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1"/>
  </p:notesMasterIdLst>
  <p:handoutMasterIdLst>
    <p:handoutMasterId r:id="rId22"/>
  </p:handoutMasterIdLst>
  <p:sldIdLst>
    <p:sldId id="311" r:id="rId2"/>
    <p:sldId id="317" r:id="rId3"/>
    <p:sldId id="296" r:id="rId4"/>
    <p:sldId id="298" r:id="rId5"/>
    <p:sldId id="312" r:id="rId6"/>
    <p:sldId id="291" r:id="rId7"/>
    <p:sldId id="292" r:id="rId8"/>
    <p:sldId id="293" r:id="rId9"/>
    <p:sldId id="303" r:id="rId10"/>
    <p:sldId id="294" r:id="rId11"/>
    <p:sldId id="304" r:id="rId12"/>
    <p:sldId id="295" r:id="rId13"/>
    <p:sldId id="307" r:id="rId14"/>
    <p:sldId id="300" r:id="rId15"/>
    <p:sldId id="301" r:id="rId16"/>
    <p:sldId id="302" r:id="rId17"/>
    <p:sldId id="315" r:id="rId18"/>
    <p:sldId id="314" r:id="rId19"/>
    <p:sldId id="316" r:id="rId20"/>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35CC"/>
    <a:srgbClr val="006AD6"/>
    <a:srgbClr val="FFBA00"/>
    <a:srgbClr val="6666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68" autoAdjust="0"/>
    <p:restoredTop sz="98623" autoAdjust="0"/>
  </p:normalViewPr>
  <p:slideViewPr>
    <p:cSldViewPr snapToGrid="0">
      <p:cViewPr>
        <p:scale>
          <a:sx n="100" d="100"/>
          <a:sy n="100" d="100"/>
        </p:scale>
        <p:origin x="-63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6" descr="logo_blue"/>
          <p:cNvPicPr>
            <a:picLocks noChangeAspect="1" noChangeArrowheads="1"/>
          </p:cNvPicPr>
          <p:nvPr/>
        </p:nvPicPr>
        <p:blipFill>
          <a:blip r:embed="rId2" cstate="print"/>
          <a:srcRect/>
          <a:stretch>
            <a:fillRect/>
          </a:stretch>
        </p:blipFill>
        <p:spPr bwMode="auto">
          <a:xfrm>
            <a:off x="457200" y="109538"/>
            <a:ext cx="2057400" cy="347662"/>
          </a:xfrm>
          <a:prstGeom prst="rect">
            <a:avLst/>
          </a:prstGeom>
          <a:noFill/>
          <a:ln w="9525">
            <a:noFill/>
            <a:miter lim="800000"/>
            <a:headEnd/>
            <a:tailEnd/>
          </a:ln>
        </p:spPr>
      </p:pic>
      <p:sp>
        <p:nvSpPr>
          <p:cNvPr id="6151" name="Rectangle 7"/>
          <p:cNvSpPr>
            <a:spLocks noChangeArrowheads="1"/>
          </p:cNvSpPr>
          <p:nvPr/>
        </p:nvSpPr>
        <p:spPr bwMode="auto">
          <a:xfrm>
            <a:off x="76200" y="8612188"/>
            <a:ext cx="4953000" cy="457200"/>
          </a:xfrm>
          <a:prstGeom prst="rect">
            <a:avLst/>
          </a:prstGeom>
          <a:noFill/>
          <a:ln w="9525">
            <a:noFill/>
            <a:miter lim="800000"/>
            <a:headEnd/>
            <a:tailEnd/>
          </a:ln>
          <a:effectLst/>
        </p:spPr>
        <p:txBody>
          <a:bodyPr anchor="b"/>
          <a:lstStyle/>
          <a:p>
            <a:pPr>
              <a:defRPr/>
            </a:pPr>
            <a:r>
              <a:rPr lang="en-US" sz="600" dirty="0">
                <a:cs typeface="+mn-cs"/>
              </a:rPr>
              <a:t>© 2010 Quantum Corporation. Company Confidential. Forward-looking information is based upon multiple assumptions and uncertainties, does not necessarily represent the company’s outlook and is for planning purposes only.</a:t>
            </a:r>
          </a:p>
        </p:txBody>
      </p:sp>
      <p:sp>
        <p:nvSpPr>
          <p:cNvPr id="6152" name="Rectangle 8"/>
          <p:cNvSpPr>
            <a:spLocks noChangeArrowheads="1"/>
          </p:cNvSpPr>
          <p:nvPr/>
        </p:nvSpPr>
        <p:spPr bwMode="auto">
          <a:xfrm>
            <a:off x="5334000" y="8610600"/>
            <a:ext cx="1522413" cy="457200"/>
          </a:xfrm>
          <a:prstGeom prst="rect">
            <a:avLst/>
          </a:prstGeom>
          <a:noFill/>
          <a:ln w="9525">
            <a:noFill/>
            <a:miter lim="800000"/>
            <a:headEnd/>
            <a:tailEnd/>
          </a:ln>
          <a:effectLst/>
        </p:spPr>
        <p:txBody>
          <a:bodyPr anchor="b"/>
          <a:lstStyle/>
          <a:p>
            <a:pPr algn="r">
              <a:defRPr/>
            </a:pPr>
            <a:fld id="{74298E62-D4DB-442A-88E3-E515E235DED6}" type="slidenum">
              <a:rPr lang="en-US" sz="1200">
                <a:cs typeface="+mn-cs"/>
              </a:rPr>
              <a:pPr algn="r">
                <a:defRPr/>
              </a:pPr>
              <a:t>‹#›</a:t>
            </a:fld>
            <a:endParaRPr lang="en-US" sz="1200" dirty="0">
              <a:cs typeface="+mn-cs"/>
            </a:endParaRP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152400" y="4343400"/>
            <a:ext cx="655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76200" y="8610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00" dirty="0">
                <a:cs typeface="+mn-cs"/>
              </a:defRPr>
            </a:lvl1pPr>
          </a:lstStyle>
          <a:p>
            <a:pPr>
              <a:defRPr/>
            </a:pPr>
            <a:r>
              <a:rPr lang="en-US"/>
              <a:t>© 2010 Quantum Corporation. Company Confidential. Forward-looking information is based upon multiple assumptions and uncertainties, does not necessarily represent the company’s outlook and is for planning purposes only.</a:t>
            </a:r>
          </a:p>
        </p:txBody>
      </p:sp>
      <p:sp>
        <p:nvSpPr>
          <p:cNvPr id="10247" name="Rectangle 7"/>
          <p:cNvSpPr>
            <a:spLocks noGrp="1" noChangeArrowheads="1"/>
          </p:cNvSpPr>
          <p:nvPr>
            <p:ph type="sldNum" sz="quarter" idx="5"/>
          </p:nvPr>
        </p:nvSpPr>
        <p:spPr bwMode="auto">
          <a:xfrm>
            <a:off x="5334000" y="8610600"/>
            <a:ext cx="15224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EFE1A1BC-2AD5-40BF-B808-C978087789EB}" type="slidenum">
              <a:rPr lang="en-US"/>
              <a:pPr>
                <a:defRPr/>
              </a:pPr>
              <a:t>‹#›</a:t>
            </a:fld>
            <a:endParaRPr lang="en-US" dirty="0"/>
          </a:p>
        </p:txBody>
      </p:sp>
      <p:pic>
        <p:nvPicPr>
          <p:cNvPr id="19462" name="Picture 8" descr="logo_blue"/>
          <p:cNvPicPr>
            <a:picLocks noChangeAspect="1" noChangeArrowheads="1"/>
          </p:cNvPicPr>
          <p:nvPr/>
        </p:nvPicPr>
        <p:blipFill>
          <a:blip r:embed="rId2"/>
          <a:srcRect/>
          <a:stretch>
            <a:fillRect/>
          </a:stretch>
        </p:blipFill>
        <p:spPr bwMode="auto">
          <a:xfrm>
            <a:off x="457200" y="109538"/>
            <a:ext cx="2057400" cy="347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hf hdr="0" dt="0"/>
  <p:notesStyle>
    <a:lvl1pPr algn="l" rtl="0" eaLnBrk="0" fontAlgn="base" hangingPunct="0">
      <a:spcBef>
        <a:spcPct val="10000"/>
      </a:spcBef>
      <a:spcAft>
        <a:spcPct val="0"/>
      </a:spcAft>
      <a:defRPr sz="1000" kern="1200">
        <a:solidFill>
          <a:schemeClr val="tx1"/>
        </a:solidFill>
        <a:latin typeface="Arial" charset="0"/>
        <a:ea typeface="+mn-ea"/>
        <a:cs typeface="+mn-cs"/>
      </a:defRPr>
    </a:lvl1pPr>
    <a:lvl2pPr marL="457200" algn="l" rtl="0" eaLnBrk="0" fontAlgn="base" hangingPunct="0">
      <a:spcBef>
        <a:spcPct val="10000"/>
      </a:spcBef>
      <a:spcAft>
        <a:spcPct val="0"/>
      </a:spcAft>
      <a:defRPr sz="1000" kern="1200">
        <a:solidFill>
          <a:schemeClr val="tx1"/>
        </a:solidFill>
        <a:latin typeface="Arial" charset="0"/>
        <a:ea typeface="+mn-ea"/>
        <a:cs typeface="+mn-cs"/>
      </a:defRPr>
    </a:lvl2pPr>
    <a:lvl3pPr marL="914400" algn="l" rtl="0" eaLnBrk="0" fontAlgn="base" hangingPunct="0">
      <a:spcBef>
        <a:spcPct val="10000"/>
      </a:spcBef>
      <a:spcAft>
        <a:spcPct val="0"/>
      </a:spcAft>
      <a:defRPr sz="1000" kern="1200">
        <a:solidFill>
          <a:schemeClr val="tx1"/>
        </a:solidFill>
        <a:latin typeface="Arial" charset="0"/>
        <a:ea typeface="+mn-ea"/>
        <a:cs typeface="+mn-cs"/>
      </a:defRPr>
    </a:lvl3pPr>
    <a:lvl4pPr marL="1371600" algn="l" rtl="0" eaLnBrk="0" fontAlgn="base" hangingPunct="0">
      <a:spcBef>
        <a:spcPct val="10000"/>
      </a:spcBef>
      <a:spcAft>
        <a:spcPct val="0"/>
      </a:spcAft>
      <a:defRPr sz="1000" kern="1200">
        <a:solidFill>
          <a:schemeClr val="tx1"/>
        </a:solidFill>
        <a:latin typeface="Arial" charset="0"/>
        <a:ea typeface="+mn-ea"/>
        <a:cs typeface="+mn-cs"/>
      </a:defRPr>
    </a:lvl4pPr>
    <a:lvl5pPr marL="1828800" algn="l" rtl="0" eaLnBrk="0" fontAlgn="base" hangingPunct="0">
      <a:spcBef>
        <a:spcPct val="1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ea typeface="ＭＳ Ｐゴシック" pitchFamily="34" charset="-128"/>
              </a:rPr>
              <a:t>To change the image, go to </a:t>
            </a:r>
            <a:r>
              <a:rPr lang="en-US" dirty="0" err="1" smtClean="0">
                <a:ea typeface="ＭＳ Ｐゴシック" pitchFamily="34" charset="-128"/>
              </a:rPr>
              <a:t>View</a:t>
            </a:r>
            <a:r>
              <a:rPr lang="en-US" dirty="0" err="1" smtClean="0">
                <a:ea typeface="ＭＳ Ｐゴシック" pitchFamily="34" charset="-128"/>
                <a:sym typeface="Wingdings" pitchFamily="2" charset="2"/>
              </a:rPr>
              <a:t>slide</a:t>
            </a:r>
            <a:r>
              <a:rPr lang="en-US" dirty="0" smtClean="0">
                <a:ea typeface="ＭＳ Ｐゴシック" pitchFamily="34" charset="-128"/>
                <a:sym typeface="Wingdings" pitchFamily="2" charset="2"/>
              </a:rPr>
              <a:t> master.  </a:t>
            </a:r>
          </a:p>
          <a:p>
            <a:r>
              <a:rPr lang="en-US" dirty="0" smtClean="0">
                <a:ea typeface="ＭＳ Ｐゴシック" pitchFamily="34" charset="-128"/>
                <a:sym typeface="Wingdings" pitchFamily="2" charset="2"/>
              </a:rPr>
              <a:t>Next, move the Q out of the way to access the image behind the Q</a:t>
            </a:r>
          </a:p>
          <a:p>
            <a:r>
              <a:rPr lang="en-US" dirty="0" smtClean="0">
                <a:ea typeface="ＭＳ Ｐゴシック" pitchFamily="34" charset="-128"/>
                <a:sym typeface="Wingdings" pitchFamily="2" charset="2"/>
              </a:rPr>
              <a:t>Right click on the image and select “change image”.  This will allow you to select an alternate image in the same area.</a:t>
            </a:r>
          </a:p>
          <a:p>
            <a:r>
              <a:rPr lang="en-US" dirty="0" smtClean="0">
                <a:ea typeface="ＭＳ Ｐゴシック" pitchFamily="34" charset="-128"/>
                <a:sym typeface="Wingdings" pitchFamily="2" charset="2"/>
              </a:rPr>
              <a:t>Reposition the Q around the image, centering as needed</a:t>
            </a:r>
            <a:endParaRPr lang="en-US" dirty="0" smtClean="0">
              <a:ea typeface="ＭＳ Ｐゴシック" pitchFamily="34" charset="-128"/>
            </a:endParaRPr>
          </a:p>
        </p:txBody>
      </p:sp>
      <p:sp>
        <p:nvSpPr>
          <p:cNvPr id="33796" name="Footer Placeholder 3"/>
          <p:cNvSpPr>
            <a:spLocks noGrp="1"/>
          </p:cNvSpPr>
          <p:nvPr>
            <p:ph type="ftr" sz="quarter" idx="4"/>
          </p:nvPr>
        </p:nvSpPr>
        <p:spPr>
          <a:noFill/>
        </p:spPr>
        <p:txBody>
          <a:bodyPr/>
          <a:lstStyle/>
          <a:p>
            <a:r>
              <a:rPr lang="en-US" smtClean="0">
                <a:ea typeface="ＭＳ Ｐゴシック" pitchFamily="34" charset="-128"/>
              </a:rPr>
              <a:t>© 2010 Quantum Corporation. Company Confidential. Forward-looking information is based upon multiple assumptions and uncertainties, does not necessarily represent the company</a:t>
            </a:r>
            <a:r>
              <a:rPr lang="ja-JP" altLang="en-US" smtClean="0">
                <a:ea typeface="ＭＳ Ｐゴシック" pitchFamily="34" charset="-128"/>
              </a:rPr>
              <a:t>’</a:t>
            </a:r>
            <a:r>
              <a:rPr lang="en-US" altLang="ja-JP" smtClean="0">
                <a:ea typeface="ＭＳ Ｐゴシック" pitchFamily="34" charset="-128"/>
              </a:rPr>
              <a:t>s outlook and is for planning purposes only.</a:t>
            </a:r>
            <a:endParaRPr lang="en-US" smtClean="0">
              <a:ea typeface="ＭＳ Ｐゴシック" pitchFamily="34" charset="-128"/>
            </a:endParaRPr>
          </a:p>
        </p:txBody>
      </p:sp>
      <p:sp>
        <p:nvSpPr>
          <p:cNvPr id="33797" name="Slide Number Placeholder 4"/>
          <p:cNvSpPr>
            <a:spLocks noGrp="1"/>
          </p:cNvSpPr>
          <p:nvPr>
            <p:ph type="sldNum" sz="quarter" idx="5"/>
          </p:nvPr>
        </p:nvSpPr>
        <p:spPr>
          <a:noFill/>
        </p:spPr>
        <p:txBody>
          <a:bodyPr/>
          <a:lstStyle/>
          <a:p>
            <a:fld id="{EBAB05B2-124B-432A-8C41-B1B8CFFEBF13}" type="slidenum">
              <a:rPr lang="en-US" smtClean="0">
                <a:ea typeface="ＭＳ Ｐゴシック" pitchFamily="34" charset="-128"/>
              </a:rPr>
              <a:pPr/>
              <a:t>1</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Use this procedure when you’re adding a 13th module to a 12-module library. If the library has less than 12 modules when you begin, add modules up to 12 before you start this procedure, then begin the procedure before adding a 13th module.</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Single robot libraries with 12 modules consist of a control module and 11 expansion modules.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Dual robot libraries with 12 frames consist of a control module, 11 expansion frames, and a left parking module.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For the purposes of this procedure, we don’t count the left parking module.</a:t>
            </a:r>
          </a:p>
          <a:p>
            <a:r>
              <a:rPr lang="en-US" sz="1000" kern="1200" dirty="0" smtClean="0">
                <a:solidFill>
                  <a:schemeClr val="tx1"/>
                </a:solidFill>
                <a:latin typeface="Arial" charset="0"/>
                <a:ea typeface="+mn-ea"/>
                <a:cs typeface="+mn-cs"/>
              </a:rPr>
              <a:t> </a:t>
            </a:r>
            <a:endParaRPr lang="en-US" sz="1000" kern="1200" dirty="0">
              <a:solidFill>
                <a:schemeClr val="tx1"/>
              </a:solidFill>
              <a:latin typeface="Arial" charset="0"/>
              <a:ea typeface="+mn-ea"/>
              <a:cs typeface="+mn-cs"/>
            </a:endParaRPr>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EFE1A1BC-2AD5-40BF-B808-C978087789EB}"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Two people are necessary. Given the large distance to be measured and the small variance allowed, the only way you can measure accurately is if someone else helps you.</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The right cover must be removed to add a module. It’s mentioned here because there is no way you can take an accurate measurement if the cover is on.</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The procedure could have directed you to measure from the leftmost module. That would have required you to remove the left cover, which you normally wouldn’t do when adding expansion modules. Also, some libraries are installed close to a wall. The procedure was written to avoid these complications.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 </a:t>
            </a:r>
          </a:p>
          <a:p>
            <a:r>
              <a:rPr lang="en-US" sz="1000" kern="1200" dirty="0" smtClean="0">
                <a:solidFill>
                  <a:schemeClr val="tx1"/>
                </a:solidFill>
                <a:latin typeface="Arial" charset="0"/>
                <a:ea typeface="+mn-ea"/>
                <a:cs typeface="+mn-cs"/>
              </a:rPr>
              <a:t>Never adjust any modules that have already been installed. This is true even if the variance is much more than 4mm. We want to avoid disturbing or adjusting a functioning library.</a:t>
            </a:r>
          </a:p>
          <a:p>
            <a:endParaRPr lang="en-US" dirty="0"/>
          </a:p>
        </p:txBody>
      </p:sp>
      <p:sp>
        <p:nvSpPr>
          <p:cNvPr id="4" name="Footer Placeholder 3"/>
          <p:cNvSpPr>
            <a:spLocks noGrp="1"/>
          </p:cNvSpPr>
          <p:nvPr>
            <p:ph type="ftr" sz="quarter" idx="10"/>
          </p:nvPr>
        </p:nvSpPr>
        <p:spPr/>
        <p:txBody>
          <a:bodyPr/>
          <a:lstStyle/>
          <a:p>
            <a:pPr>
              <a:defRPr/>
            </a:pPr>
            <a:r>
              <a:rPr lang="en-US" smtClean="0"/>
              <a:t>© 2010 Quantum Corporation. Company Confidential. Forward-looking information is based upon multiple assumptions and uncertainties, does not necessarily represent the company’s outlook and is for planning purposes only.</a:t>
            </a:r>
            <a:endParaRPr lang="en-US"/>
          </a:p>
        </p:txBody>
      </p:sp>
      <p:sp>
        <p:nvSpPr>
          <p:cNvPr id="5" name="Slide Number Placeholder 4"/>
          <p:cNvSpPr>
            <a:spLocks noGrp="1"/>
          </p:cNvSpPr>
          <p:nvPr>
            <p:ph type="sldNum" sz="quarter" idx="11"/>
          </p:nvPr>
        </p:nvSpPr>
        <p:spPr/>
        <p:txBody>
          <a:bodyPr/>
          <a:lstStyle/>
          <a:p>
            <a:pPr>
              <a:defRPr/>
            </a:pPr>
            <a:fld id="{EFE1A1BC-2AD5-40BF-B808-C978087789EB}" type="slidenum">
              <a:rPr lang="en-US" smtClean="0"/>
              <a:pPr>
                <a:defRPr/>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1">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p:cNvPicPr>
            <a:picLocks noChangeAspect="1" noChangeArrowheads="1"/>
          </p:cNvPicPr>
          <p:nvPr/>
        </p:nvPicPr>
        <p:blipFill>
          <a:blip r:embed="rId2" cstate="print"/>
          <a:srcRect/>
          <a:stretch>
            <a:fillRect/>
          </a:stretch>
        </p:blipFill>
        <p:spPr bwMode="auto">
          <a:xfrm>
            <a:off x="1457325" y="1211263"/>
            <a:ext cx="6229350" cy="4435475"/>
          </a:xfrm>
          <a:prstGeom prst="rect">
            <a:avLst/>
          </a:prstGeom>
          <a:noFill/>
          <a:ln w="9525">
            <a:noFill/>
            <a:miter lim="800000"/>
            <a:headEnd/>
            <a:tailEnd/>
          </a:ln>
        </p:spPr>
      </p:pic>
      <p:pic>
        <p:nvPicPr>
          <p:cNvPr id="8"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sp>
        <p:nvSpPr>
          <p:cNvPr id="17" name="Text Placeholder 16"/>
          <p:cNvSpPr>
            <a:spLocks noGrp="1"/>
          </p:cNvSpPr>
          <p:nvPr>
            <p:ph type="body" sz="quarter" idx="13"/>
          </p:nvPr>
        </p:nvSpPr>
        <p:spPr>
          <a:xfrm>
            <a:off x="1981199" y="3140075"/>
            <a:ext cx="3534937" cy="1073150"/>
          </a:xfrm>
          <a:noFill/>
          <a:ln w="9525">
            <a:noFill/>
            <a:miter lim="800000"/>
            <a:headEnd/>
            <a:tailEnd/>
          </a:ln>
        </p:spPr>
        <p:txBody>
          <a:bodyPr>
            <a:normAutofit/>
          </a:bodyPr>
          <a:lstStyle>
            <a:lvl1pPr marL="0" indent="0">
              <a:buNone/>
              <a:defRPr lang="en-US" sz="1600" b="1" i="0" kern="1200" dirty="0" smtClean="0">
                <a:solidFill>
                  <a:srgbClr val="B9CDE5"/>
                </a:solidFill>
                <a:latin typeface="Arial" pitchFamily="34" charset="0"/>
                <a:ea typeface="+mn-ea"/>
                <a:cs typeface="Arial" pitchFamily="34" charset="0"/>
              </a:defRPr>
            </a:lvl1pPr>
          </a:lstStyle>
          <a:p>
            <a:pPr lvl="0"/>
            <a:r>
              <a:rPr lang="en-US" smtClean="0"/>
              <a:t>Click to edit Master text styles</a:t>
            </a:r>
          </a:p>
        </p:txBody>
      </p:sp>
      <p:sp>
        <p:nvSpPr>
          <p:cNvPr id="19" name="Text Placeholder 18"/>
          <p:cNvSpPr>
            <a:spLocks noGrp="1"/>
          </p:cNvSpPr>
          <p:nvPr>
            <p:ph type="body" sz="quarter" idx="14"/>
          </p:nvPr>
        </p:nvSpPr>
        <p:spPr>
          <a:xfrm>
            <a:off x="1981200" y="6248400"/>
            <a:ext cx="3899210" cy="215444"/>
          </a:xfrm>
          <a:noFill/>
          <a:ln w="9525">
            <a:noFill/>
            <a:miter lim="800000"/>
            <a:headEnd/>
            <a:tailEnd/>
          </a:ln>
        </p:spPr>
        <p:txBody>
          <a:bodyPr>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1" name="Text Placeholder 20"/>
          <p:cNvSpPr>
            <a:spLocks noGrp="1"/>
          </p:cNvSpPr>
          <p:nvPr>
            <p:ph type="body" sz="quarter" idx="15"/>
          </p:nvPr>
        </p:nvSpPr>
        <p:spPr>
          <a:xfrm>
            <a:off x="1981200" y="4206875"/>
            <a:ext cx="3549805" cy="338554"/>
          </a:xfrm>
          <a:noFill/>
          <a:ln w="9525">
            <a:noFill/>
            <a:miter lim="800000"/>
            <a:headEnd/>
            <a:tailEnd/>
          </a:ln>
        </p:spPr>
        <p:txBody>
          <a:bodyPr>
            <a:spAutoFit/>
          </a:bodyPr>
          <a:lstStyle>
            <a:lvl1pPr marL="0" indent="0">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1981200" y="685800"/>
            <a:ext cx="3527502"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pter Brackets Grey">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58087"/>
              </a:gs>
              <a:gs pos="50000">
                <a:srgbClr val="454E52"/>
              </a:gs>
              <a:gs pos="59000">
                <a:srgbClr val="3E4448"/>
              </a:gs>
              <a:gs pos="100000">
                <a:srgbClr val="171A1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727D84"/>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e Certain Closer - BLU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13"/>
          <p:cNvGrpSpPr>
            <a:grpSpLocks/>
          </p:cNvGrpSpPr>
          <p:nvPr/>
        </p:nvGrpSpPr>
        <p:grpSpPr bwMode="auto">
          <a:xfrm>
            <a:off x="2684463" y="1589088"/>
            <a:ext cx="4791075" cy="3411537"/>
            <a:chOff x="2647950" y="1589088"/>
            <a:chExt cx="4791075" cy="3411537"/>
          </a:xfrm>
        </p:grpSpPr>
        <p:pic>
          <p:nvPicPr>
            <p:cNvPr id="4" name="Picture 5"/>
            <p:cNvPicPr>
              <a:picLocks noChangeAspect="1" noChangeArrowheads="1"/>
            </p:cNvPicPr>
            <p:nvPr/>
          </p:nvPicPr>
          <p:blipFill>
            <a:blip r:embed="rId2" cstate="print"/>
            <a:srcRect/>
            <a:stretch>
              <a:fillRect/>
            </a:stretch>
          </p:blipFill>
          <p:spPr bwMode="auto">
            <a:xfrm>
              <a:off x="2647950" y="1589088"/>
              <a:ext cx="4791075" cy="3411537"/>
            </a:xfrm>
            <a:prstGeom prst="rect">
              <a:avLst/>
            </a:prstGeom>
            <a:noFill/>
            <a:ln w="9525">
              <a:noFill/>
              <a:miter lim="800000"/>
              <a:headEnd/>
              <a:tailEnd/>
            </a:ln>
          </p:spPr>
        </p:pic>
        <p:pic>
          <p:nvPicPr>
            <p:cNvPr id="5" name="Picture 2" descr="F:\My Box Files\Powerpoint\Quantum Certainty Master\Assets\be_certain-white.png"/>
            <p:cNvPicPr>
              <a:picLocks noChangeAspect="1" noChangeArrowheads="1"/>
            </p:cNvPicPr>
            <p:nvPr/>
          </p:nvPicPr>
          <p:blipFill>
            <a:blip r:embed="rId3" cstate="print"/>
            <a:srcRect/>
            <a:stretch>
              <a:fillRect/>
            </a:stretch>
          </p:blipFill>
          <p:spPr bwMode="auto">
            <a:xfrm>
              <a:off x="3460750" y="3095625"/>
              <a:ext cx="2138363" cy="296863"/>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ysClr val="window" lastClr="FFFFFF"/>
                </a:solidFill>
                <a:ea typeface="ＭＳ Ｐゴシック" charset="-128"/>
                <a:cs typeface="+mn-cs"/>
              </a:rPr>
              <a:t>© 2012 Quantum Corporation. Company Confidential. Forward-looking information is based upon multiple assumptions and uncertainties,</a:t>
            </a:r>
            <a:br>
              <a:rPr lang="en-US" sz="800" kern="0" dirty="0">
                <a:solidFill>
                  <a:sysClr val="window" lastClr="FFFFFF"/>
                </a:solidFill>
                <a:ea typeface="ＭＳ Ｐゴシック" charset="-128"/>
                <a:cs typeface="+mn-cs"/>
              </a:rPr>
            </a:br>
            <a:r>
              <a:rPr lang="en-US" sz="800" kern="0" dirty="0">
                <a:solidFill>
                  <a:sysClr val="window" lastClr="FFFFFF"/>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 Certain Closer - WHITE">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 name="Group 8"/>
          <p:cNvGrpSpPr>
            <a:grpSpLocks/>
          </p:cNvGrpSpPr>
          <p:nvPr/>
        </p:nvGrpSpPr>
        <p:grpSpPr bwMode="auto">
          <a:xfrm>
            <a:off x="2687638" y="1589088"/>
            <a:ext cx="4792662" cy="3411537"/>
            <a:chOff x="2646363" y="1589088"/>
            <a:chExt cx="4792662" cy="3411537"/>
          </a:xfrm>
        </p:grpSpPr>
        <p:pic>
          <p:nvPicPr>
            <p:cNvPr id="4" name="Picture 4"/>
            <p:cNvPicPr>
              <a:picLocks noChangeAspect="1" noChangeArrowheads="1"/>
            </p:cNvPicPr>
            <p:nvPr/>
          </p:nvPicPr>
          <p:blipFill>
            <a:blip r:embed="rId2" cstate="print"/>
            <a:srcRect/>
            <a:stretch>
              <a:fillRect/>
            </a:stretch>
          </p:blipFill>
          <p:spPr bwMode="auto">
            <a:xfrm>
              <a:off x="2646363" y="1589088"/>
              <a:ext cx="4792662" cy="3411537"/>
            </a:xfrm>
            <a:prstGeom prst="rect">
              <a:avLst/>
            </a:prstGeom>
            <a:noFill/>
            <a:ln w="9525">
              <a:noFill/>
              <a:miter lim="800000"/>
              <a:headEnd/>
              <a:tailEnd/>
            </a:ln>
          </p:spPr>
        </p:pic>
        <p:pic>
          <p:nvPicPr>
            <p:cNvPr id="5" name="Picture 2" descr="F:\My Box Files\Powerpoint\Quantum Certainty Master\Assets\be_certain-ltblue.png"/>
            <p:cNvPicPr>
              <a:picLocks noChangeAspect="1" noChangeArrowheads="1"/>
            </p:cNvPicPr>
            <p:nvPr/>
          </p:nvPicPr>
          <p:blipFill>
            <a:blip r:embed="rId3" cstate="print"/>
            <a:srcRect/>
            <a:stretch>
              <a:fillRect/>
            </a:stretch>
          </p:blipFill>
          <p:spPr bwMode="auto">
            <a:xfrm>
              <a:off x="3467100" y="3100388"/>
              <a:ext cx="2143125" cy="290512"/>
            </a:xfrm>
            <a:prstGeom prst="rect">
              <a:avLst/>
            </a:prstGeom>
            <a:noFill/>
            <a:ln w="9525">
              <a:noFill/>
              <a:miter lim="800000"/>
              <a:headEnd/>
              <a:tailEnd/>
            </a:ln>
          </p:spPr>
        </p:pic>
      </p:grpSp>
      <p:sp>
        <p:nvSpPr>
          <p:cNvPr id="6" name="TextBox 5"/>
          <p:cNvSpPr txBox="1"/>
          <p:nvPr/>
        </p:nvSpPr>
        <p:spPr>
          <a:xfrm>
            <a:off x="885825" y="6300788"/>
            <a:ext cx="7310438" cy="338137"/>
          </a:xfrm>
          <a:prstGeom prst="rect">
            <a:avLst/>
          </a:prstGeom>
          <a:noFill/>
        </p:spPr>
        <p:txBody>
          <a:bodyPr>
            <a:spAutoFit/>
          </a:bodyPr>
          <a:lstStyle/>
          <a:p>
            <a:pPr algn="ctr" fontAlgn="auto">
              <a:spcBef>
                <a:spcPts val="0"/>
              </a:spcBef>
              <a:spcAft>
                <a:spcPts val="0"/>
              </a:spcAft>
              <a:defRPr/>
            </a:pPr>
            <a:r>
              <a:rPr lang="en-US" sz="800" kern="0" dirty="0">
                <a:solidFill>
                  <a:srgbClr val="00B0F0"/>
                </a:solidFill>
                <a:ea typeface="ＭＳ Ｐゴシック" charset="-128"/>
                <a:cs typeface="+mn-cs"/>
              </a:rPr>
              <a:t>© 2012 Quantum Corporation. Company Confidential. Forward-looking information is based upon multiple assumptions and uncertainties,</a:t>
            </a:r>
            <a:br>
              <a:rPr lang="en-US" sz="800" kern="0" dirty="0">
                <a:solidFill>
                  <a:srgbClr val="00B0F0"/>
                </a:solidFill>
                <a:ea typeface="ＭＳ Ｐゴシック" charset="-128"/>
                <a:cs typeface="+mn-cs"/>
              </a:rPr>
            </a:br>
            <a:r>
              <a:rPr lang="en-US" sz="800" kern="0" dirty="0">
                <a:solidFill>
                  <a:srgbClr val="00B0F0"/>
                </a:solidFill>
                <a:ea typeface="ＭＳ Ｐゴシック" charset="-128"/>
                <a:cs typeface="+mn-cs"/>
              </a:rPr>
              <a:t>does not necessarily represent the company’s outlook and is for planning purposes only.</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3970338" y="6424613"/>
            <a:ext cx="3276600" cy="396875"/>
          </a:xfrm>
          <a:prstGeom prst="rect">
            <a:avLst/>
          </a:prstGeom>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BDA0CD22-BEB8-4B2F-8778-F2B7DA0597B5}" type="slidenum">
              <a:rPr lang="en-US"/>
              <a:pPr>
                <a:defRPr/>
              </a:pPr>
              <a:t>‹#›</a:t>
            </a:fld>
            <a:endParaRPr lang="en-US" sz="12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2">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gradFill>
            <a:gsLst>
              <a:gs pos="0">
                <a:srgbClr val="007AC3"/>
              </a:gs>
              <a:gs pos="50000">
                <a:srgbClr val="0095D7"/>
              </a:gs>
              <a:gs pos="50000">
                <a:srgbClr val="00AFE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8" descr="Photo-FPO.jpg"/>
          <p:cNvPicPr>
            <a:picLocks noChangeAspect="1"/>
          </p:cNvPicPr>
          <p:nvPr/>
        </p:nvPicPr>
        <p:blipFill>
          <a:blip r:embed="rId2" cstate="print"/>
          <a:stretch>
            <a:fillRect/>
          </a:stretch>
        </p:blipFill>
        <p:spPr bwMode="auto">
          <a:xfrm>
            <a:off x="547688" y="2759656"/>
            <a:ext cx="3295650" cy="649713"/>
          </a:xfrm>
          <a:prstGeom prst="rect">
            <a:avLst/>
          </a:prstGeom>
          <a:noFill/>
          <a:ln w="9525">
            <a:noFill/>
            <a:miter lim="800000"/>
            <a:headEnd/>
            <a:tailEnd/>
          </a:ln>
        </p:spPr>
      </p:pic>
      <p:pic>
        <p:nvPicPr>
          <p:cNvPr id="9" name="Picture 24" descr="QTM_Logo_white"/>
          <p:cNvPicPr>
            <a:picLocks noChangeAspect="1" noChangeArrowheads="1"/>
          </p:cNvPicPr>
          <p:nvPr/>
        </p:nvPicPr>
        <p:blipFill>
          <a:blip r:embed="rId3" cstate="print"/>
          <a:srcRect/>
          <a:stretch>
            <a:fillRect/>
          </a:stretch>
        </p:blipFill>
        <p:spPr bwMode="auto">
          <a:xfrm>
            <a:off x="7370763" y="288925"/>
            <a:ext cx="1416050" cy="212725"/>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33350" y="1011237"/>
            <a:ext cx="5362575" cy="3817968"/>
          </a:xfrm>
          <a:prstGeom prst="rect">
            <a:avLst/>
          </a:prstGeom>
          <a:noFill/>
          <a:ln w="9525">
            <a:noFill/>
            <a:miter lim="800000"/>
            <a:headEnd/>
            <a:tailEnd/>
          </a:ln>
        </p:spPr>
      </p:pic>
      <p:sp>
        <p:nvSpPr>
          <p:cNvPr id="21" name="Text Placeholder 20"/>
          <p:cNvSpPr>
            <a:spLocks noGrp="1"/>
          </p:cNvSpPr>
          <p:nvPr>
            <p:ph type="body" sz="quarter" idx="15"/>
          </p:nvPr>
        </p:nvSpPr>
        <p:spPr>
          <a:xfrm>
            <a:off x="5064125" y="4114800"/>
            <a:ext cx="3138842" cy="338554"/>
          </a:xfrm>
          <a:noFill/>
          <a:ln w="9525">
            <a:noFill/>
            <a:miter lim="800000"/>
            <a:headEnd/>
            <a:tailEnd/>
          </a:ln>
        </p:spPr>
        <p:txBody>
          <a:bodyPr>
            <a:spAutoFit/>
          </a:bodyPr>
          <a:lstStyle>
            <a:lvl1pPr>
              <a:buNone/>
              <a:defRPr kumimoji="0" lang="en-US" sz="16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
        <p:nvSpPr>
          <p:cNvPr id="23" name="Text Placeholder 22"/>
          <p:cNvSpPr>
            <a:spLocks noGrp="1"/>
          </p:cNvSpPr>
          <p:nvPr>
            <p:ph type="body" sz="quarter" idx="16"/>
          </p:nvPr>
        </p:nvSpPr>
        <p:spPr>
          <a:xfrm>
            <a:off x="5029199" y="593725"/>
            <a:ext cx="3539067" cy="2530475"/>
          </a:xfrm>
          <a:noFill/>
          <a:ln w="9525">
            <a:noFill/>
            <a:miter lim="800000"/>
            <a:headEnd/>
            <a:tailEnd/>
          </a:ln>
        </p:spPr>
        <p:txBody>
          <a:bodyPr rtlCol="0" anchor="b">
            <a:normAutofit/>
          </a:bodyPr>
          <a:lstStyle>
            <a:lvl1pPr marL="0" indent="0">
              <a:buNone/>
              <a:defRPr kumimoji="0" lang="en-US" sz="3200" b="1" i="0" u="none" strike="noStrike" kern="0" cap="all" spc="0" normalizeH="0" baseline="0" noProof="0" dirty="0" smtClean="0">
                <a:ln>
                  <a:noFill/>
                </a:ln>
                <a:solidFill>
                  <a:srgbClr val="FFFFFF"/>
                </a:solidFill>
                <a:effectLst/>
                <a:uLnTx/>
                <a:uFillTx/>
                <a:latin typeface="Arial" charset="0"/>
                <a:ea typeface="ＭＳ Ｐゴシック" charset="-128"/>
                <a:cs typeface="ＭＳ Ｐゴシック" charset="-128"/>
              </a:defRPr>
            </a:lvl1pPr>
          </a:lstStyle>
          <a:p>
            <a:pPr lvl="0"/>
            <a:r>
              <a:rPr lang="en-US" smtClean="0"/>
              <a:t>Click to edit Master text styles</a:t>
            </a:r>
          </a:p>
        </p:txBody>
      </p:sp>
      <p:sp>
        <p:nvSpPr>
          <p:cNvPr id="14" name="Text Placeholder 13"/>
          <p:cNvSpPr>
            <a:spLocks noGrp="1"/>
          </p:cNvSpPr>
          <p:nvPr>
            <p:ph type="body" sz="quarter" idx="17"/>
          </p:nvPr>
        </p:nvSpPr>
        <p:spPr>
          <a:xfrm>
            <a:off x="5029200" y="3048000"/>
            <a:ext cx="3403600" cy="914400"/>
          </a:xfrm>
        </p:spPr>
        <p:txBody>
          <a:bodyPr>
            <a:noAutofit/>
          </a:bodyPr>
          <a:lstStyle>
            <a:lvl1pPr marL="0" indent="0">
              <a:buNone/>
              <a:defRPr sz="1600" b="1" i="0">
                <a:solidFill>
                  <a:srgbClr val="B9CDE5"/>
                </a:solidFill>
                <a:latin typeface="Arial" pitchFamily="34" charset="0"/>
                <a:cs typeface="Arial" pitchFamily="34" charset="0"/>
              </a:defRPr>
            </a:lvl1pPr>
            <a:lvl2pPr>
              <a:defRPr sz="1600" b="1" i="0">
                <a:solidFill>
                  <a:srgbClr val="B9CDE5"/>
                </a:solidFill>
                <a:latin typeface="Arial" pitchFamily="34" charset="0"/>
                <a:cs typeface="Arial" pitchFamily="34" charset="0"/>
              </a:defRPr>
            </a:lvl2pPr>
            <a:lvl3pPr>
              <a:defRPr sz="1600" b="1" i="0">
                <a:solidFill>
                  <a:srgbClr val="B9CDE5"/>
                </a:solidFill>
                <a:latin typeface="Arial" pitchFamily="34" charset="0"/>
                <a:cs typeface="Arial" pitchFamily="34" charset="0"/>
              </a:defRPr>
            </a:lvl3pPr>
            <a:lvl4pPr>
              <a:defRPr sz="1600" b="1" i="0">
                <a:solidFill>
                  <a:srgbClr val="B9CDE5"/>
                </a:solidFill>
                <a:latin typeface="Arial" pitchFamily="34" charset="0"/>
                <a:cs typeface="Arial" pitchFamily="34" charset="0"/>
              </a:defRPr>
            </a:lvl4pPr>
            <a:lvl5pPr>
              <a:defRPr sz="1600" b="1" i="0">
                <a:solidFill>
                  <a:srgbClr val="B9CDE5"/>
                </a:solidFill>
                <a:latin typeface="Arial" pitchFamily="34" charset="0"/>
                <a:cs typeface="Arial" pitchFamily="34" charset="0"/>
              </a:defRPr>
            </a:lvl5pPr>
          </a:lstStyle>
          <a:p>
            <a:pPr lvl="0"/>
            <a:r>
              <a:rPr lang="en-US" smtClean="0"/>
              <a:t>Click to edit Master text styles</a:t>
            </a:r>
          </a:p>
        </p:txBody>
      </p:sp>
      <p:sp>
        <p:nvSpPr>
          <p:cNvPr id="8" name="Text Placeholder 18"/>
          <p:cNvSpPr>
            <a:spLocks noGrp="1"/>
          </p:cNvSpPr>
          <p:nvPr>
            <p:ph type="body" sz="quarter" idx="14"/>
          </p:nvPr>
        </p:nvSpPr>
        <p:spPr>
          <a:xfrm>
            <a:off x="1419494" y="6248400"/>
            <a:ext cx="1582484" cy="215444"/>
          </a:xfrm>
          <a:noFill/>
          <a:ln w="9525">
            <a:noFill/>
            <a:miter lim="800000"/>
            <a:headEnd/>
            <a:tailEnd/>
          </a:ln>
        </p:spPr>
        <p:txBody>
          <a:bodyPr wrap="none">
            <a:spAutoFit/>
          </a:bodyPr>
          <a:lstStyle>
            <a:lvl1pPr>
              <a:buNone/>
              <a:defRPr kumimoji="0" lang="en-US" sz="800" b="0" i="0" u="none" strike="noStrike" kern="0" cap="none" spc="0" normalizeH="0" baseline="0" noProof="0" dirty="0" smtClean="0">
                <a:ln>
                  <a:noFill/>
                </a:ln>
                <a:solidFill>
                  <a:srgbClr val="B3DAF9"/>
                </a:solidFill>
                <a:effectLst/>
                <a:uLnTx/>
                <a:uFillTx/>
                <a:latin typeface="Arial" charset="0"/>
                <a:ea typeface="ＭＳ Ｐゴシック" charset="-128"/>
                <a:cs typeface="+mn-cs"/>
              </a:defRPr>
            </a:lvl1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E9A06501-19DF-431E-90E3-3398D9685963}" type="slidenum">
              <a:rPr lang="en-US" smtClean="0"/>
              <a:pPr>
                <a:defRPr/>
              </a:pPr>
              <a:t>‹#›</a:t>
            </a:fld>
            <a:endParaRPr lang="en-US" sz="12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Brackets Cya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7FD9F6"/>
              </a:gs>
              <a:gs pos="50000">
                <a:srgbClr val="3CBBE4"/>
              </a:gs>
              <a:gs pos="50000">
                <a:srgbClr val="00A1D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7DD8F4"/>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hapter Brackets Green">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FDB9C"/>
              </a:gs>
              <a:gs pos="50000">
                <a:srgbClr val="9CC26D"/>
              </a:gs>
              <a:gs pos="50000">
                <a:srgbClr val="79A83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ED99B"/>
                </a:solidFill>
                <a:latin typeface="Arial" charset="0"/>
                <a:ea typeface="ＭＳ Ｐゴシック" charset="-128"/>
                <a:cs typeface="ＭＳ Ｐゴシック" charset="-128"/>
              </a:defRPr>
            </a:lvl1pPr>
          </a:lstStyle>
          <a:p>
            <a:pPr lvl="0"/>
            <a:r>
              <a:rPr lang="en-US" smtClean="0"/>
              <a:t>Click to edit Master text styles</a:t>
            </a:r>
          </a:p>
        </p:txBody>
      </p:sp>
      <p:sp>
        <p:nvSpPr>
          <p:cNvPr id="11"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hapter Brackets Yellow">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FDF92"/>
              </a:gs>
              <a:gs pos="50000">
                <a:srgbClr val="FFC948"/>
              </a:gs>
              <a:gs pos="50000">
                <a:srgbClr val="FFB7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 Placeholder 15"/>
          <p:cNvSpPr>
            <a:spLocks noGrp="1"/>
          </p:cNvSpPr>
          <p:nvPr>
            <p:ph type="body" sz="quarter" idx="11"/>
          </p:nvPr>
        </p:nvSpPr>
        <p:spPr>
          <a:xfrm>
            <a:off x="904875" y="1970088"/>
            <a:ext cx="3560763" cy="604837"/>
          </a:xfrm>
        </p:spPr>
        <p:txBody>
          <a:bodyPr/>
          <a:lstStyle>
            <a:lvl1pPr marL="342900" indent="-342900" algn="l" defTabSz="457200" rtl="0" eaLnBrk="0" fontAlgn="base" hangingPunct="0">
              <a:spcBef>
                <a:spcPct val="20000"/>
              </a:spcBef>
              <a:spcAft>
                <a:spcPct val="0"/>
              </a:spcAft>
              <a:buSzPct val="75000"/>
              <a:buNone/>
              <a:defRPr lang="en-US" sz="1600" b="1" kern="1200" dirty="0" smtClean="0">
                <a:solidFill>
                  <a:srgbClr val="FFDC90"/>
                </a:solidFill>
                <a:latin typeface="Arial" charset="0"/>
                <a:ea typeface="ＭＳ Ｐゴシック" charset="-128"/>
                <a:cs typeface="ＭＳ Ｐゴシック" charset="-128"/>
              </a:defRPr>
            </a:lvl1pPr>
          </a:lstStyle>
          <a:p>
            <a:pPr lvl="0"/>
            <a:r>
              <a:rPr lang="en-US" smtClean="0"/>
              <a:t>Click to edit Master text styles</a:t>
            </a:r>
          </a:p>
        </p:txBody>
      </p:sp>
      <p:sp>
        <p:nvSpPr>
          <p:cNvPr id="12"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pter Brackets Go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1C894"/>
              </a:gs>
              <a:gs pos="50000">
                <a:srgbClr val="E9AE64"/>
              </a:gs>
              <a:gs pos="50000">
                <a:srgbClr val="E29534"/>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0C593"/>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hapter Brackets Pink">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F9B4D3"/>
              </a:gs>
              <a:gs pos="50000">
                <a:srgbClr val="F378B3"/>
              </a:gs>
              <a:gs pos="50000">
                <a:srgbClr val="EF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F6B2D1"/>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pter Brackets Viole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Freeform 5"/>
          <p:cNvSpPr/>
          <p:nvPr/>
        </p:nvSpPr>
        <p:spPr>
          <a:xfrm flipH="1">
            <a:off x="6502400" y="0"/>
            <a:ext cx="2667000" cy="6858000"/>
          </a:xfrm>
          <a:custGeom>
            <a:avLst/>
            <a:gdLst>
              <a:gd name="connsiteX0" fmla="*/ 0 w 2543175"/>
              <a:gd name="connsiteY0" fmla="*/ 0 h 6848475"/>
              <a:gd name="connsiteX1" fmla="*/ 2533650 w 2543175"/>
              <a:gd name="connsiteY1" fmla="*/ 0 h 6848475"/>
              <a:gd name="connsiteX2" fmla="*/ 2543175 w 2543175"/>
              <a:gd name="connsiteY2" fmla="*/ 114300 h 6848475"/>
              <a:gd name="connsiteX3" fmla="*/ 2419350 w 2543175"/>
              <a:gd name="connsiteY3" fmla="*/ 371475 h 6848475"/>
              <a:gd name="connsiteX4" fmla="*/ 2076450 w 2543175"/>
              <a:gd name="connsiteY4" fmla="*/ 476250 h 6848475"/>
              <a:gd name="connsiteX5" fmla="*/ 1019175 w 2543175"/>
              <a:gd name="connsiteY5" fmla="*/ 476250 h 6848475"/>
              <a:gd name="connsiteX6" fmla="*/ 561975 w 2543175"/>
              <a:gd name="connsiteY6" fmla="*/ 590550 h 6848475"/>
              <a:gd name="connsiteX7" fmla="*/ 438150 w 2543175"/>
              <a:gd name="connsiteY7" fmla="*/ 1047750 h 6848475"/>
              <a:gd name="connsiteX8" fmla="*/ 438150 w 2543175"/>
              <a:gd name="connsiteY8" fmla="*/ 5810250 h 6848475"/>
              <a:gd name="connsiteX9" fmla="*/ 581025 w 2543175"/>
              <a:gd name="connsiteY9" fmla="*/ 6257925 h 6848475"/>
              <a:gd name="connsiteX10" fmla="*/ 1095375 w 2543175"/>
              <a:gd name="connsiteY10" fmla="*/ 6362700 h 6848475"/>
              <a:gd name="connsiteX11" fmla="*/ 2143125 w 2543175"/>
              <a:gd name="connsiteY11" fmla="*/ 6362700 h 6848475"/>
              <a:gd name="connsiteX12" fmla="*/ 2476500 w 2543175"/>
              <a:gd name="connsiteY12" fmla="*/ 6534150 h 6848475"/>
              <a:gd name="connsiteX13" fmla="*/ 2543175 w 2543175"/>
              <a:gd name="connsiteY13" fmla="*/ 6781800 h 6848475"/>
              <a:gd name="connsiteX14" fmla="*/ 2514600 w 2543175"/>
              <a:gd name="connsiteY14" fmla="*/ 6848475 h 6848475"/>
              <a:gd name="connsiteX15" fmla="*/ 0 w 2543175"/>
              <a:gd name="connsiteY15" fmla="*/ 6848475 h 6848475"/>
              <a:gd name="connsiteX16" fmla="*/ 0 w 2543175"/>
              <a:gd name="connsiteY16" fmla="*/ 0 h 6848475"/>
              <a:gd name="connsiteX0" fmla="*/ 0 w 2638425"/>
              <a:gd name="connsiteY0" fmla="*/ 0 h 6848475"/>
              <a:gd name="connsiteX1" fmla="*/ 2628900 w 2638425"/>
              <a:gd name="connsiteY1" fmla="*/ 0 h 6848475"/>
              <a:gd name="connsiteX2" fmla="*/ 2638425 w 2638425"/>
              <a:gd name="connsiteY2" fmla="*/ 114300 h 6848475"/>
              <a:gd name="connsiteX3" fmla="*/ 2514600 w 2638425"/>
              <a:gd name="connsiteY3" fmla="*/ 371475 h 6848475"/>
              <a:gd name="connsiteX4" fmla="*/ 2171700 w 2638425"/>
              <a:gd name="connsiteY4" fmla="*/ 476250 h 6848475"/>
              <a:gd name="connsiteX5" fmla="*/ 1114425 w 2638425"/>
              <a:gd name="connsiteY5" fmla="*/ 476250 h 6848475"/>
              <a:gd name="connsiteX6" fmla="*/ 657225 w 2638425"/>
              <a:gd name="connsiteY6" fmla="*/ 590550 h 6848475"/>
              <a:gd name="connsiteX7" fmla="*/ 533400 w 2638425"/>
              <a:gd name="connsiteY7" fmla="*/ 1047750 h 6848475"/>
              <a:gd name="connsiteX8" fmla="*/ 533400 w 2638425"/>
              <a:gd name="connsiteY8" fmla="*/ 5810250 h 6848475"/>
              <a:gd name="connsiteX9" fmla="*/ 676275 w 2638425"/>
              <a:gd name="connsiteY9" fmla="*/ 6257925 h 6848475"/>
              <a:gd name="connsiteX10" fmla="*/ 1190625 w 2638425"/>
              <a:gd name="connsiteY10" fmla="*/ 6362700 h 6848475"/>
              <a:gd name="connsiteX11" fmla="*/ 2238375 w 2638425"/>
              <a:gd name="connsiteY11" fmla="*/ 6362700 h 6848475"/>
              <a:gd name="connsiteX12" fmla="*/ 2571750 w 2638425"/>
              <a:gd name="connsiteY12" fmla="*/ 6534150 h 6848475"/>
              <a:gd name="connsiteX13" fmla="*/ 2638425 w 2638425"/>
              <a:gd name="connsiteY13" fmla="*/ 6781800 h 6848475"/>
              <a:gd name="connsiteX14" fmla="*/ 2609850 w 2638425"/>
              <a:gd name="connsiteY14" fmla="*/ 6848475 h 6848475"/>
              <a:gd name="connsiteX15" fmla="*/ 95250 w 2638425"/>
              <a:gd name="connsiteY15" fmla="*/ 6848475 h 6848475"/>
              <a:gd name="connsiteX16" fmla="*/ 0 w 2638425"/>
              <a:gd name="connsiteY16" fmla="*/ 0 h 6848475"/>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09850 w 2638425"/>
              <a:gd name="connsiteY14" fmla="*/ 6848475 h 6858000"/>
              <a:gd name="connsiteX15" fmla="*/ 0 w 2638425"/>
              <a:gd name="connsiteY15" fmla="*/ 6858000 h 6858000"/>
              <a:gd name="connsiteX16" fmla="*/ 0 w 2638425"/>
              <a:gd name="connsiteY16" fmla="*/ 0 h 6858000"/>
              <a:gd name="connsiteX0" fmla="*/ 0 w 2638425"/>
              <a:gd name="connsiteY0" fmla="*/ 0 h 6858000"/>
              <a:gd name="connsiteX1" fmla="*/ 2628900 w 2638425"/>
              <a:gd name="connsiteY1" fmla="*/ 0 h 6858000"/>
              <a:gd name="connsiteX2" fmla="*/ 2638425 w 2638425"/>
              <a:gd name="connsiteY2" fmla="*/ 114300 h 6858000"/>
              <a:gd name="connsiteX3" fmla="*/ 2514600 w 2638425"/>
              <a:gd name="connsiteY3" fmla="*/ 371475 h 6858000"/>
              <a:gd name="connsiteX4" fmla="*/ 2171700 w 2638425"/>
              <a:gd name="connsiteY4" fmla="*/ 476250 h 6858000"/>
              <a:gd name="connsiteX5" fmla="*/ 1114425 w 2638425"/>
              <a:gd name="connsiteY5" fmla="*/ 476250 h 6858000"/>
              <a:gd name="connsiteX6" fmla="*/ 657225 w 2638425"/>
              <a:gd name="connsiteY6" fmla="*/ 590550 h 6858000"/>
              <a:gd name="connsiteX7" fmla="*/ 533400 w 2638425"/>
              <a:gd name="connsiteY7" fmla="*/ 1047750 h 6858000"/>
              <a:gd name="connsiteX8" fmla="*/ 533400 w 2638425"/>
              <a:gd name="connsiteY8" fmla="*/ 5810250 h 6858000"/>
              <a:gd name="connsiteX9" fmla="*/ 676275 w 2638425"/>
              <a:gd name="connsiteY9" fmla="*/ 6257925 h 6858000"/>
              <a:gd name="connsiteX10" fmla="*/ 1190625 w 2638425"/>
              <a:gd name="connsiteY10" fmla="*/ 6362700 h 6858000"/>
              <a:gd name="connsiteX11" fmla="*/ 2238375 w 2638425"/>
              <a:gd name="connsiteY11" fmla="*/ 6362700 h 6858000"/>
              <a:gd name="connsiteX12" fmla="*/ 2571750 w 2638425"/>
              <a:gd name="connsiteY12" fmla="*/ 6534150 h 6858000"/>
              <a:gd name="connsiteX13" fmla="*/ 2638425 w 2638425"/>
              <a:gd name="connsiteY13" fmla="*/ 6781800 h 6858000"/>
              <a:gd name="connsiteX14" fmla="*/ 2613025 w 2638425"/>
              <a:gd name="connsiteY14" fmla="*/ 6857999 h 6858000"/>
              <a:gd name="connsiteX15" fmla="*/ 0 w 2638425"/>
              <a:gd name="connsiteY15" fmla="*/ 6858000 h 6858000"/>
              <a:gd name="connsiteX16" fmla="*/ 0 w 2638425"/>
              <a:gd name="connsiteY16" fmla="*/ 0 h 6858000"/>
              <a:gd name="connsiteX0" fmla="*/ 0 w 2644775"/>
              <a:gd name="connsiteY0" fmla="*/ 0 h 6858000"/>
              <a:gd name="connsiteX1" fmla="*/ 2628900 w 2644775"/>
              <a:gd name="connsiteY1" fmla="*/ 0 h 6858000"/>
              <a:gd name="connsiteX2" fmla="*/ 2638425 w 2644775"/>
              <a:gd name="connsiteY2" fmla="*/ 114300 h 6858000"/>
              <a:gd name="connsiteX3" fmla="*/ 2514600 w 2644775"/>
              <a:gd name="connsiteY3" fmla="*/ 371475 h 6858000"/>
              <a:gd name="connsiteX4" fmla="*/ 2171700 w 2644775"/>
              <a:gd name="connsiteY4" fmla="*/ 476250 h 6858000"/>
              <a:gd name="connsiteX5" fmla="*/ 1114425 w 2644775"/>
              <a:gd name="connsiteY5" fmla="*/ 476250 h 6858000"/>
              <a:gd name="connsiteX6" fmla="*/ 657225 w 2644775"/>
              <a:gd name="connsiteY6" fmla="*/ 590550 h 6858000"/>
              <a:gd name="connsiteX7" fmla="*/ 533400 w 2644775"/>
              <a:gd name="connsiteY7" fmla="*/ 1047750 h 6858000"/>
              <a:gd name="connsiteX8" fmla="*/ 533400 w 2644775"/>
              <a:gd name="connsiteY8" fmla="*/ 5810250 h 6858000"/>
              <a:gd name="connsiteX9" fmla="*/ 676275 w 2644775"/>
              <a:gd name="connsiteY9" fmla="*/ 6257925 h 6858000"/>
              <a:gd name="connsiteX10" fmla="*/ 1190625 w 2644775"/>
              <a:gd name="connsiteY10" fmla="*/ 6362700 h 6858000"/>
              <a:gd name="connsiteX11" fmla="*/ 2238375 w 2644775"/>
              <a:gd name="connsiteY11" fmla="*/ 6362700 h 6858000"/>
              <a:gd name="connsiteX12" fmla="*/ 2571750 w 2644775"/>
              <a:gd name="connsiteY12" fmla="*/ 6534150 h 6858000"/>
              <a:gd name="connsiteX13" fmla="*/ 2644775 w 2644775"/>
              <a:gd name="connsiteY13" fmla="*/ 6781800 h 6858000"/>
              <a:gd name="connsiteX14" fmla="*/ 2613025 w 2644775"/>
              <a:gd name="connsiteY14" fmla="*/ 6857999 h 6858000"/>
              <a:gd name="connsiteX15" fmla="*/ 0 w 2644775"/>
              <a:gd name="connsiteY15" fmla="*/ 6858000 h 6858000"/>
              <a:gd name="connsiteX16" fmla="*/ 0 w 2644775"/>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3053821"/>
              <a:gd name="connsiteY0" fmla="*/ 0 h 6858000"/>
              <a:gd name="connsiteX1" fmla="*/ 2628900 w 3053821"/>
              <a:gd name="connsiteY1" fmla="*/ 0 h 6858000"/>
              <a:gd name="connsiteX2" fmla="*/ 2638425 w 3053821"/>
              <a:gd name="connsiteY2" fmla="*/ 114300 h 6858000"/>
              <a:gd name="connsiteX3" fmla="*/ 2514600 w 3053821"/>
              <a:gd name="connsiteY3" fmla="*/ 371475 h 6858000"/>
              <a:gd name="connsiteX4" fmla="*/ 2171700 w 3053821"/>
              <a:gd name="connsiteY4" fmla="*/ 476250 h 6858000"/>
              <a:gd name="connsiteX5" fmla="*/ 1114425 w 3053821"/>
              <a:gd name="connsiteY5" fmla="*/ 476250 h 6858000"/>
              <a:gd name="connsiteX6" fmla="*/ 657225 w 3053821"/>
              <a:gd name="connsiteY6" fmla="*/ 590550 h 6858000"/>
              <a:gd name="connsiteX7" fmla="*/ 533400 w 3053821"/>
              <a:gd name="connsiteY7" fmla="*/ 1047750 h 6858000"/>
              <a:gd name="connsiteX8" fmla="*/ 533400 w 3053821"/>
              <a:gd name="connsiteY8" fmla="*/ 5810250 h 6858000"/>
              <a:gd name="connsiteX9" fmla="*/ 676275 w 3053821"/>
              <a:gd name="connsiteY9" fmla="*/ 6257925 h 6858000"/>
              <a:gd name="connsiteX10" fmla="*/ 1190625 w 3053821"/>
              <a:gd name="connsiteY10" fmla="*/ 6362700 h 6858000"/>
              <a:gd name="connsiteX11" fmla="*/ 2238375 w 3053821"/>
              <a:gd name="connsiteY11" fmla="*/ 6362700 h 6858000"/>
              <a:gd name="connsiteX12" fmla="*/ 2571750 w 3053821"/>
              <a:gd name="connsiteY12" fmla="*/ 6534150 h 6858000"/>
              <a:gd name="connsiteX13" fmla="*/ 2644775 w 3053821"/>
              <a:gd name="connsiteY13" fmla="*/ 6781800 h 6858000"/>
              <a:gd name="connsiteX14" fmla="*/ 2613025 w 3053821"/>
              <a:gd name="connsiteY14" fmla="*/ 6857999 h 6858000"/>
              <a:gd name="connsiteX15" fmla="*/ 0 w 3053821"/>
              <a:gd name="connsiteY15" fmla="*/ 6858000 h 6858000"/>
              <a:gd name="connsiteX16" fmla="*/ 0 w 3053821"/>
              <a:gd name="connsiteY16" fmla="*/ 0 h 6858000"/>
              <a:gd name="connsiteX0" fmla="*/ 0 w 2651654"/>
              <a:gd name="connsiteY0" fmla="*/ 0 h 6858000"/>
              <a:gd name="connsiteX1" fmla="*/ 2628900 w 2651654"/>
              <a:gd name="connsiteY1" fmla="*/ 0 h 6858000"/>
              <a:gd name="connsiteX2" fmla="*/ 2638425 w 2651654"/>
              <a:gd name="connsiteY2" fmla="*/ 114300 h 6858000"/>
              <a:gd name="connsiteX3" fmla="*/ 2514600 w 2651654"/>
              <a:gd name="connsiteY3" fmla="*/ 371475 h 6858000"/>
              <a:gd name="connsiteX4" fmla="*/ 2171700 w 2651654"/>
              <a:gd name="connsiteY4" fmla="*/ 476250 h 6858000"/>
              <a:gd name="connsiteX5" fmla="*/ 1114425 w 2651654"/>
              <a:gd name="connsiteY5" fmla="*/ 476250 h 6858000"/>
              <a:gd name="connsiteX6" fmla="*/ 657225 w 2651654"/>
              <a:gd name="connsiteY6" fmla="*/ 590550 h 6858000"/>
              <a:gd name="connsiteX7" fmla="*/ 533400 w 2651654"/>
              <a:gd name="connsiteY7" fmla="*/ 1047750 h 6858000"/>
              <a:gd name="connsiteX8" fmla="*/ 533400 w 2651654"/>
              <a:gd name="connsiteY8" fmla="*/ 5810250 h 6858000"/>
              <a:gd name="connsiteX9" fmla="*/ 676275 w 2651654"/>
              <a:gd name="connsiteY9" fmla="*/ 6257925 h 6858000"/>
              <a:gd name="connsiteX10" fmla="*/ 1190625 w 2651654"/>
              <a:gd name="connsiteY10" fmla="*/ 6362700 h 6858000"/>
              <a:gd name="connsiteX11" fmla="*/ 2238375 w 2651654"/>
              <a:gd name="connsiteY11" fmla="*/ 6362700 h 6858000"/>
              <a:gd name="connsiteX12" fmla="*/ 2571750 w 2651654"/>
              <a:gd name="connsiteY12" fmla="*/ 6534150 h 6858000"/>
              <a:gd name="connsiteX13" fmla="*/ 2644775 w 2651654"/>
              <a:gd name="connsiteY13" fmla="*/ 6781800 h 6858000"/>
              <a:gd name="connsiteX14" fmla="*/ 2613025 w 2651654"/>
              <a:gd name="connsiteY14" fmla="*/ 6857999 h 6858000"/>
              <a:gd name="connsiteX15" fmla="*/ 0 w 2651654"/>
              <a:gd name="connsiteY15" fmla="*/ 6858000 h 6858000"/>
              <a:gd name="connsiteX16" fmla="*/ 0 w 265165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5304"/>
              <a:gd name="connsiteY0" fmla="*/ 0 h 6858000"/>
              <a:gd name="connsiteX1" fmla="*/ 2628900 w 2645304"/>
              <a:gd name="connsiteY1" fmla="*/ 0 h 6858000"/>
              <a:gd name="connsiteX2" fmla="*/ 2638425 w 2645304"/>
              <a:gd name="connsiteY2" fmla="*/ 114300 h 6858000"/>
              <a:gd name="connsiteX3" fmla="*/ 2514600 w 2645304"/>
              <a:gd name="connsiteY3" fmla="*/ 371475 h 6858000"/>
              <a:gd name="connsiteX4" fmla="*/ 2171700 w 2645304"/>
              <a:gd name="connsiteY4" fmla="*/ 476250 h 6858000"/>
              <a:gd name="connsiteX5" fmla="*/ 1114425 w 2645304"/>
              <a:gd name="connsiteY5" fmla="*/ 476250 h 6858000"/>
              <a:gd name="connsiteX6" fmla="*/ 657225 w 2645304"/>
              <a:gd name="connsiteY6" fmla="*/ 590550 h 6858000"/>
              <a:gd name="connsiteX7" fmla="*/ 533400 w 2645304"/>
              <a:gd name="connsiteY7" fmla="*/ 1047750 h 6858000"/>
              <a:gd name="connsiteX8" fmla="*/ 533400 w 2645304"/>
              <a:gd name="connsiteY8" fmla="*/ 5810250 h 6858000"/>
              <a:gd name="connsiteX9" fmla="*/ 676275 w 2645304"/>
              <a:gd name="connsiteY9" fmla="*/ 6257925 h 6858000"/>
              <a:gd name="connsiteX10" fmla="*/ 1190625 w 2645304"/>
              <a:gd name="connsiteY10" fmla="*/ 6362700 h 6858000"/>
              <a:gd name="connsiteX11" fmla="*/ 2238375 w 2645304"/>
              <a:gd name="connsiteY11" fmla="*/ 6362700 h 6858000"/>
              <a:gd name="connsiteX12" fmla="*/ 2571750 w 2645304"/>
              <a:gd name="connsiteY12" fmla="*/ 6534150 h 6858000"/>
              <a:gd name="connsiteX13" fmla="*/ 2644775 w 2645304"/>
              <a:gd name="connsiteY13" fmla="*/ 6781800 h 6858000"/>
              <a:gd name="connsiteX14" fmla="*/ 2613025 w 2645304"/>
              <a:gd name="connsiteY14" fmla="*/ 6857999 h 6858000"/>
              <a:gd name="connsiteX15" fmla="*/ 0 w 2645304"/>
              <a:gd name="connsiteY15" fmla="*/ 6858000 h 6858000"/>
              <a:gd name="connsiteX16" fmla="*/ 0 w 2645304"/>
              <a:gd name="connsiteY16" fmla="*/ 0 h 6858000"/>
              <a:gd name="connsiteX0" fmla="*/ 0 w 2648479"/>
              <a:gd name="connsiteY0" fmla="*/ 0 h 6858000"/>
              <a:gd name="connsiteX1" fmla="*/ 2628900 w 2648479"/>
              <a:gd name="connsiteY1" fmla="*/ 0 h 6858000"/>
              <a:gd name="connsiteX2" fmla="*/ 2638425 w 2648479"/>
              <a:gd name="connsiteY2" fmla="*/ 114300 h 6858000"/>
              <a:gd name="connsiteX3" fmla="*/ 2514600 w 2648479"/>
              <a:gd name="connsiteY3" fmla="*/ 371475 h 6858000"/>
              <a:gd name="connsiteX4" fmla="*/ 2171700 w 2648479"/>
              <a:gd name="connsiteY4" fmla="*/ 476250 h 6858000"/>
              <a:gd name="connsiteX5" fmla="*/ 1114425 w 2648479"/>
              <a:gd name="connsiteY5" fmla="*/ 476250 h 6858000"/>
              <a:gd name="connsiteX6" fmla="*/ 657225 w 2648479"/>
              <a:gd name="connsiteY6" fmla="*/ 590550 h 6858000"/>
              <a:gd name="connsiteX7" fmla="*/ 533400 w 2648479"/>
              <a:gd name="connsiteY7" fmla="*/ 1047750 h 6858000"/>
              <a:gd name="connsiteX8" fmla="*/ 533400 w 2648479"/>
              <a:gd name="connsiteY8" fmla="*/ 5810250 h 6858000"/>
              <a:gd name="connsiteX9" fmla="*/ 676275 w 2648479"/>
              <a:gd name="connsiteY9" fmla="*/ 6257925 h 6858000"/>
              <a:gd name="connsiteX10" fmla="*/ 1190625 w 2648479"/>
              <a:gd name="connsiteY10" fmla="*/ 6362700 h 6858000"/>
              <a:gd name="connsiteX11" fmla="*/ 2238375 w 2648479"/>
              <a:gd name="connsiteY11" fmla="*/ 6362700 h 6858000"/>
              <a:gd name="connsiteX12" fmla="*/ 2571750 w 2648479"/>
              <a:gd name="connsiteY12" fmla="*/ 6534150 h 6858000"/>
              <a:gd name="connsiteX13" fmla="*/ 2647950 w 2648479"/>
              <a:gd name="connsiteY13" fmla="*/ 6737350 h 6858000"/>
              <a:gd name="connsiteX14" fmla="*/ 2613025 w 2648479"/>
              <a:gd name="connsiteY14" fmla="*/ 6857999 h 6858000"/>
              <a:gd name="connsiteX15" fmla="*/ 0 w 2648479"/>
              <a:gd name="connsiteY15" fmla="*/ 6858000 h 6858000"/>
              <a:gd name="connsiteX16" fmla="*/ 0 w 2648479"/>
              <a:gd name="connsiteY16" fmla="*/ 0 h 6858000"/>
              <a:gd name="connsiteX0" fmla="*/ 0 w 2657475"/>
              <a:gd name="connsiteY0" fmla="*/ 0 h 6858000"/>
              <a:gd name="connsiteX1" fmla="*/ 2628900 w 2657475"/>
              <a:gd name="connsiteY1" fmla="*/ 0 h 6858000"/>
              <a:gd name="connsiteX2" fmla="*/ 2638425 w 2657475"/>
              <a:gd name="connsiteY2" fmla="*/ 114300 h 6858000"/>
              <a:gd name="connsiteX3" fmla="*/ 2514600 w 2657475"/>
              <a:gd name="connsiteY3" fmla="*/ 371475 h 6858000"/>
              <a:gd name="connsiteX4" fmla="*/ 2171700 w 2657475"/>
              <a:gd name="connsiteY4" fmla="*/ 476250 h 6858000"/>
              <a:gd name="connsiteX5" fmla="*/ 1114425 w 2657475"/>
              <a:gd name="connsiteY5" fmla="*/ 476250 h 6858000"/>
              <a:gd name="connsiteX6" fmla="*/ 657225 w 2657475"/>
              <a:gd name="connsiteY6" fmla="*/ 590550 h 6858000"/>
              <a:gd name="connsiteX7" fmla="*/ 533400 w 2657475"/>
              <a:gd name="connsiteY7" fmla="*/ 1047750 h 6858000"/>
              <a:gd name="connsiteX8" fmla="*/ 533400 w 2657475"/>
              <a:gd name="connsiteY8" fmla="*/ 5810250 h 6858000"/>
              <a:gd name="connsiteX9" fmla="*/ 676275 w 2657475"/>
              <a:gd name="connsiteY9" fmla="*/ 6257925 h 6858000"/>
              <a:gd name="connsiteX10" fmla="*/ 1190625 w 2657475"/>
              <a:gd name="connsiteY10" fmla="*/ 6362700 h 6858000"/>
              <a:gd name="connsiteX11" fmla="*/ 2238375 w 2657475"/>
              <a:gd name="connsiteY11" fmla="*/ 6362700 h 6858000"/>
              <a:gd name="connsiteX12" fmla="*/ 2571750 w 2657475"/>
              <a:gd name="connsiteY12" fmla="*/ 6534150 h 6858000"/>
              <a:gd name="connsiteX13" fmla="*/ 2647950 w 2657475"/>
              <a:gd name="connsiteY13" fmla="*/ 6737350 h 6858000"/>
              <a:gd name="connsiteX14" fmla="*/ 2628900 w 2657475"/>
              <a:gd name="connsiteY14" fmla="*/ 6857999 h 6858000"/>
              <a:gd name="connsiteX15" fmla="*/ 0 w 2657475"/>
              <a:gd name="connsiteY15" fmla="*/ 6858000 h 6858000"/>
              <a:gd name="connsiteX16" fmla="*/ 0 w 2657475"/>
              <a:gd name="connsiteY16" fmla="*/ 0 h 6858000"/>
              <a:gd name="connsiteX0" fmla="*/ 0 w 2654829"/>
              <a:gd name="connsiteY0" fmla="*/ 0 h 6858000"/>
              <a:gd name="connsiteX1" fmla="*/ 2628900 w 2654829"/>
              <a:gd name="connsiteY1" fmla="*/ 0 h 6858000"/>
              <a:gd name="connsiteX2" fmla="*/ 2638425 w 2654829"/>
              <a:gd name="connsiteY2" fmla="*/ 114300 h 6858000"/>
              <a:gd name="connsiteX3" fmla="*/ 2514600 w 2654829"/>
              <a:gd name="connsiteY3" fmla="*/ 371475 h 6858000"/>
              <a:gd name="connsiteX4" fmla="*/ 2171700 w 2654829"/>
              <a:gd name="connsiteY4" fmla="*/ 476250 h 6858000"/>
              <a:gd name="connsiteX5" fmla="*/ 1114425 w 2654829"/>
              <a:gd name="connsiteY5" fmla="*/ 476250 h 6858000"/>
              <a:gd name="connsiteX6" fmla="*/ 657225 w 2654829"/>
              <a:gd name="connsiteY6" fmla="*/ 590550 h 6858000"/>
              <a:gd name="connsiteX7" fmla="*/ 533400 w 2654829"/>
              <a:gd name="connsiteY7" fmla="*/ 1047750 h 6858000"/>
              <a:gd name="connsiteX8" fmla="*/ 533400 w 2654829"/>
              <a:gd name="connsiteY8" fmla="*/ 5810250 h 6858000"/>
              <a:gd name="connsiteX9" fmla="*/ 676275 w 2654829"/>
              <a:gd name="connsiteY9" fmla="*/ 6257925 h 6858000"/>
              <a:gd name="connsiteX10" fmla="*/ 1190625 w 2654829"/>
              <a:gd name="connsiteY10" fmla="*/ 6362700 h 6858000"/>
              <a:gd name="connsiteX11" fmla="*/ 2238375 w 2654829"/>
              <a:gd name="connsiteY11" fmla="*/ 6362700 h 6858000"/>
              <a:gd name="connsiteX12" fmla="*/ 2571750 w 2654829"/>
              <a:gd name="connsiteY12" fmla="*/ 6534150 h 6858000"/>
              <a:gd name="connsiteX13" fmla="*/ 2647950 w 2654829"/>
              <a:gd name="connsiteY13" fmla="*/ 6737350 h 6858000"/>
              <a:gd name="connsiteX14" fmla="*/ 2613025 w 2654829"/>
              <a:gd name="connsiteY14" fmla="*/ 6857999 h 6858000"/>
              <a:gd name="connsiteX15" fmla="*/ 0 w 2654829"/>
              <a:gd name="connsiteY15" fmla="*/ 6858000 h 6858000"/>
              <a:gd name="connsiteX16" fmla="*/ 0 w 2654829"/>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6946"/>
              <a:gd name="connsiteY0" fmla="*/ 0 h 6858000"/>
              <a:gd name="connsiteX1" fmla="*/ 2628900 w 2656946"/>
              <a:gd name="connsiteY1" fmla="*/ 0 h 6858000"/>
              <a:gd name="connsiteX2" fmla="*/ 2638425 w 2656946"/>
              <a:gd name="connsiteY2" fmla="*/ 114300 h 6858000"/>
              <a:gd name="connsiteX3" fmla="*/ 2514600 w 2656946"/>
              <a:gd name="connsiteY3" fmla="*/ 371475 h 6858000"/>
              <a:gd name="connsiteX4" fmla="*/ 2171700 w 2656946"/>
              <a:gd name="connsiteY4" fmla="*/ 476250 h 6858000"/>
              <a:gd name="connsiteX5" fmla="*/ 1114425 w 2656946"/>
              <a:gd name="connsiteY5" fmla="*/ 476250 h 6858000"/>
              <a:gd name="connsiteX6" fmla="*/ 657225 w 2656946"/>
              <a:gd name="connsiteY6" fmla="*/ 590550 h 6858000"/>
              <a:gd name="connsiteX7" fmla="*/ 533400 w 2656946"/>
              <a:gd name="connsiteY7" fmla="*/ 1047750 h 6858000"/>
              <a:gd name="connsiteX8" fmla="*/ 533400 w 2656946"/>
              <a:gd name="connsiteY8" fmla="*/ 5810250 h 6858000"/>
              <a:gd name="connsiteX9" fmla="*/ 676275 w 2656946"/>
              <a:gd name="connsiteY9" fmla="*/ 6257925 h 6858000"/>
              <a:gd name="connsiteX10" fmla="*/ 1190625 w 2656946"/>
              <a:gd name="connsiteY10" fmla="*/ 6362700 h 6858000"/>
              <a:gd name="connsiteX11" fmla="*/ 2238375 w 2656946"/>
              <a:gd name="connsiteY11" fmla="*/ 6362700 h 6858000"/>
              <a:gd name="connsiteX12" fmla="*/ 2571750 w 2656946"/>
              <a:gd name="connsiteY12" fmla="*/ 6534150 h 6858000"/>
              <a:gd name="connsiteX13" fmla="*/ 2647950 w 2656946"/>
              <a:gd name="connsiteY13" fmla="*/ 6737350 h 6858000"/>
              <a:gd name="connsiteX14" fmla="*/ 2625725 w 2656946"/>
              <a:gd name="connsiteY14" fmla="*/ 6857999 h 6858000"/>
              <a:gd name="connsiteX15" fmla="*/ 0 w 2656946"/>
              <a:gd name="connsiteY15" fmla="*/ 6858000 h 6858000"/>
              <a:gd name="connsiteX16" fmla="*/ 0 w 265694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2650596"/>
              <a:gd name="connsiteY0" fmla="*/ 0 h 6858000"/>
              <a:gd name="connsiteX1" fmla="*/ 2628900 w 2650596"/>
              <a:gd name="connsiteY1" fmla="*/ 0 h 6858000"/>
              <a:gd name="connsiteX2" fmla="*/ 2638425 w 2650596"/>
              <a:gd name="connsiteY2" fmla="*/ 114300 h 6858000"/>
              <a:gd name="connsiteX3" fmla="*/ 2514600 w 2650596"/>
              <a:gd name="connsiteY3" fmla="*/ 371475 h 6858000"/>
              <a:gd name="connsiteX4" fmla="*/ 2171700 w 2650596"/>
              <a:gd name="connsiteY4" fmla="*/ 476250 h 6858000"/>
              <a:gd name="connsiteX5" fmla="*/ 1114425 w 2650596"/>
              <a:gd name="connsiteY5" fmla="*/ 476250 h 6858000"/>
              <a:gd name="connsiteX6" fmla="*/ 657225 w 2650596"/>
              <a:gd name="connsiteY6" fmla="*/ 590550 h 6858000"/>
              <a:gd name="connsiteX7" fmla="*/ 533400 w 2650596"/>
              <a:gd name="connsiteY7" fmla="*/ 1047750 h 6858000"/>
              <a:gd name="connsiteX8" fmla="*/ 533400 w 2650596"/>
              <a:gd name="connsiteY8" fmla="*/ 5810250 h 6858000"/>
              <a:gd name="connsiteX9" fmla="*/ 676275 w 2650596"/>
              <a:gd name="connsiteY9" fmla="*/ 6257925 h 6858000"/>
              <a:gd name="connsiteX10" fmla="*/ 1190625 w 2650596"/>
              <a:gd name="connsiteY10" fmla="*/ 6362700 h 6858000"/>
              <a:gd name="connsiteX11" fmla="*/ 2238375 w 2650596"/>
              <a:gd name="connsiteY11" fmla="*/ 6362700 h 6858000"/>
              <a:gd name="connsiteX12" fmla="*/ 2571750 w 2650596"/>
              <a:gd name="connsiteY12" fmla="*/ 6534150 h 6858000"/>
              <a:gd name="connsiteX13" fmla="*/ 2647950 w 2650596"/>
              <a:gd name="connsiteY13" fmla="*/ 6737350 h 6858000"/>
              <a:gd name="connsiteX14" fmla="*/ 2625725 w 2650596"/>
              <a:gd name="connsiteY14" fmla="*/ 6857999 h 6858000"/>
              <a:gd name="connsiteX15" fmla="*/ 0 w 2650596"/>
              <a:gd name="connsiteY15" fmla="*/ 6858000 h 6858000"/>
              <a:gd name="connsiteX16" fmla="*/ 0 w 2650596"/>
              <a:gd name="connsiteY16" fmla="*/ 0 h 6858000"/>
              <a:gd name="connsiteX0" fmla="*/ 0 w 3054350"/>
              <a:gd name="connsiteY0" fmla="*/ 0 h 6858000"/>
              <a:gd name="connsiteX1" fmla="*/ 2628900 w 3054350"/>
              <a:gd name="connsiteY1" fmla="*/ 0 h 6858000"/>
              <a:gd name="connsiteX2" fmla="*/ 2638425 w 3054350"/>
              <a:gd name="connsiteY2" fmla="*/ 114300 h 6858000"/>
              <a:gd name="connsiteX3" fmla="*/ 2514600 w 3054350"/>
              <a:gd name="connsiteY3" fmla="*/ 371475 h 6858000"/>
              <a:gd name="connsiteX4" fmla="*/ 2171700 w 3054350"/>
              <a:gd name="connsiteY4" fmla="*/ 476250 h 6858000"/>
              <a:gd name="connsiteX5" fmla="*/ 1114425 w 3054350"/>
              <a:gd name="connsiteY5" fmla="*/ 476250 h 6858000"/>
              <a:gd name="connsiteX6" fmla="*/ 657225 w 3054350"/>
              <a:gd name="connsiteY6" fmla="*/ 590550 h 6858000"/>
              <a:gd name="connsiteX7" fmla="*/ 533400 w 3054350"/>
              <a:gd name="connsiteY7" fmla="*/ 1047750 h 6858000"/>
              <a:gd name="connsiteX8" fmla="*/ 533400 w 3054350"/>
              <a:gd name="connsiteY8" fmla="*/ 5810250 h 6858000"/>
              <a:gd name="connsiteX9" fmla="*/ 676275 w 3054350"/>
              <a:gd name="connsiteY9" fmla="*/ 6257925 h 6858000"/>
              <a:gd name="connsiteX10" fmla="*/ 1190625 w 3054350"/>
              <a:gd name="connsiteY10" fmla="*/ 6362700 h 6858000"/>
              <a:gd name="connsiteX11" fmla="*/ 2238375 w 3054350"/>
              <a:gd name="connsiteY11" fmla="*/ 6362700 h 6858000"/>
              <a:gd name="connsiteX12" fmla="*/ 2571750 w 3054350"/>
              <a:gd name="connsiteY12" fmla="*/ 6534150 h 6858000"/>
              <a:gd name="connsiteX13" fmla="*/ 2625725 w 3054350"/>
              <a:gd name="connsiteY13" fmla="*/ 6857999 h 6858000"/>
              <a:gd name="connsiteX14" fmla="*/ 0 w 3054350"/>
              <a:gd name="connsiteY14" fmla="*/ 6858000 h 6858000"/>
              <a:gd name="connsiteX15" fmla="*/ 0 w 3054350"/>
              <a:gd name="connsiteY15" fmla="*/ 0 h 6858000"/>
              <a:gd name="connsiteX0" fmla="*/ 0 w 2651125"/>
              <a:gd name="connsiteY0" fmla="*/ 0 h 6858000"/>
              <a:gd name="connsiteX1" fmla="*/ 2628900 w 2651125"/>
              <a:gd name="connsiteY1" fmla="*/ 0 h 6858000"/>
              <a:gd name="connsiteX2" fmla="*/ 2638425 w 2651125"/>
              <a:gd name="connsiteY2" fmla="*/ 114300 h 6858000"/>
              <a:gd name="connsiteX3" fmla="*/ 2514600 w 2651125"/>
              <a:gd name="connsiteY3" fmla="*/ 371475 h 6858000"/>
              <a:gd name="connsiteX4" fmla="*/ 2171700 w 2651125"/>
              <a:gd name="connsiteY4" fmla="*/ 476250 h 6858000"/>
              <a:gd name="connsiteX5" fmla="*/ 1114425 w 2651125"/>
              <a:gd name="connsiteY5" fmla="*/ 476250 h 6858000"/>
              <a:gd name="connsiteX6" fmla="*/ 657225 w 2651125"/>
              <a:gd name="connsiteY6" fmla="*/ 590550 h 6858000"/>
              <a:gd name="connsiteX7" fmla="*/ 533400 w 2651125"/>
              <a:gd name="connsiteY7" fmla="*/ 1047750 h 6858000"/>
              <a:gd name="connsiteX8" fmla="*/ 533400 w 2651125"/>
              <a:gd name="connsiteY8" fmla="*/ 5810250 h 6858000"/>
              <a:gd name="connsiteX9" fmla="*/ 676275 w 2651125"/>
              <a:gd name="connsiteY9" fmla="*/ 6257925 h 6858000"/>
              <a:gd name="connsiteX10" fmla="*/ 1190625 w 2651125"/>
              <a:gd name="connsiteY10" fmla="*/ 6362700 h 6858000"/>
              <a:gd name="connsiteX11" fmla="*/ 2238375 w 2651125"/>
              <a:gd name="connsiteY11" fmla="*/ 6362700 h 6858000"/>
              <a:gd name="connsiteX12" fmla="*/ 2571750 w 2651125"/>
              <a:gd name="connsiteY12" fmla="*/ 6534150 h 6858000"/>
              <a:gd name="connsiteX13" fmla="*/ 2625725 w 2651125"/>
              <a:gd name="connsiteY13" fmla="*/ 6857999 h 6858000"/>
              <a:gd name="connsiteX14" fmla="*/ 0 w 2651125"/>
              <a:gd name="connsiteY14" fmla="*/ 6858000 h 6858000"/>
              <a:gd name="connsiteX15" fmla="*/ 0 w 26511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76275 w 2663825"/>
              <a:gd name="connsiteY9" fmla="*/ 6257925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33400 w 2663825"/>
              <a:gd name="connsiteY8" fmla="*/ 58102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33400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57225 w 2663825"/>
              <a:gd name="connsiteY6" fmla="*/ 590550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638425 w 2663825"/>
              <a:gd name="connsiteY2" fmla="*/ 114300 h 6858000"/>
              <a:gd name="connsiteX3" fmla="*/ 2514600 w 2663825"/>
              <a:gd name="connsiteY3" fmla="*/ 371475 h 6858000"/>
              <a:gd name="connsiteX4" fmla="*/ 2171700 w 2663825"/>
              <a:gd name="connsiteY4" fmla="*/ 476250 h 6858000"/>
              <a:gd name="connsiteX5" fmla="*/ 1114425 w 2663825"/>
              <a:gd name="connsiteY5" fmla="*/ 476250 h 6858000"/>
              <a:gd name="connsiteX6" fmla="*/ 663575 w 2663825"/>
              <a:gd name="connsiteY6" fmla="*/ 606425 h 6858000"/>
              <a:gd name="connsiteX7" fmla="*/ 542925 w 2663825"/>
              <a:gd name="connsiteY7" fmla="*/ 1047750 h 6858000"/>
              <a:gd name="connsiteX8" fmla="*/ 542925 w 2663825"/>
              <a:gd name="connsiteY8" fmla="*/ 5797550 h 6858000"/>
              <a:gd name="connsiteX9" fmla="*/ 685800 w 2663825"/>
              <a:gd name="connsiteY9" fmla="*/ 6254750 h 6858000"/>
              <a:gd name="connsiteX10" fmla="*/ 1190625 w 2663825"/>
              <a:gd name="connsiteY10" fmla="*/ 6362700 h 6858000"/>
              <a:gd name="connsiteX11" fmla="*/ 2238375 w 2663825"/>
              <a:gd name="connsiteY11" fmla="*/ 6362700 h 6858000"/>
              <a:gd name="connsiteX12" fmla="*/ 2571750 w 2663825"/>
              <a:gd name="connsiteY12" fmla="*/ 6534150 h 6858000"/>
              <a:gd name="connsiteX13" fmla="*/ 2625725 w 2663825"/>
              <a:gd name="connsiteY13" fmla="*/ 6857999 h 6858000"/>
              <a:gd name="connsiteX14" fmla="*/ 0 w 2663825"/>
              <a:gd name="connsiteY14" fmla="*/ 6858000 h 6858000"/>
              <a:gd name="connsiteX15" fmla="*/ 0 w 2663825"/>
              <a:gd name="connsiteY15" fmla="*/ 0 h 6858000"/>
              <a:gd name="connsiteX0" fmla="*/ 0 w 2663825"/>
              <a:gd name="connsiteY0" fmla="*/ 0 h 6858000"/>
              <a:gd name="connsiteX1" fmla="*/ 2628900 w 2663825"/>
              <a:gd name="connsiteY1" fmla="*/ 0 h 6858000"/>
              <a:gd name="connsiteX2" fmla="*/ 2514600 w 2663825"/>
              <a:gd name="connsiteY2" fmla="*/ 371475 h 6858000"/>
              <a:gd name="connsiteX3" fmla="*/ 2171700 w 2663825"/>
              <a:gd name="connsiteY3" fmla="*/ 476250 h 6858000"/>
              <a:gd name="connsiteX4" fmla="*/ 1114425 w 2663825"/>
              <a:gd name="connsiteY4" fmla="*/ 476250 h 6858000"/>
              <a:gd name="connsiteX5" fmla="*/ 663575 w 2663825"/>
              <a:gd name="connsiteY5" fmla="*/ 606425 h 6858000"/>
              <a:gd name="connsiteX6" fmla="*/ 542925 w 2663825"/>
              <a:gd name="connsiteY6" fmla="*/ 1047750 h 6858000"/>
              <a:gd name="connsiteX7" fmla="*/ 542925 w 2663825"/>
              <a:gd name="connsiteY7" fmla="*/ 5797550 h 6858000"/>
              <a:gd name="connsiteX8" fmla="*/ 685800 w 2663825"/>
              <a:gd name="connsiteY8" fmla="*/ 6254750 h 6858000"/>
              <a:gd name="connsiteX9" fmla="*/ 1190625 w 2663825"/>
              <a:gd name="connsiteY9" fmla="*/ 6362700 h 6858000"/>
              <a:gd name="connsiteX10" fmla="*/ 2238375 w 2663825"/>
              <a:gd name="connsiteY10" fmla="*/ 6362700 h 6858000"/>
              <a:gd name="connsiteX11" fmla="*/ 2571750 w 2663825"/>
              <a:gd name="connsiteY11" fmla="*/ 6534150 h 6858000"/>
              <a:gd name="connsiteX12" fmla="*/ 2625725 w 2663825"/>
              <a:gd name="connsiteY12" fmla="*/ 6857999 h 6858000"/>
              <a:gd name="connsiteX13" fmla="*/ 0 w 2663825"/>
              <a:gd name="connsiteY13" fmla="*/ 6858000 h 6858000"/>
              <a:gd name="connsiteX14" fmla="*/ 0 w 2663825"/>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 name="connsiteX0" fmla="*/ 0 w 2667000"/>
              <a:gd name="connsiteY0" fmla="*/ 0 h 6858000"/>
              <a:gd name="connsiteX1" fmla="*/ 2628900 w 2667000"/>
              <a:gd name="connsiteY1" fmla="*/ 0 h 6858000"/>
              <a:gd name="connsiteX2" fmla="*/ 2514600 w 2667000"/>
              <a:gd name="connsiteY2" fmla="*/ 371475 h 6858000"/>
              <a:gd name="connsiteX3" fmla="*/ 2171700 w 2667000"/>
              <a:gd name="connsiteY3" fmla="*/ 476250 h 6858000"/>
              <a:gd name="connsiteX4" fmla="*/ 1114425 w 2667000"/>
              <a:gd name="connsiteY4" fmla="*/ 476250 h 6858000"/>
              <a:gd name="connsiteX5" fmla="*/ 663575 w 2667000"/>
              <a:gd name="connsiteY5" fmla="*/ 606425 h 6858000"/>
              <a:gd name="connsiteX6" fmla="*/ 542925 w 2667000"/>
              <a:gd name="connsiteY6" fmla="*/ 1047750 h 6858000"/>
              <a:gd name="connsiteX7" fmla="*/ 542925 w 2667000"/>
              <a:gd name="connsiteY7" fmla="*/ 5797550 h 6858000"/>
              <a:gd name="connsiteX8" fmla="*/ 685800 w 2667000"/>
              <a:gd name="connsiteY8" fmla="*/ 6254750 h 6858000"/>
              <a:gd name="connsiteX9" fmla="*/ 1190625 w 2667000"/>
              <a:gd name="connsiteY9" fmla="*/ 6362700 h 6858000"/>
              <a:gd name="connsiteX10" fmla="*/ 2238375 w 2667000"/>
              <a:gd name="connsiteY10" fmla="*/ 6362700 h 6858000"/>
              <a:gd name="connsiteX11" fmla="*/ 2571750 w 2667000"/>
              <a:gd name="connsiteY11" fmla="*/ 6534150 h 6858000"/>
              <a:gd name="connsiteX12" fmla="*/ 2625725 w 2667000"/>
              <a:gd name="connsiteY12" fmla="*/ 6857999 h 6858000"/>
              <a:gd name="connsiteX13" fmla="*/ 0 w 2667000"/>
              <a:gd name="connsiteY13" fmla="*/ 6858000 h 6858000"/>
              <a:gd name="connsiteX14" fmla="*/ 0 w 2667000"/>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7000" h="6858000">
                <a:moveTo>
                  <a:pt x="0" y="0"/>
                </a:moveTo>
                <a:lnTo>
                  <a:pt x="2628900" y="0"/>
                </a:lnTo>
                <a:cubicBezTo>
                  <a:pt x="2667000" y="127000"/>
                  <a:pt x="2616200" y="263525"/>
                  <a:pt x="2514600" y="371475"/>
                </a:cubicBezTo>
                <a:cubicBezTo>
                  <a:pt x="2422525" y="457200"/>
                  <a:pt x="2308225" y="479425"/>
                  <a:pt x="2171700" y="476250"/>
                </a:cubicBezTo>
                <a:lnTo>
                  <a:pt x="1114425" y="476250"/>
                </a:lnTo>
                <a:cubicBezTo>
                  <a:pt x="884238" y="479425"/>
                  <a:pt x="758825" y="492125"/>
                  <a:pt x="663575" y="606425"/>
                </a:cubicBezTo>
                <a:cubicBezTo>
                  <a:pt x="565150" y="736600"/>
                  <a:pt x="549275" y="873125"/>
                  <a:pt x="542925" y="1047750"/>
                </a:cubicBezTo>
                <a:lnTo>
                  <a:pt x="542925" y="5797550"/>
                </a:lnTo>
                <a:cubicBezTo>
                  <a:pt x="544513" y="5970588"/>
                  <a:pt x="577850" y="6160558"/>
                  <a:pt x="685800" y="6254750"/>
                </a:cubicBezTo>
                <a:cubicBezTo>
                  <a:pt x="793750" y="6348942"/>
                  <a:pt x="993775" y="6359525"/>
                  <a:pt x="1190625" y="6362700"/>
                </a:cubicBezTo>
                <a:lnTo>
                  <a:pt x="2238375" y="6362700"/>
                </a:lnTo>
                <a:cubicBezTo>
                  <a:pt x="2401887" y="6359525"/>
                  <a:pt x="2519892" y="6454775"/>
                  <a:pt x="2571750" y="6534150"/>
                </a:cubicBezTo>
                <a:cubicBezTo>
                  <a:pt x="2636308" y="6616700"/>
                  <a:pt x="2663825" y="6781799"/>
                  <a:pt x="2625725" y="6857999"/>
                </a:cubicBezTo>
                <a:lnTo>
                  <a:pt x="0" y="6858000"/>
                </a:lnTo>
                <a:lnTo>
                  <a:pt x="0" y="0"/>
                </a:lnTo>
                <a:close/>
              </a:path>
            </a:pathLst>
          </a:custGeom>
          <a:gradFill>
            <a:gsLst>
              <a:gs pos="0">
                <a:srgbClr val="B88ABD"/>
              </a:gs>
              <a:gs pos="50000">
                <a:srgbClr val="9163A8"/>
              </a:gs>
              <a:gs pos="50000">
                <a:srgbClr val="6B3C9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15"/>
          <p:cNvSpPr>
            <a:spLocks noGrp="1"/>
          </p:cNvSpPr>
          <p:nvPr>
            <p:ph type="body" sz="quarter" idx="11"/>
          </p:nvPr>
        </p:nvSpPr>
        <p:spPr>
          <a:xfrm>
            <a:off x="904875" y="1970088"/>
            <a:ext cx="3560763" cy="604837"/>
          </a:xfrm>
        </p:spPr>
        <p:txBody>
          <a:bodyPr/>
          <a:lstStyle>
            <a:lvl1pPr marL="342900" indent="-342900">
              <a:buNone/>
              <a:defRPr lang="en-US" sz="1600" b="1" kern="1200" dirty="0" smtClean="0">
                <a:solidFill>
                  <a:srgbClr val="B589BB"/>
                </a:solidFill>
                <a:latin typeface="Arial" charset="0"/>
                <a:ea typeface="ＭＳ Ｐゴシック" charset="-128"/>
                <a:cs typeface="ＭＳ Ｐゴシック" charset="-128"/>
              </a:defRPr>
            </a:lvl1pPr>
          </a:lstStyle>
          <a:p>
            <a:pPr lvl="0"/>
            <a:r>
              <a:rPr lang="en-US" smtClean="0"/>
              <a:t>Click to edit Master text styles</a:t>
            </a:r>
          </a:p>
        </p:txBody>
      </p:sp>
      <p:sp>
        <p:nvSpPr>
          <p:cNvPr id="17" name="Title 16"/>
          <p:cNvSpPr>
            <a:spLocks noGrp="1"/>
          </p:cNvSpPr>
          <p:nvPr>
            <p:ph type="title"/>
          </p:nvPr>
        </p:nvSpPr>
        <p:spPr>
          <a:xfrm>
            <a:off x="875322" y="1066800"/>
            <a:ext cx="7772400" cy="639763"/>
          </a:xfrm>
        </p:spPr>
        <p:txBody>
          <a:bodyPr/>
          <a:lstStyle>
            <a:lvl1pPr algn="l" rtl="0" eaLnBrk="0" fontAlgn="base" hangingPunct="0">
              <a:spcBef>
                <a:spcPct val="0"/>
              </a:spcBef>
              <a:spcAft>
                <a:spcPct val="0"/>
              </a:spcAft>
              <a:defRPr lang="en-US" sz="3200" b="1" kern="1200" dirty="0">
                <a:solidFill>
                  <a:schemeClr val="bg1"/>
                </a:solidFill>
                <a:latin typeface="Arial" charset="0"/>
                <a:ea typeface="ＭＳ Ｐゴシック" pitchFamily="34" charset="-128"/>
                <a:cs typeface="Arial" charset="0"/>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gradFill>
            <a:gsLst>
              <a:gs pos="0">
                <a:srgbClr val="E8EEF1"/>
              </a:gs>
              <a:gs pos="25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0" y="6629400"/>
            <a:ext cx="9144000" cy="228600"/>
          </a:xfrm>
          <a:prstGeom prst="rect">
            <a:avLst/>
          </a:prstGeom>
          <a:gradFill>
            <a:gsLst>
              <a:gs pos="0">
                <a:srgbClr val="E3E9EF"/>
              </a:gs>
              <a:gs pos="50000">
                <a:srgbClr val="F0F3F7"/>
              </a:gs>
              <a:gs pos="100000">
                <a:srgbClr val="FDFEF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 name="Title Placeholder 1"/>
          <p:cNvSpPr>
            <a:spLocks noGrp="1"/>
          </p:cNvSpPr>
          <p:nvPr>
            <p:ph type="title"/>
          </p:nvPr>
        </p:nvSpPr>
        <p:spPr bwMode="auto">
          <a:xfrm>
            <a:off x="228600" y="228600"/>
            <a:ext cx="77724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301625" y="1143000"/>
            <a:ext cx="7543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228600" y="6618288"/>
            <a:ext cx="463550" cy="246062"/>
          </a:xfrm>
          <a:prstGeom prst="rect">
            <a:avLst/>
          </a:prstGeom>
          <a:noFill/>
          <a:ln w="9525">
            <a:noFill/>
            <a:miter lim="800000"/>
            <a:headEnd/>
            <a:tailEnd/>
          </a:ln>
        </p:spPr>
        <p:txBody>
          <a:bodyPr/>
          <a:lstStyle>
            <a:lvl1pPr algn="l" rtl="0" fontAlgn="base">
              <a:spcBef>
                <a:spcPct val="0"/>
              </a:spcBef>
              <a:spcAft>
                <a:spcPct val="0"/>
              </a:spcAft>
              <a:defRPr lang="en-US" sz="1000" kern="1200">
                <a:solidFill>
                  <a:srgbClr val="0DB6EC"/>
                </a:solidFill>
                <a:latin typeface="Arial" charset="0"/>
                <a:ea typeface="ＭＳ Ｐゴシック" charset="-128"/>
                <a:cs typeface="+mn-cs"/>
              </a:defRPr>
            </a:lvl1pPr>
          </a:lstStyle>
          <a:p>
            <a:pPr>
              <a:defRPr/>
            </a:pPr>
            <a:fld id="{1E599E49-6D6E-4EBC-A01B-18B53DDCF8EE}" type="slidenum">
              <a:rPr lang="en-US" smtClean="0"/>
              <a:pPr>
                <a:defRPr/>
              </a:pPr>
              <a:t>‹#›</a:t>
            </a:fld>
            <a:endParaRPr lang="en-US" sz="1200" dirty="0"/>
          </a:p>
        </p:txBody>
      </p:sp>
      <p:sp>
        <p:nvSpPr>
          <p:cNvPr id="10" name="Slide Number Placeholder 4"/>
          <p:cNvSpPr txBox="1">
            <a:spLocks/>
          </p:cNvSpPr>
          <p:nvPr/>
        </p:nvSpPr>
        <p:spPr bwMode="auto">
          <a:xfrm>
            <a:off x="576263" y="6616700"/>
            <a:ext cx="4572000" cy="427038"/>
          </a:xfrm>
          <a:prstGeom prst="rect">
            <a:avLst/>
          </a:prstGeom>
          <a:noFill/>
          <a:ln w="9525">
            <a:noFill/>
            <a:miter lim="800000"/>
            <a:headEnd/>
            <a:tailEnd/>
          </a:ln>
        </p:spPr>
        <p:txBody>
          <a:bodyPr/>
          <a:lstStyle/>
          <a:p>
            <a:pPr>
              <a:defRPr/>
            </a:pPr>
            <a:r>
              <a:rPr lang="en-US" sz="1000" dirty="0">
                <a:solidFill>
                  <a:srgbClr val="A3A3A3"/>
                </a:solidFill>
                <a:ea typeface="ＭＳ Ｐゴシック" charset="-128"/>
                <a:cs typeface="+mn-cs"/>
              </a:rPr>
              <a:t>Quantum Confidential</a:t>
            </a:r>
          </a:p>
        </p:txBody>
      </p:sp>
      <p:sp>
        <p:nvSpPr>
          <p:cNvPr id="11" name="Rectangle 7"/>
          <p:cNvSpPr>
            <a:spLocks noGrp="1" noChangeArrowheads="1"/>
          </p:cNvSpPr>
          <p:nvPr/>
        </p:nvSpPr>
        <p:spPr bwMode="auto">
          <a:xfrm>
            <a:off x="455613" y="6605588"/>
            <a:ext cx="171450" cy="247650"/>
          </a:xfrm>
          <a:prstGeom prst="rect">
            <a:avLst/>
          </a:prstGeom>
          <a:noFill/>
          <a:ln w="9525">
            <a:noFill/>
            <a:miter lim="800000"/>
            <a:headEnd/>
            <a:tailEnd/>
          </a:ln>
        </p:spPr>
        <p:txBody>
          <a:bodyPr/>
          <a:lstStyle/>
          <a:p>
            <a:pPr>
              <a:defRPr/>
            </a:pPr>
            <a:r>
              <a:rPr lang="en-US" sz="1100" dirty="0">
                <a:solidFill>
                  <a:srgbClr val="A3A3A3"/>
                </a:solidFill>
                <a:ea typeface="ＭＳ Ｐゴシック" charset="-128"/>
                <a:cs typeface="+mn-cs"/>
              </a:rPr>
              <a:t>|</a:t>
            </a:r>
          </a:p>
        </p:txBody>
      </p:sp>
      <p:cxnSp>
        <p:nvCxnSpPr>
          <p:cNvPr id="12" name="Straight Connector 11"/>
          <p:cNvCxnSpPr/>
          <p:nvPr/>
        </p:nvCxnSpPr>
        <p:spPr>
          <a:xfrm>
            <a:off x="381000" y="914400"/>
            <a:ext cx="8382000" cy="1588"/>
          </a:xfrm>
          <a:prstGeom prst="line">
            <a:avLst/>
          </a:prstGeom>
          <a:ln>
            <a:solidFill>
              <a:schemeClr val="bg1">
                <a:lumMod val="75000"/>
              </a:schemeClr>
            </a:solidFill>
          </a:ln>
        </p:spPr>
        <p:style>
          <a:lnRef idx="1">
            <a:schemeClr val="accent4"/>
          </a:lnRef>
          <a:fillRef idx="0">
            <a:schemeClr val="accent4"/>
          </a:fillRef>
          <a:effectRef idx="0">
            <a:schemeClr val="accent4"/>
          </a:effectRef>
          <a:fontRef idx="minor">
            <a:schemeClr val="tx1"/>
          </a:fontRef>
        </p:style>
      </p:cxnSp>
      <p:pic>
        <p:nvPicPr>
          <p:cNvPr id="1034" name="Picture 12" descr="Logo_lockup_042012.png"/>
          <p:cNvPicPr>
            <a:picLocks noChangeAspect="1"/>
          </p:cNvPicPr>
          <p:nvPr/>
        </p:nvPicPr>
        <p:blipFill>
          <a:blip r:embed="rId15" cstate="print"/>
          <a:srcRect/>
          <a:stretch>
            <a:fillRect/>
          </a:stretch>
        </p:blipFill>
        <p:spPr bwMode="auto">
          <a:xfrm>
            <a:off x="7561263" y="6173788"/>
            <a:ext cx="1354137" cy="6842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hf hdr="0" ftr="0" dt="0"/>
  <p:txStyles>
    <p:titleStyle>
      <a:lvl1pPr algn="l" rtl="0" eaLnBrk="1" fontAlgn="base" hangingPunct="1">
        <a:spcBef>
          <a:spcPct val="0"/>
        </a:spcBef>
        <a:spcAft>
          <a:spcPct val="0"/>
        </a:spcAft>
        <a:defRPr lang="en-US" sz="3200" kern="1200" dirty="0">
          <a:solidFill>
            <a:srgbClr val="0076BB"/>
          </a:solidFill>
          <a:latin typeface="Arial" pitchFamily="34" charset="0"/>
          <a:ea typeface="ＭＳ Ｐゴシック" charset="-128"/>
          <a:cs typeface="Arial" pitchFamily="34" charset="0"/>
        </a:defRPr>
      </a:lvl1pPr>
      <a:lvl2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2pPr>
      <a:lvl3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3pPr>
      <a:lvl4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4pPr>
      <a:lvl5pPr algn="l" rtl="0" eaLnBrk="1" fontAlgn="base" hangingPunct="1">
        <a:spcBef>
          <a:spcPct val="0"/>
        </a:spcBef>
        <a:spcAft>
          <a:spcPct val="0"/>
        </a:spcAft>
        <a:defRPr sz="3200">
          <a:solidFill>
            <a:srgbClr val="0076BB"/>
          </a:solidFill>
          <a:latin typeface="Arial" charset="0"/>
          <a:ea typeface="ＭＳ Ｐゴシック" charset="-128"/>
          <a:cs typeface="Arial" charset="0"/>
        </a:defRPr>
      </a:lvl5pPr>
      <a:lvl6pPr marL="457200" algn="l" rtl="0" eaLnBrk="1" fontAlgn="base" hangingPunct="1">
        <a:spcBef>
          <a:spcPct val="0"/>
        </a:spcBef>
        <a:spcAft>
          <a:spcPct val="0"/>
        </a:spcAft>
        <a:defRPr sz="3200">
          <a:solidFill>
            <a:srgbClr val="0076BB"/>
          </a:solidFill>
          <a:latin typeface="Arial" charset="0"/>
          <a:ea typeface="ＭＳ Ｐゴシック" charset="-128"/>
          <a:cs typeface="Arial" charset="0"/>
        </a:defRPr>
      </a:lvl6pPr>
      <a:lvl7pPr marL="914400" algn="l" rtl="0" eaLnBrk="1" fontAlgn="base" hangingPunct="1">
        <a:spcBef>
          <a:spcPct val="0"/>
        </a:spcBef>
        <a:spcAft>
          <a:spcPct val="0"/>
        </a:spcAft>
        <a:defRPr sz="3200">
          <a:solidFill>
            <a:srgbClr val="0076BB"/>
          </a:solidFill>
          <a:latin typeface="Arial" charset="0"/>
          <a:ea typeface="ＭＳ Ｐゴシック" charset="-128"/>
          <a:cs typeface="Arial" charset="0"/>
        </a:defRPr>
      </a:lvl7pPr>
      <a:lvl8pPr marL="1371600" algn="l" rtl="0" eaLnBrk="1" fontAlgn="base" hangingPunct="1">
        <a:spcBef>
          <a:spcPct val="0"/>
        </a:spcBef>
        <a:spcAft>
          <a:spcPct val="0"/>
        </a:spcAft>
        <a:defRPr sz="3200">
          <a:solidFill>
            <a:srgbClr val="0076BB"/>
          </a:solidFill>
          <a:latin typeface="Arial" charset="0"/>
          <a:ea typeface="ＭＳ Ｐゴシック" charset="-128"/>
          <a:cs typeface="Arial" charset="0"/>
        </a:defRPr>
      </a:lvl8pPr>
      <a:lvl9pPr marL="1828800" algn="l" rtl="0" eaLnBrk="1" fontAlgn="base" hangingPunct="1">
        <a:spcBef>
          <a:spcPct val="0"/>
        </a:spcBef>
        <a:spcAft>
          <a:spcPct val="0"/>
        </a:spcAft>
        <a:defRPr sz="3200">
          <a:solidFill>
            <a:srgbClr val="0076BB"/>
          </a:solidFill>
          <a:latin typeface="Arial" charset="0"/>
          <a:ea typeface="ＭＳ Ｐゴシック" charset="-128"/>
          <a:cs typeface="Arial" charset="0"/>
        </a:defRPr>
      </a:lvl9pPr>
    </p:titleStyle>
    <p:bodyStyle>
      <a:lvl1pPr marL="342900" indent="-342900" algn="l" defTabSz="457200" rtl="0" eaLnBrk="1" fontAlgn="base" hangingPunct="1">
        <a:spcBef>
          <a:spcPct val="20000"/>
        </a:spcBef>
        <a:spcAft>
          <a:spcPct val="0"/>
        </a:spcAft>
        <a:buClr>
          <a:srgbClr val="0DB6EC"/>
        </a:buClr>
        <a:buSzPct val="75000"/>
        <a:buFont typeface="Wingdings" pitchFamily="2" charset="2"/>
        <a:buChar char="§"/>
        <a:defRPr lang="en-US" sz="2400" dirty="0">
          <a:solidFill>
            <a:srgbClr val="666666"/>
          </a:solidFill>
          <a:latin typeface="Arial" pitchFamily="34" charset="0"/>
          <a:ea typeface="ＭＳ Ｐゴシック" charset="0"/>
          <a:cs typeface="Arial" pitchFamily="34" charset="0"/>
        </a:defRPr>
      </a:lvl1pPr>
      <a:lvl2pPr marL="742950" indent="-285750" algn="l" defTabSz="457200" rtl="0" eaLnBrk="1" fontAlgn="base" hangingPunct="1">
        <a:spcBef>
          <a:spcPct val="20000"/>
        </a:spcBef>
        <a:spcAft>
          <a:spcPct val="0"/>
        </a:spcAft>
        <a:buClr>
          <a:srgbClr val="0DB6EC"/>
        </a:buClr>
        <a:buFont typeface="Arial" charset="0"/>
        <a:buChar char="–"/>
        <a:defRPr lang="en-US" dirty="0">
          <a:solidFill>
            <a:srgbClr val="666666"/>
          </a:solidFill>
          <a:latin typeface="Arial" pitchFamily="34" charset="0"/>
          <a:ea typeface="ＭＳ Ｐゴシック" charset="0"/>
          <a:cs typeface="Arial" pitchFamily="34" charset="0"/>
        </a:defRPr>
      </a:lvl2pPr>
      <a:lvl3pPr marL="11430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3pPr>
      <a:lvl4pPr marL="1600200" indent="-228600" algn="l" defTabSz="457200" rtl="0" eaLnBrk="1" fontAlgn="base" hangingPunct="1">
        <a:spcBef>
          <a:spcPct val="20000"/>
        </a:spcBef>
        <a:spcAft>
          <a:spcPct val="0"/>
        </a:spcAft>
        <a:buClr>
          <a:srgbClr val="0DB6EC"/>
        </a:buClr>
        <a:buFont typeface="Arial" charset="0"/>
        <a:buChar char="–"/>
        <a:defRPr lang="en-US" sz="1600" dirty="0">
          <a:solidFill>
            <a:srgbClr val="666666"/>
          </a:solidFill>
          <a:latin typeface="Arial" pitchFamily="34" charset="0"/>
          <a:ea typeface="ＭＳ Ｐゴシック" charset="0"/>
          <a:cs typeface="Arial" pitchFamily="34" charset="0"/>
        </a:defRPr>
      </a:lvl4pPr>
      <a:lvl5pPr marL="2057400" indent="-228600" algn="l" defTabSz="457200" rtl="0" eaLnBrk="1" fontAlgn="base" hangingPunct="1">
        <a:spcBef>
          <a:spcPct val="20000"/>
        </a:spcBef>
        <a:spcAft>
          <a:spcPct val="0"/>
        </a:spcAft>
        <a:buClr>
          <a:srgbClr val="0DB6EC"/>
        </a:buClr>
        <a:buFont typeface="Wingdings" pitchFamily="2" charset="2"/>
        <a:buChar char="§"/>
        <a:defRPr lang="en-US" sz="1600" dirty="0">
          <a:solidFill>
            <a:srgbClr val="666666"/>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5064125" y="4114800"/>
            <a:ext cx="3138488" cy="338138"/>
          </a:xfrm>
        </p:spPr>
        <p:txBody>
          <a:bodyPr/>
          <a:lstStyle/>
          <a:p>
            <a:pPr>
              <a:buFont typeface="Wingdings" charset="2"/>
              <a:buNone/>
              <a:defRPr/>
            </a:pPr>
            <a:r>
              <a:rPr dirty="0" smtClean="0"/>
              <a:t>August </a:t>
            </a:r>
            <a:r>
              <a:rPr dirty="0"/>
              <a:t>2012</a:t>
            </a:r>
          </a:p>
        </p:txBody>
      </p:sp>
      <p:sp>
        <p:nvSpPr>
          <p:cNvPr id="4" name="Text Placeholder 3"/>
          <p:cNvSpPr>
            <a:spLocks noGrp="1"/>
          </p:cNvSpPr>
          <p:nvPr>
            <p:ph type="body" sz="quarter" idx="16"/>
          </p:nvPr>
        </p:nvSpPr>
        <p:spPr>
          <a:xfrm>
            <a:off x="5029200" y="593725"/>
            <a:ext cx="3538538" cy="2530475"/>
          </a:xfrm>
        </p:spPr>
        <p:txBody>
          <a:bodyPr/>
          <a:lstStyle/>
          <a:p>
            <a:pPr>
              <a:buFont typeface="Wingdings" charset="2"/>
              <a:buNone/>
              <a:defRPr/>
            </a:pPr>
            <a:r>
              <a:rPr lang="en-US" dirty="0" smtClean="0"/>
              <a:t>Installing libraries larger than 12 frames</a:t>
            </a:r>
            <a:endParaRPr dirty="0"/>
          </a:p>
        </p:txBody>
      </p:sp>
      <p:sp>
        <p:nvSpPr>
          <p:cNvPr id="13316" name="Text Placeholder 4"/>
          <p:cNvSpPr>
            <a:spLocks noGrp="1"/>
          </p:cNvSpPr>
          <p:nvPr>
            <p:ph type="body" sz="quarter" idx="17"/>
          </p:nvPr>
        </p:nvSpPr>
        <p:spPr/>
        <p:txBody>
          <a:bodyPr/>
          <a:lstStyle/>
          <a:p>
            <a:r>
              <a:rPr dirty="0" smtClean="0">
                <a:latin typeface="Arial" charset="0"/>
                <a:ea typeface="ＭＳ Ｐゴシック" pitchFamily="34" charset="-128"/>
                <a:cs typeface="Arial" charset="0"/>
              </a:rPr>
              <a:t>Rob Yang</a:t>
            </a:r>
          </a:p>
        </p:txBody>
      </p:sp>
      <p:sp>
        <p:nvSpPr>
          <p:cNvPr id="12" name="Text Placeholder 11"/>
          <p:cNvSpPr>
            <a:spLocks noGrp="1"/>
          </p:cNvSpPr>
          <p:nvPr>
            <p:ph type="body" sz="quarter" idx="14"/>
          </p:nvPr>
        </p:nvSpPr>
        <p:spPr>
          <a:xfrm>
            <a:off x="1419225" y="6248400"/>
            <a:ext cx="2044700" cy="215900"/>
          </a:xfrm>
        </p:spPr>
        <p:txBody>
          <a:bodyPr/>
          <a:lstStyle/>
          <a:p>
            <a:pPr>
              <a:buFont typeface="Wingdings" charset="2"/>
              <a:buNone/>
              <a:defRPr/>
            </a:pPr>
            <a:r>
              <a:rPr/>
              <a:t>Filename goes here (e.g., P12345A-v01)</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10</a:t>
            </a:fld>
            <a:endParaRPr lang="en-US" sz="1200" dirty="0"/>
          </a:p>
        </p:txBody>
      </p:sp>
      <p:sp>
        <p:nvSpPr>
          <p:cNvPr id="300" name="Rectangle 299"/>
          <p:cNvSpPr/>
          <p:nvPr/>
        </p:nvSpPr>
        <p:spPr>
          <a:xfrm>
            <a:off x="341832" y="152400"/>
            <a:ext cx="8243368" cy="584775"/>
          </a:xfrm>
          <a:prstGeom prst="rect">
            <a:avLst/>
          </a:prstGeom>
        </p:spPr>
        <p:txBody>
          <a:bodyPr wrap="square">
            <a:spAutoFit/>
          </a:bodyPr>
          <a:lstStyle/>
          <a:p>
            <a:r>
              <a:rPr lang="en-US" sz="3200" dirty="0" smtClean="0">
                <a:solidFill>
                  <a:srgbClr val="006AD6"/>
                </a:solidFill>
                <a:latin typeface="+mj-lt"/>
                <a:ea typeface="+mj-ea"/>
                <a:cs typeface="+mj-cs"/>
              </a:rPr>
              <a:t>Attach and Level the Next Module</a:t>
            </a:r>
          </a:p>
        </p:txBody>
      </p:sp>
      <p:sp>
        <p:nvSpPr>
          <p:cNvPr id="302" name="Rectangle 301"/>
          <p:cNvSpPr/>
          <p:nvPr/>
        </p:nvSpPr>
        <p:spPr>
          <a:xfrm>
            <a:off x="796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844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844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10254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1085028" y="3432473"/>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254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301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1301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14826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1711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758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1758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19398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21684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2161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22161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23970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2625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673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2673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2854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3540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587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3587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3997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4044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4044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3082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130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3130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856004" y="3946020"/>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1313204" y="3946020"/>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1770404" y="3946020"/>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2227604" y="3946020"/>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2684804" y="3946020"/>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3142004" y="3946020"/>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3599204" y="3946020"/>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4056404" y="3946020"/>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339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387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387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568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398804" y="3946020"/>
            <a:ext cx="312906" cy="369332"/>
          </a:xfrm>
          <a:prstGeom prst="rect">
            <a:avLst/>
          </a:prstGeom>
          <a:noFill/>
        </p:spPr>
        <p:txBody>
          <a:bodyPr wrap="none" rtlCol="0">
            <a:spAutoFit/>
          </a:bodyPr>
          <a:lstStyle/>
          <a:p>
            <a:r>
              <a:rPr lang="en-US" dirty="0" smtClean="0"/>
              <a:t>0</a:t>
            </a:r>
            <a:endParaRPr lang="en-US" dirty="0"/>
          </a:p>
        </p:txBody>
      </p:sp>
      <p:sp>
        <p:nvSpPr>
          <p:cNvPr id="69" name="Rectangle 68"/>
          <p:cNvSpPr/>
          <p:nvPr/>
        </p:nvSpPr>
        <p:spPr>
          <a:xfrm>
            <a:off x="7374308" y="492451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421933" y="501976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7421933" y="556388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963969"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11594"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1"/>
            <a:endCxn id="74" idx="3"/>
          </p:cNvCxnSpPr>
          <p:nvPr/>
        </p:nvCxnSpPr>
        <p:spPr>
          <a:xfrm>
            <a:off x="8011594"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90812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5574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495574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36818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41580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541580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27991"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16"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8575616"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825896"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873521"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5873521"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279022" y="3231024"/>
            <a:ext cx="457200" cy="1295400"/>
          </a:xfrm>
          <a:prstGeom prst="rect">
            <a:avLst/>
          </a:prstGeom>
          <a:solidFill>
            <a:srgbClr val="92D050">
              <a:alpha val="27000"/>
            </a:srgb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326647" y="332627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6326647" y="387039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450224"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97849"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4497849"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21710" y="3946020"/>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4890332" y="3946020"/>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5398717" y="3946020"/>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5822744" y="3946020"/>
            <a:ext cx="441146" cy="369332"/>
          </a:xfrm>
          <a:prstGeom prst="rect">
            <a:avLst/>
          </a:prstGeom>
          <a:noFill/>
        </p:spPr>
        <p:txBody>
          <a:bodyPr wrap="none" rtlCol="0">
            <a:spAutoFit/>
          </a:bodyPr>
          <a:lstStyle/>
          <a:p>
            <a:r>
              <a:rPr lang="en-US" dirty="0" smtClean="0"/>
              <a:t>12</a:t>
            </a:r>
            <a:endParaRPr lang="en-US" dirty="0"/>
          </a:p>
        </p:txBody>
      </p:sp>
      <p:sp>
        <p:nvSpPr>
          <p:cNvPr id="86" name="Rectangle 85"/>
          <p:cNvSpPr/>
          <p:nvPr/>
        </p:nvSpPr>
        <p:spPr>
          <a:xfrm>
            <a:off x="5742774" y="794760"/>
            <a:ext cx="2991027" cy="1444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5648770" y="2298819"/>
            <a:ext cx="3144852" cy="17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648770" y="2221907"/>
            <a:ext cx="111095" cy="102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716710" y="2247544"/>
            <a:ext cx="94004" cy="59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802595" y="846033"/>
            <a:ext cx="2897024" cy="135878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6299883" y="3936050"/>
            <a:ext cx="441146" cy="369332"/>
          </a:xfrm>
          <a:prstGeom prst="rect">
            <a:avLst/>
          </a:prstGeom>
          <a:noFill/>
        </p:spPr>
        <p:txBody>
          <a:bodyPr wrap="none" rtlCol="0">
            <a:spAutoFit/>
          </a:bodyPr>
          <a:lstStyle/>
          <a:p>
            <a:r>
              <a:rPr lang="en-US" dirty="0" smtClean="0"/>
              <a:t>13</a:t>
            </a:r>
            <a:endParaRPr lang="en-US" dirty="0"/>
          </a:p>
        </p:txBody>
      </p:sp>
      <p:cxnSp>
        <p:nvCxnSpPr>
          <p:cNvPr id="111" name="Straight Connector 110"/>
          <p:cNvCxnSpPr/>
          <p:nvPr/>
        </p:nvCxnSpPr>
        <p:spPr>
          <a:xfrm>
            <a:off x="6273799" y="3225799"/>
            <a:ext cx="1" cy="177800"/>
          </a:xfrm>
          <a:prstGeom prst="line">
            <a:avLst/>
          </a:prstGeom>
          <a:ln w="38100">
            <a:solidFill>
              <a:srgbClr val="F535CC"/>
            </a:solidFill>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81000" y="1827369"/>
            <a:ext cx="4572000" cy="677108"/>
          </a:xfrm>
          <a:prstGeom prst="rect">
            <a:avLst/>
          </a:prstGeom>
        </p:spPr>
        <p:txBody>
          <a:bodyPr>
            <a:spAutoFit/>
          </a:bodyPr>
          <a:lstStyle/>
          <a:p>
            <a:r>
              <a:rPr lang="en-US" sz="1900" dirty="0" smtClean="0">
                <a:solidFill>
                  <a:srgbClr val="666666"/>
                </a:solidFill>
                <a:latin typeface="Arial" pitchFamily="34" charset="0"/>
                <a:ea typeface="ＭＳ Ｐゴシック" charset="0"/>
                <a:cs typeface="Arial" pitchFamily="34" charset="0"/>
              </a:rPr>
              <a:t>After installing the shim set, attach and level the next module.</a:t>
            </a:r>
            <a:endParaRPr lang="en-US" sz="1900" dirty="0">
              <a:solidFill>
                <a:srgbClr val="666666"/>
              </a:solidFill>
              <a:latin typeface="Arial" pitchFamily="34" charset="0"/>
              <a:ea typeface="ＭＳ Ｐゴシック" charset="0"/>
              <a:cs typeface="Arial"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Rectangle 108"/>
          <p:cNvSpPr/>
          <p:nvPr/>
        </p:nvSpPr>
        <p:spPr>
          <a:xfrm>
            <a:off x="6299042" y="322271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11</a:t>
            </a:fld>
            <a:endParaRPr lang="en-US" sz="1200" dirty="0"/>
          </a:p>
        </p:txBody>
      </p:sp>
      <p:sp>
        <p:nvSpPr>
          <p:cNvPr id="300" name="Rectangle 299"/>
          <p:cNvSpPr/>
          <p:nvPr/>
        </p:nvSpPr>
        <p:spPr>
          <a:xfrm>
            <a:off x="341832" y="152400"/>
            <a:ext cx="8243368" cy="584775"/>
          </a:xfrm>
          <a:prstGeom prst="rect">
            <a:avLst/>
          </a:prstGeom>
        </p:spPr>
        <p:txBody>
          <a:bodyPr wrap="square">
            <a:spAutoFit/>
          </a:bodyPr>
          <a:lstStyle/>
          <a:p>
            <a:r>
              <a:rPr lang="en-US" sz="3200" dirty="0" smtClean="0">
                <a:solidFill>
                  <a:srgbClr val="006AD6"/>
                </a:solidFill>
                <a:latin typeface="+mj-lt"/>
                <a:ea typeface="+mj-ea"/>
                <a:cs typeface="+mj-cs"/>
              </a:rPr>
              <a:t>Measure and Subtract</a:t>
            </a:r>
          </a:p>
        </p:txBody>
      </p:sp>
      <p:sp>
        <p:nvSpPr>
          <p:cNvPr id="301" name="Rectangle 300"/>
          <p:cNvSpPr/>
          <p:nvPr/>
        </p:nvSpPr>
        <p:spPr>
          <a:xfrm>
            <a:off x="389466" y="1566334"/>
            <a:ext cx="4648200" cy="677108"/>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After adding the module, measure again, record the measurements, and subtract.</a:t>
            </a:r>
            <a:endParaRPr lang="en-US" sz="1900" dirty="0">
              <a:solidFill>
                <a:srgbClr val="666666"/>
              </a:solidFill>
              <a:latin typeface="Arial" pitchFamily="34" charset="0"/>
              <a:ea typeface="ＭＳ Ｐゴシック" charset="0"/>
              <a:cs typeface="Arial" pitchFamily="34" charset="0"/>
            </a:endParaRPr>
          </a:p>
        </p:txBody>
      </p:sp>
      <p:sp>
        <p:nvSpPr>
          <p:cNvPr id="302" name="Rectangle 301"/>
          <p:cNvSpPr/>
          <p:nvPr/>
        </p:nvSpPr>
        <p:spPr>
          <a:xfrm>
            <a:off x="796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844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844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10254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1085028" y="3432473"/>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254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301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1301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14826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1711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758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1758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19398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21684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2161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22161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23970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2625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673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2673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2854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3540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587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3587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3997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4044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4044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3082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130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3130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856004" y="3946020"/>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1313204" y="3946020"/>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1770404" y="3946020"/>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2227604" y="3946020"/>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2684804" y="3946020"/>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3142004" y="3946020"/>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3599204" y="3946020"/>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4056404" y="3946020"/>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339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387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387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568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398804" y="3946020"/>
            <a:ext cx="312906" cy="369332"/>
          </a:xfrm>
          <a:prstGeom prst="rect">
            <a:avLst/>
          </a:prstGeom>
          <a:noFill/>
        </p:spPr>
        <p:txBody>
          <a:bodyPr wrap="none" rtlCol="0">
            <a:spAutoFit/>
          </a:bodyPr>
          <a:lstStyle/>
          <a:p>
            <a:r>
              <a:rPr lang="en-US" dirty="0" smtClean="0"/>
              <a:t>0</a:t>
            </a:r>
            <a:endParaRPr lang="en-US" dirty="0"/>
          </a:p>
        </p:txBody>
      </p:sp>
      <p:sp>
        <p:nvSpPr>
          <p:cNvPr id="69" name="Rectangle 68"/>
          <p:cNvSpPr/>
          <p:nvPr/>
        </p:nvSpPr>
        <p:spPr>
          <a:xfrm>
            <a:off x="7374308" y="492451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421933" y="501976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7421933" y="556388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963969"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11594"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1"/>
            <a:endCxn id="74" idx="3"/>
          </p:cNvCxnSpPr>
          <p:nvPr/>
        </p:nvCxnSpPr>
        <p:spPr>
          <a:xfrm>
            <a:off x="8011594"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90812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5574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495574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36818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41580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541580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27991"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16"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8575616"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825896"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873521"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5873521"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6326647" y="332627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6326647" y="387039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450224"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97849"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4497849"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21710" y="3946020"/>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4890332" y="3946020"/>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5398717" y="3946020"/>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5822744" y="3946020"/>
            <a:ext cx="441146" cy="369332"/>
          </a:xfrm>
          <a:prstGeom prst="rect">
            <a:avLst/>
          </a:prstGeom>
          <a:noFill/>
        </p:spPr>
        <p:txBody>
          <a:bodyPr wrap="none" rtlCol="0">
            <a:spAutoFit/>
          </a:bodyPr>
          <a:lstStyle/>
          <a:p>
            <a:r>
              <a:rPr lang="en-US" dirty="0" smtClean="0"/>
              <a:t>12</a:t>
            </a:r>
            <a:endParaRPr lang="en-US" dirty="0"/>
          </a:p>
        </p:txBody>
      </p:sp>
      <p:sp>
        <p:nvSpPr>
          <p:cNvPr id="86" name="Rectangle 85"/>
          <p:cNvSpPr/>
          <p:nvPr/>
        </p:nvSpPr>
        <p:spPr>
          <a:xfrm>
            <a:off x="5742774" y="794760"/>
            <a:ext cx="2991027" cy="1444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p:nvPr/>
        </p:nvCxnSpPr>
        <p:spPr>
          <a:xfrm flipV="1">
            <a:off x="5648770" y="2298819"/>
            <a:ext cx="3144852" cy="17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5648770" y="2221907"/>
            <a:ext cx="111095" cy="102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8716710" y="2247544"/>
            <a:ext cx="94004" cy="59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802595" y="846033"/>
            <a:ext cx="2897024" cy="135878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6299883" y="3936050"/>
            <a:ext cx="441146" cy="369332"/>
          </a:xfrm>
          <a:prstGeom prst="rect">
            <a:avLst/>
          </a:prstGeom>
          <a:noFill/>
        </p:spPr>
        <p:txBody>
          <a:bodyPr wrap="none" rtlCol="0">
            <a:spAutoFit/>
          </a:bodyPr>
          <a:lstStyle/>
          <a:p>
            <a:r>
              <a:rPr lang="en-US" dirty="0" smtClean="0"/>
              <a:t>13</a:t>
            </a:r>
            <a:endParaRPr lang="en-US" dirty="0"/>
          </a:p>
        </p:txBody>
      </p:sp>
      <p:sp>
        <p:nvSpPr>
          <p:cNvPr id="112" name="TextBox 111"/>
          <p:cNvSpPr txBox="1"/>
          <p:nvPr/>
        </p:nvSpPr>
        <p:spPr>
          <a:xfrm>
            <a:off x="5802594" y="846032"/>
            <a:ext cx="2333002" cy="1384995"/>
          </a:xfrm>
          <a:prstGeom prst="rect">
            <a:avLst/>
          </a:prstGeom>
          <a:noFill/>
        </p:spPr>
        <p:txBody>
          <a:bodyPr wrap="square" rtlCol="0">
            <a:spAutoFit/>
          </a:bodyPr>
          <a:lstStyle/>
          <a:p>
            <a:r>
              <a:rPr lang="en-US" dirty="0" smtClean="0">
                <a:solidFill>
                  <a:schemeClr val="bg1"/>
                </a:solidFill>
                <a:latin typeface="Comic Sans MS" pitchFamily="66" charset="0"/>
              </a:rPr>
              <a:t>top:       7797 mm</a:t>
            </a:r>
          </a:p>
          <a:p>
            <a:r>
              <a:rPr lang="en-US" dirty="0" smtClean="0">
                <a:solidFill>
                  <a:schemeClr val="bg1"/>
                </a:solidFill>
                <a:latin typeface="Comic Sans MS" pitchFamily="66" charset="0"/>
              </a:rPr>
              <a:t>bottom: 7794 mm</a:t>
            </a:r>
          </a:p>
          <a:p>
            <a:r>
              <a:rPr lang="en-US" sz="2400" dirty="0" smtClean="0">
                <a:solidFill>
                  <a:schemeClr val="bg1"/>
                </a:solidFill>
                <a:latin typeface="Comic Sans MS" pitchFamily="66" charset="0"/>
              </a:rPr>
              <a:t>               </a:t>
            </a:r>
            <a:r>
              <a:rPr lang="en-US" dirty="0" smtClean="0">
                <a:solidFill>
                  <a:schemeClr val="bg1"/>
                </a:solidFill>
                <a:latin typeface="Comic Sans MS" pitchFamily="66" charset="0"/>
              </a:rPr>
              <a:t>3 mm</a:t>
            </a:r>
          </a:p>
          <a:p>
            <a:r>
              <a:rPr lang="en-US" sz="2400" dirty="0" smtClean="0">
                <a:solidFill>
                  <a:schemeClr val="bg1"/>
                </a:solidFill>
                <a:latin typeface="Comic Sans MS" pitchFamily="66" charset="0"/>
              </a:rPr>
              <a:t>     4 </a:t>
            </a:r>
            <a:r>
              <a:rPr lang="en-US" sz="2400" u="sng" dirty="0" smtClean="0">
                <a:solidFill>
                  <a:schemeClr val="bg1"/>
                </a:solidFill>
                <a:latin typeface="Comic Sans MS" pitchFamily="66" charset="0"/>
              </a:rPr>
              <a:t>&gt; </a:t>
            </a:r>
            <a:r>
              <a:rPr lang="en-US" sz="2400" dirty="0" smtClean="0">
                <a:solidFill>
                  <a:schemeClr val="bg1"/>
                </a:solidFill>
                <a:latin typeface="Comic Sans MS" pitchFamily="66" charset="0"/>
              </a:rPr>
              <a:t>3</a:t>
            </a:r>
          </a:p>
        </p:txBody>
      </p:sp>
      <p:cxnSp>
        <p:nvCxnSpPr>
          <p:cNvPr id="96" name="Straight Connector 95"/>
          <p:cNvCxnSpPr/>
          <p:nvPr/>
        </p:nvCxnSpPr>
        <p:spPr>
          <a:xfrm flipH="1">
            <a:off x="6770089" y="3215013"/>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a:stretch>
            <a:fillRect/>
          </a:stretch>
        </p:blipFill>
        <p:spPr bwMode="auto">
          <a:xfrm>
            <a:off x="777667" y="3003980"/>
            <a:ext cx="7742490" cy="234076"/>
          </a:xfrm>
          <a:prstGeom prst="rect">
            <a:avLst/>
          </a:prstGeom>
          <a:noFill/>
          <a:ln w="9525">
            <a:noFill/>
            <a:miter lim="800000"/>
            <a:headEnd/>
            <a:tailEnd/>
          </a:ln>
        </p:spPr>
      </p:pic>
      <p:sp>
        <p:nvSpPr>
          <p:cNvPr id="104" name="Rectangle 103"/>
          <p:cNvSpPr/>
          <p:nvPr/>
        </p:nvSpPr>
        <p:spPr>
          <a:xfrm>
            <a:off x="786119" y="3015132"/>
            <a:ext cx="7677713" cy="16232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Picture 2"/>
          <p:cNvPicPr>
            <a:picLocks noChangeAspect="1" noChangeArrowheads="1"/>
          </p:cNvPicPr>
          <p:nvPr/>
        </p:nvPicPr>
        <p:blipFill>
          <a:blip r:embed="rId2" cstate="print"/>
          <a:srcRect/>
          <a:stretch>
            <a:fillRect/>
          </a:stretch>
        </p:blipFill>
        <p:spPr bwMode="auto">
          <a:xfrm>
            <a:off x="793336" y="4292971"/>
            <a:ext cx="7742490" cy="234076"/>
          </a:xfrm>
          <a:prstGeom prst="rect">
            <a:avLst/>
          </a:prstGeom>
          <a:noFill/>
          <a:ln w="9525">
            <a:noFill/>
            <a:miter lim="800000"/>
            <a:headEnd/>
            <a:tailEnd/>
          </a:ln>
        </p:spPr>
      </p:pic>
      <p:sp>
        <p:nvSpPr>
          <p:cNvPr id="107" name="Rectangle 106"/>
          <p:cNvSpPr/>
          <p:nvPr/>
        </p:nvSpPr>
        <p:spPr>
          <a:xfrm>
            <a:off x="818721" y="4329523"/>
            <a:ext cx="7677713" cy="16232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H="1">
            <a:off x="788351" y="3223400"/>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Freeform 109"/>
          <p:cNvSpPr/>
          <p:nvPr/>
        </p:nvSpPr>
        <p:spPr>
          <a:xfrm>
            <a:off x="6737230" y="1457864"/>
            <a:ext cx="1026544" cy="26773"/>
          </a:xfrm>
          <a:custGeom>
            <a:avLst/>
            <a:gdLst>
              <a:gd name="connsiteX0" fmla="*/ 0 w 1026544"/>
              <a:gd name="connsiteY0" fmla="*/ 0 h 26773"/>
              <a:gd name="connsiteX1" fmla="*/ 284672 w 1026544"/>
              <a:gd name="connsiteY1" fmla="*/ 8627 h 26773"/>
              <a:gd name="connsiteX2" fmla="*/ 517585 w 1026544"/>
              <a:gd name="connsiteY2" fmla="*/ 17253 h 26773"/>
              <a:gd name="connsiteX3" fmla="*/ 1026544 w 1026544"/>
              <a:gd name="connsiteY3" fmla="*/ 25879 h 26773"/>
            </a:gdLst>
            <a:ahLst/>
            <a:cxnLst>
              <a:cxn ang="0">
                <a:pos x="connsiteX0" y="connsiteY0"/>
              </a:cxn>
              <a:cxn ang="0">
                <a:pos x="connsiteX1" y="connsiteY1"/>
              </a:cxn>
              <a:cxn ang="0">
                <a:pos x="connsiteX2" y="connsiteY2"/>
              </a:cxn>
              <a:cxn ang="0">
                <a:pos x="connsiteX3" y="connsiteY3"/>
              </a:cxn>
            </a:cxnLst>
            <a:rect l="l" t="t" r="r" b="b"/>
            <a:pathLst>
              <a:path w="1026544" h="26773">
                <a:moveTo>
                  <a:pt x="0" y="0"/>
                </a:moveTo>
                <a:lnTo>
                  <a:pt x="284672" y="8627"/>
                </a:lnTo>
                <a:lnTo>
                  <a:pt x="517585" y="17253"/>
                </a:lnTo>
                <a:cubicBezTo>
                  <a:pt x="860333" y="26773"/>
                  <a:pt x="802997" y="25879"/>
                  <a:pt x="1026544" y="25879"/>
                </a:cubicBez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1" name="Straight Connector 110"/>
          <p:cNvCxnSpPr/>
          <p:nvPr/>
        </p:nvCxnSpPr>
        <p:spPr>
          <a:xfrm>
            <a:off x="6273799" y="3208866"/>
            <a:ext cx="1" cy="177800"/>
          </a:xfrm>
          <a:prstGeom prst="line">
            <a:avLst/>
          </a:prstGeom>
          <a:ln w="38100">
            <a:solidFill>
              <a:srgbClr val="F535CC"/>
            </a:solidFill>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16466" y="5063066"/>
            <a:ext cx="4648200" cy="969496"/>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The difference is less than 4 mm, so you would not install a shim set. Attach and level the next module.</a:t>
            </a:r>
            <a:endParaRPr lang="en-US" sz="1900" dirty="0">
              <a:solidFill>
                <a:srgbClr val="666666"/>
              </a:solidFill>
              <a:latin typeface="Arial" pitchFamily="34" charset="0"/>
              <a:ea typeface="ＭＳ Ｐゴシック" charset="0"/>
              <a:cs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12</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Repeat</a:t>
            </a:r>
          </a:p>
        </p:txBody>
      </p:sp>
      <p:sp>
        <p:nvSpPr>
          <p:cNvPr id="89" name="Rectangle 88"/>
          <p:cNvSpPr/>
          <p:nvPr/>
        </p:nvSpPr>
        <p:spPr>
          <a:xfrm>
            <a:off x="8527991"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16"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8575616"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7215183" y="323822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262808" y="333347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7262808" y="387759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5742774" y="794760"/>
            <a:ext cx="2991027" cy="1444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5648770" y="2298819"/>
            <a:ext cx="3144852" cy="17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648770" y="2221907"/>
            <a:ext cx="111095" cy="102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16710" y="2247544"/>
            <a:ext cx="94004" cy="59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794049" y="828942"/>
            <a:ext cx="2897024" cy="135878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96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44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87" idx="1"/>
            <a:endCxn id="87" idx="3"/>
          </p:cNvCxnSpPr>
          <p:nvPr/>
        </p:nvCxnSpPr>
        <p:spPr>
          <a:xfrm>
            <a:off x="844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87" idx="0"/>
          </p:cNvCxnSpPr>
          <p:nvPr/>
        </p:nvCxnSpPr>
        <p:spPr>
          <a:xfrm flipH="1">
            <a:off x="10254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1085028" y="3432473"/>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54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301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a:stCxn id="108" idx="1"/>
            <a:endCxn id="108" idx="3"/>
          </p:cNvCxnSpPr>
          <p:nvPr/>
        </p:nvCxnSpPr>
        <p:spPr>
          <a:xfrm>
            <a:off x="1301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8" idx="0"/>
          </p:cNvCxnSpPr>
          <p:nvPr/>
        </p:nvCxnSpPr>
        <p:spPr>
          <a:xfrm flipH="1">
            <a:off x="14826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711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758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113" idx="1"/>
            <a:endCxn id="113" idx="3"/>
          </p:cNvCxnSpPr>
          <p:nvPr/>
        </p:nvCxnSpPr>
        <p:spPr>
          <a:xfrm>
            <a:off x="1758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3" idx="0"/>
          </p:cNvCxnSpPr>
          <p:nvPr/>
        </p:nvCxnSpPr>
        <p:spPr>
          <a:xfrm flipH="1">
            <a:off x="19398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21684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2161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stCxn id="117" idx="1"/>
            <a:endCxn id="117" idx="3"/>
          </p:cNvCxnSpPr>
          <p:nvPr/>
        </p:nvCxnSpPr>
        <p:spPr>
          <a:xfrm>
            <a:off x="22161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7" idx="0"/>
          </p:cNvCxnSpPr>
          <p:nvPr/>
        </p:nvCxnSpPr>
        <p:spPr>
          <a:xfrm flipH="1">
            <a:off x="23970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625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673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a:stCxn id="121" idx="1"/>
            <a:endCxn id="121" idx="3"/>
          </p:cNvCxnSpPr>
          <p:nvPr/>
        </p:nvCxnSpPr>
        <p:spPr>
          <a:xfrm>
            <a:off x="2673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21" idx="0"/>
          </p:cNvCxnSpPr>
          <p:nvPr/>
        </p:nvCxnSpPr>
        <p:spPr>
          <a:xfrm flipH="1">
            <a:off x="2854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3540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587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p:cNvCxnSpPr>
            <a:stCxn id="125" idx="1"/>
            <a:endCxn id="125" idx="3"/>
          </p:cNvCxnSpPr>
          <p:nvPr/>
        </p:nvCxnSpPr>
        <p:spPr>
          <a:xfrm>
            <a:off x="3587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3997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044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stCxn id="128" idx="1"/>
            <a:endCxn id="128" idx="3"/>
          </p:cNvCxnSpPr>
          <p:nvPr/>
        </p:nvCxnSpPr>
        <p:spPr>
          <a:xfrm>
            <a:off x="4044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3082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130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1" idx="1"/>
            <a:endCxn id="131" idx="3"/>
          </p:cNvCxnSpPr>
          <p:nvPr/>
        </p:nvCxnSpPr>
        <p:spPr>
          <a:xfrm>
            <a:off x="3130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856004" y="3946020"/>
            <a:ext cx="312906" cy="369332"/>
          </a:xfrm>
          <a:prstGeom prst="rect">
            <a:avLst/>
          </a:prstGeom>
          <a:noFill/>
        </p:spPr>
        <p:txBody>
          <a:bodyPr wrap="none" rtlCol="0">
            <a:spAutoFit/>
          </a:bodyPr>
          <a:lstStyle/>
          <a:p>
            <a:r>
              <a:rPr lang="en-US" dirty="0" smtClean="0"/>
              <a:t>1</a:t>
            </a:r>
            <a:endParaRPr lang="en-US" dirty="0"/>
          </a:p>
        </p:txBody>
      </p:sp>
      <p:sp>
        <p:nvSpPr>
          <p:cNvPr id="134" name="TextBox 133"/>
          <p:cNvSpPr txBox="1"/>
          <p:nvPr/>
        </p:nvSpPr>
        <p:spPr>
          <a:xfrm>
            <a:off x="1313204" y="3946020"/>
            <a:ext cx="312906" cy="369332"/>
          </a:xfrm>
          <a:prstGeom prst="rect">
            <a:avLst/>
          </a:prstGeom>
          <a:noFill/>
        </p:spPr>
        <p:txBody>
          <a:bodyPr wrap="none" rtlCol="0">
            <a:spAutoFit/>
          </a:bodyPr>
          <a:lstStyle/>
          <a:p>
            <a:r>
              <a:rPr lang="en-US" dirty="0" smtClean="0"/>
              <a:t>2</a:t>
            </a:r>
            <a:endParaRPr lang="en-US" dirty="0"/>
          </a:p>
        </p:txBody>
      </p:sp>
      <p:sp>
        <p:nvSpPr>
          <p:cNvPr id="135" name="TextBox 134"/>
          <p:cNvSpPr txBox="1"/>
          <p:nvPr/>
        </p:nvSpPr>
        <p:spPr>
          <a:xfrm>
            <a:off x="1770404" y="3946020"/>
            <a:ext cx="312906" cy="369332"/>
          </a:xfrm>
          <a:prstGeom prst="rect">
            <a:avLst/>
          </a:prstGeom>
          <a:noFill/>
        </p:spPr>
        <p:txBody>
          <a:bodyPr wrap="none" rtlCol="0">
            <a:spAutoFit/>
          </a:bodyPr>
          <a:lstStyle/>
          <a:p>
            <a:r>
              <a:rPr lang="en-US" dirty="0" smtClean="0"/>
              <a:t>3</a:t>
            </a:r>
            <a:endParaRPr lang="en-US" dirty="0"/>
          </a:p>
        </p:txBody>
      </p:sp>
      <p:sp>
        <p:nvSpPr>
          <p:cNvPr id="136" name="TextBox 135"/>
          <p:cNvSpPr txBox="1"/>
          <p:nvPr/>
        </p:nvSpPr>
        <p:spPr>
          <a:xfrm>
            <a:off x="2227604" y="3946020"/>
            <a:ext cx="312906" cy="369332"/>
          </a:xfrm>
          <a:prstGeom prst="rect">
            <a:avLst/>
          </a:prstGeom>
          <a:noFill/>
        </p:spPr>
        <p:txBody>
          <a:bodyPr wrap="none" rtlCol="0">
            <a:spAutoFit/>
          </a:bodyPr>
          <a:lstStyle/>
          <a:p>
            <a:r>
              <a:rPr lang="en-US" dirty="0" smtClean="0"/>
              <a:t>4</a:t>
            </a:r>
            <a:endParaRPr lang="en-US" dirty="0"/>
          </a:p>
        </p:txBody>
      </p:sp>
      <p:sp>
        <p:nvSpPr>
          <p:cNvPr id="137" name="TextBox 136"/>
          <p:cNvSpPr txBox="1"/>
          <p:nvPr/>
        </p:nvSpPr>
        <p:spPr>
          <a:xfrm>
            <a:off x="2684804" y="3946020"/>
            <a:ext cx="312906" cy="369332"/>
          </a:xfrm>
          <a:prstGeom prst="rect">
            <a:avLst/>
          </a:prstGeom>
          <a:noFill/>
        </p:spPr>
        <p:txBody>
          <a:bodyPr wrap="none" rtlCol="0">
            <a:spAutoFit/>
          </a:bodyPr>
          <a:lstStyle/>
          <a:p>
            <a:r>
              <a:rPr lang="en-US" dirty="0" smtClean="0"/>
              <a:t>5</a:t>
            </a:r>
            <a:endParaRPr lang="en-US" dirty="0"/>
          </a:p>
        </p:txBody>
      </p:sp>
      <p:sp>
        <p:nvSpPr>
          <p:cNvPr id="138" name="TextBox 137"/>
          <p:cNvSpPr txBox="1"/>
          <p:nvPr/>
        </p:nvSpPr>
        <p:spPr>
          <a:xfrm>
            <a:off x="3142004" y="3946020"/>
            <a:ext cx="312906" cy="369332"/>
          </a:xfrm>
          <a:prstGeom prst="rect">
            <a:avLst/>
          </a:prstGeom>
          <a:noFill/>
        </p:spPr>
        <p:txBody>
          <a:bodyPr wrap="none" rtlCol="0">
            <a:spAutoFit/>
          </a:bodyPr>
          <a:lstStyle/>
          <a:p>
            <a:r>
              <a:rPr lang="en-US" dirty="0" smtClean="0"/>
              <a:t>6</a:t>
            </a:r>
            <a:endParaRPr lang="en-US" dirty="0"/>
          </a:p>
        </p:txBody>
      </p:sp>
      <p:sp>
        <p:nvSpPr>
          <p:cNvPr id="139" name="TextBox 138"/>
          <p:cNvSpPr txBox="1"/>
          <p:nvPr/>
        </p:nvSpPr>
        <p:spPr>
          <a:xfrm>
            <a:off x="3599204" y="3946020"/>
            <a:ext cx="312906" cy="369332"/>
          </a:xfrm>
          <a:prstGeom prst="rect">
            <a:avLst/>
          </a:prstGeom>
          <a:noFill/>
        </p:spPr>
        <p:txBody>
          <a:bodyPr wrap="none" rtlCol="0">
            <a:spAutoFit/>
          </a:bodyPr>
          <a:lstStyle/>
          <a:p>
            <a:r>
              <a:rPr lang="en-US" dirty="0" smtClean="0"/>
              <a:t>7</a:t>
            </a:r>
            <a:endParaRPr lang="en-US" dirty="0"/>
          </a:p>
        </p:txBody>
      </p:sp>
      <p:sp>
        <p:nvSpPr>
          <p:cNvPr id="140" name="TextBox 139"/>
          <p:cNvSpPr txBox="1"/>
          <p:nvPr/>
        </p:nvSpPr>
        <p:spPr>
          <a:xfrm>
            <a:off x="4056404" y="3946020"/>
            <a:ext cx="312906" cy="369332"/>
          </a:xfrm>
          <a:prstGeom prst="rect">
            <a:avLst/>
          </a:prstGeom>
          <a:noFill/>
        </p:spPr>
        <p:txBody>
          <a:bodyPr wrap="none" rtlCol="0">
            <a:spAutoFit/>
          </a:bodyPr>
          <a:lstStyle/>
          <a:p>
            <a:r>
              <a:rPr lang="en-US" dirty="0" smtClean="0"/>
              <a:t>8</a:t>
            </a:r>
            <a:endParaRPr lang="en-US" dirty="0"/>
          </a:p>
        </p:txBody>
      </p:sp>
      <p:sp>
        <p:nvSpPr>
          <p:cNvPr id="141" name="Rectangle 140"/>
          <p:cNvSpPr/>
          <p:nvPr/>
        </p:nvSpPr>
        <p:spPr>
          <a:xfrm>
            <a:off x="339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387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1"/>
            <a:endCxn id="142" idx="3"/>
          </p:cNvCxnSpPr>
          <p:nvPr/>
        </p:nvCxnSpPr>
        <p:spPr>
          <a:xfrm>
            <a:off x="387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2" idx="0"/>
          </p:cNvCxnSpPr>
          <p:nvPr/>
        </p:nvCxnSpPr>
        <p:spPr>
          <a:xfrm flipH="1">
            <a:off x="568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398804" y="3946020"/>
            <a:ext cx="312906" cy="369332"/>
          </a:xfrm>
          <a:prstGeom prst="rect">
            <a:avLst/>
          </a:prstGeom>
          <a:noFill/>
        </p:spPr>
        <p:txBody>
          <a:bodyPr wrap="none" rtlCol="0">
            <a:spAutoFit/>
          </a:bodyPr>
          <a:lstStyle/>
          <a:p>
            <a:r>
              <a:rPr lang="en-US" dirty="0" smtClean="0"/>
              <a:t>0</a:t>
            </a:r>
            <a:endParaRPr lang="en-US" dirty="0"/>
          </a:p>
        </p:txBody>
      </p:sp>
      <p:sp>
        <p:nvSpPr>
          <p:cNvPr id="146" name="Rectangle 145"/>
          <p:cNvSpPr/>
          <p:nvPr/>
        </p:nvSpPr>
        <p:spPr>
          <a:xfrm>
            <a:off x="6747774" y="3231182"/>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6795399" y="3326432"/>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a:stCxn id="147" idx="1"/>
            <a:endCxn id="147" idx="3"/>
          </p:cNvCxnSpPr>
          <p:nvPr/>
        </p:nvCxnSpPr>
        <p:spPr>
          <a:xfrm>
            <a:off x="6795399" y="3870548"/>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490812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95574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1"/>
            <a:endCxn id="150" idx="3"/>
          </p:cNvCxnSpPr>
          <p:nvPr/>
        </p:nvCxnSpPr>
        <p:spPr>
          <a:xfrm>
            <a:off x="495574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536818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41580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a:stCxn id="153" idx="1"/>
            <a:endCxn id="153" idx="3"/>
          </p:cNvCxnSpPr>
          <p:nvPr/>
        </p:nvCxnSpPr>
        <p:spPr>
          <a:xfrm>
            <a:off x="541580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5825896"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5873521"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a:stCxn id="156" idx="1"/>
            <a:endCxn id="156" idx="3"/>
          </p:cNvCxnSpPr>
          <p:nvPr/>
        </p:nvCxnSpPr>
        <p:spPr>
          <a:xfrm>
            <a:off x="5873521"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a:xfrm>
            <a:off x="7201889" y="3239490"/>
            <a:ext cx="457200" cy="1264777"/>
          </a:xfrm>
          <a:prstGeom prst="rect">
            <a:avLst/>
          </a:prstGeom>
          <a:solidFill>
            <a:srgbClr val="92D050">
              <a:alpha val="27000"/>
            </a:srgb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6326647" y="332627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p:cNvCxnSpPr>
            <a:stCxn id="159" idx="1"/>
            <a:endCxn id="159" idx="3"/>
          </p:cNvCxnSpPr>
          <p:nvPr/>
        </p:nvCxnSpPr>
        <p:spPr>
          <a:xfrm>
            <a:off x="6326647" y="387039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4450224"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497849"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a:stCxn id="162" idx="1"/>
            <a:endCxn id="162" idx="3"/>
          </p:cNvCxnSpPr>
          <p:nvPr/>
        </p:nvCxnSpPr>
        <p:spPr>
          <a:xfrm>
            <a:off x="4497849"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521710" y="3946020"/>
            <a:ext cx="312906" cy="369332"/>
          </a:xfrm>
          <a:prstGeom prst="rect">
            <a:avLst/>
          </a:prstGeom>
          <a:noFill/>
        </p:spPr>
        <p:txBody>
          <a:bodyPr wrap="none" rtlCol="0">
            <a:spAutoFit/>
          </a:bodyPr>
          <a:lstStyle/>
          <a:p>
            <a:r>
              <a:rPr lang="en-US" dirty="0" smtClean="0"/>
              <a:t>9</a:t>
            </a:r>
            <a:endParaRPr lang="en-US" dirty="0"/>
          </a:p>
        </p:txBody>
      </p:sp>
      <p:sp>
        <p:nvSpPr>
          <p:cNvPr id="165" name="TextBox 164"/>
          <p:cNvSpPr txBox="1"/>
          <p:nvPr/>
        </p:nvSpPr>
        <p:spPr>
          <a:xfrm>
            <a:off x="4890332" y="3946020"/>
            <a:ext cx="441146" cy="369332"/>
          </a:xfrm>
          <a:prstGeom prst="rect">
            <a:avLst/>
          </a:prstGeom>
          <a:noFill/>
        </p:spPr>
        <p:txBody>
          <a:bodyPr wrap="none" rtlCol="0">
            <a:spAutoFit/>
          </a:bodyPr>
          <a:lstStyle/>
          <a:p>
            <a:r>
              <a:rPr lang="en-US" dirty="0" smtClean="0"/>
              <a:t>10</a:t>
            </a:r>
            <a:endParaRPr lang="en-US" dirty="0"/>
          </a:p>
        </p:txBody>
      </p:sp>
      <p:sp>
        <p:nvSpPr>
          <p:cNvPr id="166" name="TextBox 165"/>
          <p:cNvSpPr txBox="1"/>
          <p:nvPr/>
        </p:nvSpPr>
        <p:spPr>
          <a:xfrm>
            <a:off x="5398717" y="3946020"/>
            <a:ext cx="424027" cy="369332"/>
          </a:xfrm>
          <a:prstGeom prst="rect">
            <a:avLst/>
          </a:prstGeom>
          <a:noFill/>
        </p:spPr>
        <p:txBody>
          <a:bodyPr wrap="none" rtlCol="0">
            <a:spAutoFit/>
          </a:bodyPr>
          <a:lstStyle/>
          <a:p>
            <a:r>
              <a:rPr lang="en-US" dirty="0" smtClean="0"/>
              <a:t>11</a:t>
            </a:r>
            <a:endParaRPr lang="en-US" dirty="0"/>
          </a:p>
        </p:txBody>
      </p:sp>
      <p:sp>
        <p:nvSpPr>
          <p:cNvPr id="167" name="TextBox 166"/>
          <p:cNvSpPr txBox="1"/>
          <p:nvPr/>
        </p:nvSpPr>
        <p:spPr>
          <a:xfrm>
            <a:off x="5822744" y="3946020"/>
            <a:ext cx="441146" cy="369332"/>
          </a:xfrm>
          <a:prstGeom prst="rect">
            <a:avLst/>
          </a:prstGeom>
          <a:noFill/>
        </p:spPr>
        <p:txBody>
          <a:bodyPr wrap="none" rtlCol="0">
            <a:spAutoFit/>
          </a:bodyPr>
          <a:lstStyle/>
          <a:p>
            <a:r>
              <a:rPr lang="en-US" dirty="0" smtClean="0"/>
              <a:t>12</a:t>
            </a:r>
            <a:endParaRPr lang="en-US" dirty="0"/>
          </a:p>
        </p:txBody>
      </p:sp>
      <p:sp>
        <p:nvSpPr>
          <p:cNvPr id="168" name="TextBox 167"/>
          <p:cNvSpPr txBox="1"/>
          <p:nvPr/>
        </p:nvSpPr>
        <p:spPr>
          <a:xfrm>
            <a:off x="6299883" y="3936050"/>
            <a:ext cx="441146" cy="369332"/>
          </a:xfrm>
          <a:prstGeom prst="rect">
            <a:avLst/>
          </a:prstGeom>
          <a:noFill/>
        </p:spPr>
        <p:txBody>
          <a:bodyPr wrap="none" rtlCol="0">
            <a:spAutoFit/>
          </a:bodyPr>
          <a:lstStyle/>
          <a:p>
            <a:r>
              <a:rPr lang="en-US" dirty="0" smtClean="0"/>
              <a:t>13</a:t>
            </a:r>
            <a:endParaRPr lang="en-US" dirty="0"/>
          </a:p>
        </p:txBody>
      </p:sp>
      <p:cxnSp>
        <p:nvCxnSpPr>
          <p:cNvPr id="169" name="Straight Connector 168"/>
          <p:cNvCxnSpPr/>
          <p:nvPr/>
        </p:nvCxnSpPr>
        <p:spPr>
          <a:xfrm flipH="1">
            <a:off x="7676022" y="3223480"/>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788351" y="3223400"/>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6282108" y="3231181"/>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a:off x="6282265" y="3217333"/>
            <a:ext cx="1" cy="177800"/>
          </a:xfrm>
          <a:prstGeom prst="line">
            <a:avLst/>
          </a:prstGeom>
          <a:ln w="38100">
            <a:solidFill>
              <a:srgbClr val="F535CC"/>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6765549" y="3936050"/>
            <a:ext cx="441146" cy="369332"/>
          </a:xfrm>
          <a:prstGeom prst="rect">
            <a:avLst/>
          </a:prstGeom>
          <a:noFill/>
        </p:spPr>
        <p:txBody>
          <a:bodyPr wrap="none" rtlCol="0">
            <a:spAutoFit/>
          </a:bodyPr>
          <a:lstStyle/>
          <a:p>
            <a:r>
              <a:rPr lang="en-US" dirty="0" smtClean="0"/>
              <a:t>14</a:t>
            </a:r>
            <a:endParaRPr lang="en-US" dirty="0"/>
          </a:p>
        </p:txBody>
      </p:sp>
      <p:pic>
        <p:nvPicPr>
          <p:cNvPr id="174" name="Picture 2"/>
          <p:cNvPicPr>
            <a:picLocks noChangeAspect="1" noChangeArrowheads="1"/>
          </p:cNvPicPr>
          <p:nvPr/>
        </p:nvPicPr>
        <p:blipFill>
          <a:blip r:embed="rId2" cstate="print"/>
          <a:srcRect/>
          <a:stretch>
            <a:fillRect/>
          </a:stretch>
        </p:blipFill>
        <p:spPr bwMode="auto">
          <a:xfrm>
            <a:off x="777667" y="3003980"/>
            <a:ext cx="7742490" cy="234076"/>
          </a:xfrm>
          <a:prstGeom prst="rect">
            <a:avLst/>
          </a:prstGeom>
          <a:noFill/>
          <a:ln w="9525">
            <a:noFill/>
            <a:miter lim="800000"/>
            <a:headEnd/>
            <a:tailEnd/>
          </a:ln>
        </p:spPr>
      </p:pic>
      <p:sp>
        <p:nvSpPr>
          <p:cNvPr id="175" name="Rectangle 174"/>
          <p:cNvSpPr/>
          <p:nvPr/>
        </p:nvSpPr>
        <p:spPr>
          <a:xfrm>
            <a:off x="786119" y="3015132"/>
            <a:ext cx="7677713" cy="16232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6" name="Picture 2"/>
          <p:cNvPicPr>
            <a:picLocks noChangeAspect="1" noChangeArrowheads="1"/>
          </p:cNvPicPr>
          <p:nvPr/>
        </p:nvPicPr>
        <p:blipFill>
          <a:blip r:embed="rId2" cstate="print"/>
          <a:srcRect/>
          <a:stretch>
            <a:fillRect/>
          </a:stretch>
        </p:blipFill>
        <p:spPr bwMode="auto">
          <a:xfrm>
            <a:off x="793336" y="4292971"/>
            <a:ext cx="7742490" cy="234076"/>
          </a:xfrm>
          <a:prstGeom prst="rect">
            <a:avLst/>
          </a:prstGeom>
          <a:noFill/>
          <a:ln w="9525">
            <a:noFill/>
            <a:miter lim="800000"/>
            <a:headEnd/>
            <a:tailEnd/>
          </a:ln>
        </p:spPr>
      </p:pic>
      <p:sp>
        <p:nvSpPr>
          <p:cNvPr id="177" name="Rectangle 176"/>
          <p:cNvSpPr/>
          <p:nvPr/>
        </p:nvSpPr>
        <p:spPr>
          <a:xfrm>
            <a:off x="818721" y="4329523"/>
            <a:ext cx="7677713" cy="16232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7239683" y="3927583"/>
            <a:ext cx="441146" cy="369332"/>
          </a:xfrm>
          <a:prstGeom prst="rect">
            <a:avLst/>
          </a:prstGeom>
          <a:noFill/>
        </p:spPr>
        <p:txBody>
          <a:bodyPr wrap="none" rtlCol="0">
            <a:spAutoFit/>
          </a:bodyPr>
          <a:lstStyle/>
          <a:p>
            <a:r>
              <a:rPr lang="en-US" dirty="0" smtClean="0"/>
              <a:t>15</a:t>
            </a:r>
            <a:endParaRPr lang="en-US" dirty="0"/>
          </a:p>
        </p:txBody>
      </p:sp>
      <p:sp>
        <p:nvSpPr>
          <p:cNvPr id="180" name="TextBox 179"/>
          <p:cNvSpPr txBox="1"/>
          <p:nvPr/>
        </p:nvSpPr>
        <p:spPr>
          <a:xfrm>
            <a:off x="5802594" y="846032"/>
            <a:ext cx="2333002" cy="1384995"/>
          </a:xfrm>
          <a:prstGeom prst="rect">
            <a:avLst/>
          </a:prstGeom>
          <a:noFill/>
        </p:spPr>
        <p:txBody>
          <a:bodyPr wrap="square" rtlCol="0">
            <a:spAutoFit/>
          </a:bodyPr>
          <a:lstStyle/>
          <a:p>
            <a:r>
              <a:rPr lang="en-US" dirty="0" smtClean="0">
                <a:solidFill>
                  <a:schemeClr val="bg1"/>
                </a:solidFill>
                <a:latin typeface="Comic Sans MS" pitchFamily="66" charset="0"/>
              </a:rPr>
              <a:t>top:       8396 mm</a:t>
            </a:r>
          </a:p>
          <a:p>
            <a:r>
              <a:rPr lang="en-US" dirty="0" smtClean="0">
                <a:solidFill>
                  <a:schemeClr val="bg1"/>
                </a:solidFill>
                <a:latin typeface="Comic Sans MS" pitchFamily="66" charset="0"/>
              </a:rPr>
              <a:t>bottom: 8393 mm</a:t>
            </a:r>
          </a:p>
          <a:p>
            <a:r>
              <a:rPr lang="en-US" sz="2400" dirty="0" smtClean="0">
                <a:solidFill>
                  <a:schemeClr val="bg1"/>
                </a:solidFill>
                <a:latin typeface="Comic Sans MS" pitchFamily="66" charset="0"/>
              </a:rPr>
              <a:t>               </a:t>
            </a:r>
            <a:r>
              <a:rPr lang="en-US" dirty="0" smtClean="0">
                <a:solidFill>
                  <a:schemeClr val="bg1"/>
                </a:solidFill>
                <a:latin typeface="Comic Sans MS" pitchFamily="66" charset="0"/>
              </a:rPr>
              <a:t>3 mm</a:t>
            </a:r>
          </a:p>
          <a:p>
            <a:r>
              <a:rPr lang="en-US" sz="2400" dirty="0" smtClean="0">
                <a:solidFill>
                  <a:schemeClr val="bg1"/>
                </a:solidFill>
                <a:latin typeface="Comic Sans MS" pitchFamily="66" charset="0"/>
              </a:rPr>
              <a:t>     4 </a:t>
            </a:r>
            <a:r>
              <a:rPr lang="en-US" sz="2400" u="sng" dirty="0" smtClean="0">
                <a:solidFill>
                  <a:schemeClr val="bg1"/>
                </a:solidFill>
                <a:latin typeface="Comic Sans MS" pitchFamily="66" charset="0"/>
              </a:rPr>
              <a:t>&gt; </a:t>
            </a:r>
            <a:r>
              <a:rPr lang="en-US" sz="2400" dirty="0" smtClean="0">
                <a:solidFill>
                  <a:schemeClr val="bg1"/>
                </a:solidFill>
                <a:latin typeface="Comic Sans MS" pitchFamily="66" charset="0"/>
              </a:rPr>
              <a:t>3</a:t>
            </a:r>
          </a:p>
        </p:txBody>
      </p:sp>
      <p:sp>
        <p:nvSpPr>
          <p:cNvPr id="181" name="Freeform 180"/>
          <p:cNvSpPr/>
          <p:nvPr/>
        </p:nvSpPr>
        <p:spPr>
          <a:xfrm>
            <a:off x="6737230" y="1457864"/>
            <a:ext cx="1026544" cy="26773"/>
          </a:xfrm>
          <a:custGeom>
            <a:avLst/>
            <a:gdLst>
              <a:gd name="connsiteX0" fmla="*/ 0 w 1026544"/>
              <a:gd name="connsiteY0" fmla="*/ 0 h 26773"/>
              <a:gd name="connsiteX1" fmla="*/ 284672 w 1026544"/>
              <a:gd name="connsiteY1" fmla="*/ 8627 h 26773"/>
              <a:gd name="connsiteX2" fmla="*/ 517585 w 1026544"/>
              <a:gd name="connsiteY2" fmla="*/ 17253 h 26773"/>
              <a:gd name="connsiteX3" fmla="*/ 1026544 w 1026544"/>
              <a:gd name="connsiteY3" fmla="*/ 25879 h 26773"/>
            </a:gdLst>
            <a:ahLst/>
            <a:cxnLst>
              <a:cxn ang="0">
                <a:pos x="connsiteX0" y="connsiteY0"/>
              </a:cxn>
              <a:cxn ang="0">
                <a:pos x="connsiteX1" y="connsiteY1"/>
              </a:cxn>
              <a:cxn ang="0">
                <a:pos x="connsiteX2" y="connsiteY2"/>
              </a:cxn>
              <a:cxn ang="0">
                <a:pos x="connsiteX3" y="connsiteY3"/>
              </a:cxn>
            </a:cxnLst>
            <a:rect l="l" t="t" r="r" b="b"/>
            <a:pathLst>
              <a:path w="1026544" h="26773">
                <a:moveTo>
                  <a:pt x="0" y="0"/>
                </a:moveTo>
                <a:lnTo>
                  <a:pt x="284672" y="8627"/>
                </a:lnTo>
                <a:lnTo>
                  <a:pt x="517585" y="17253"/>
                </a:lnTo>
                <a:cubicBezTo>
                  <a:pt x="860333" y="26773"/>
                  <a:pt x="802997" y="25879"/>
                  <a:pt x="1026544" y="25879"/>
                </a:cubicBez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2" name="Rectangle 181"/>
          <p:cNvSpPr/>
          <p:nvPr/>
        </p:nvSpPr>
        <p:spPr>
          <a:xfrm>
            <a:off x="389467" y="1803401"/>
            <a:ext cx="4648200" cy="384721"/>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Measure, subtract, install.</a:t>
            </a:r>
            <a:endParaRPr lang="en-US" sz="1900" dirty="0">
              <a:solidFill>
                <a:srgbClr val="666666"/>
              </a:solidFill>
              <a:latin typeface="Arial" pitchFamily="34" charset="0"/>
              <a:ea typeface="ＭＳ Ｐゴシック"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13</a:t>
            </a:fld>
            <a:endParaRPr lang="en-US" sz="1200" dirty="0"/>
          </a:p>
        </p:txBody>
      </p:sp>
      <p:sp>
        <p:nvSpPr>
          <p:cNvPr id="300" name="Rectangle 299"/>
          <p:cNvSpPr/>
          <p:nvPr/>
        </p:nvSpPr>
        <p:spPr>
          <a:xfrm>
            <a:off x="127001" y="152400"/>
            <a:ext cx="8881532" cy="584775"/>
          </a:xfrm>
          <a:prstGeom prst="rect">
            <a:avLst/>
          </a:prstGeom>
        </p:spPr>
        <p:txBody>
          <a:bodyPr wrap="square">
            <a:spAutoFit/>
          </a:bodyPr>
          <a:lstStyle/>
          <a:p>
            <a:r>
              <a:rPr lang="en-US" sz="3200" dirty="0" smtClean="0">
                <a:solidFill>
                  <a:srgbClr val="006AD6"/>
                </a:solidFill>
                <a:latin typeface="+mj-lt"/>
                <a:ea typeface="+mj-ea"/>
                <a:cs typeface="+mj-cs"/>
              </a:rPr>
              <a:t>Install the X-Axis Rail Terminators</a:t>
            </a:r>
          </a:p>
        </p:txBody>
      </p:sp>
      <p:sp>
        <p:nvSpPr>
          <p:cNvPr id="89" name="Rectangle 88"/>
          <p:cNvSpPr/>
          <p:nvPr/>
        </p:nvSpPr>
        <p:spPr>
          <a:xfrm>
            <a:off x="7435791" y="4839848"/>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483416" y="4935098"/>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7483416" y="5479214"/>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978116" y="4846891"/>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025741" y="4942141"/>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7025741" y="5486257"/>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5598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6074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a:stCxn id="87" idx="1"/>
            <a:endCxn id="87" idx="3"/>
          </p:cNvCxnSpPr>
          <p:nvPr/>
        </p:nvCxnSpPr>
        <p:spPr>
          <a:xfrm>
            <a:off x="6074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87" idx="0"/>
          </p:cNvCxnSpPr>
          <p:nvPr/>
        </p:nvCxnSpPr>
        <p:spPr>
          <a:xfrm flipH="1">
            <a:off x="788429" y="4936364"/>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847961" y="5041140"/>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0170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0646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p:cNvCxnSpPr>
            <a:stCxn id="108" idx="1"/>
            <a:endCxn id="108" idx="3"/>
          </p:cNvCxnSpPr>
          <p:nvPr/>
        </p:nvCxnSpPr>
        <p:spPr>
          <a:xfrm>
            <a:off x="10646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108" idx="0"/>
          </p:cNvCxnSpPr>
          <p:nvPr/>
        </p:nvCxnSpPr>
        <p:spPr>
          <a:xfrm flipH="1">
            <a:off x="1245629" y="4936364"/>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2" name="Rectangle 111"/>
          <p:cNvSpPr/>
          <p:nvPr/>
        </p:nvSpPr>
        <p:spPr>
          <a:xfrm>
            <a:off x="14742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5218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p:cNvCxnSpPr>
            <a:stCxn id="113" idx="1"/>
            <a:endCxn id="113" idx="3"/>
          </p:cNvCxnSpPr>
          <p:nvPr/>
        </p:nvCxnSpPr>
        <p:spPr>
          <a:xfrm>
            <a:off x="15218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13" idx="0"/>
          </p:cNvCxnSpPr>
          <p:nvPr/>
        </p:nvCxnSpPr>
        <p:spPr>
          <a:xfrm flipH="1">
            <a:off x="1702829" y="4936364"/>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6" name="Rectangle 115"/>
          <p:cNvSpPr/>
          <p:nvPr/>
        </p:nvSpPr>
        <p:spPr>
          <a:xfrm>
            <a:off x="19314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19790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Connector 117"/>
          <p:cNvCxnSpPr>
            <a:stCxn id="117" idx="1"/>
            <a:endCxn id="117" idx="3"/>
          </p:cNvCxnSpPr>
          <p:nvPr/>
        </p:nvCxnSpPr>
        <p:spPr>
          <a:xfrm>
            <a:off x="19790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a:stCxn id="117" idx="0"/>
          </p:cNvCxnSpPr>
          <p:nvPr/>
        </p:nvCxnSpPr>
        <p:spPr>
          <a:xfrm flipH="1">
            <a:off x="2160029" y="4936364"/>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0" name="Rectangle 119"/>
          <p:cNvSpPr/>
          <p:nvPr/>
        </p:nvSpPr>
        <p:spPr>
          <a:xfrm>
            <a:off x="23886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24362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2" name="Straight Connector 121"/>
          <p:cNvCxnSpPr>
            <a:stCxn id="121" idx="1"/>
            <a:endCxn id="121" idx="3"/>
          </p:cNvCxnSpPr>
          <p:nvPr/>
        </p:nvCxnSpPr>
        <p:spPr>
          <a:xfrm>
            <a:off x="24362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121" idx="0"/>
          </p:cNvCxnSpPr>
          <p:nvPr/>
        </p:nvCxnSpPr>
        <p:spPr>
          <a:xfrm flipH="1">
            <a:off x="2617229" y="4936364"/>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4" name="Rectangle 123"/>
          <p:cNvSpPr/>
          <p:nvPr/>
        </p:nvSpPr>
        <p:spPr>
          <a:xfrm>
            <a:off x="33030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3506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6" name="Straight Connector 125"/>
          <p:cNvCxnSpPr>
            <a:stCxn id="125" idx="1"/>
            <a:endCxn id="125" idx="3"/>
          </p:cNvCxnSpPr>
          <p:nvPr/>
        </p:nvCxnSpPr>
        <p:spPr>
          <a:xfrm>
            <a:off x="33506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37602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8078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9" name="Straight Connector 128"/>
          <p:cNvCxnSpPr>
            <a:stCxn id="128" idx="1"/>
            <a:endCxn id="128" idx="3"/>
          </p:cNvCxnSpPr>
          <p:nvPr/>
        </p:nvCxnSpPr>
        <p:spPr>
          <a:xfrm>
            <a:off x="38078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28458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28934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Connector 131"/>
          <p:cNvCxnSpPr>
            <a:stCxn id="131" idx="1"/>
            <a:endCxn id="131" idx="3"/>
          </p:cNvCxnSpPr>
          <p:nvPr/>
        </p:nvCxnSpPr>
        <p:spPr>
          <a:xfrm>
            <a:off x="28934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618937" y="5554687"/>
            <a:ext cx="312906" cy="369332"/>
          </a:xfrm>
          <a:prstGeom prst="rect">
            <a:avLst/>
          </a:prstGeom>
          <a:noFill/>
        </p:spPr>
        <p:txBody>
          <a:bodyPr wrap="none" rtlCol="0">
            <a:spAutoFit/>
          </a:bodyPr>
          <a:lstStyle/>
          <a:p>
            <a:r>
              <a:rPr lang="en-US" dirty="0" smtClean="0"/>
              <a:t>1</a:t>
            </a:r>
            <a:endParaRPr lang="en-US" dirty="0"/>
          </a:p>
        </p:txBody>
      </p:sp>
      <p:sp>
        <p:nvSpPr>
          <p:cNvPr id="134" name="TextBox 133"/>
          <p:cNvSpPr txBox="1"/>
          <p:nvPr/>
        </p:nvSpPr>
        <p:spPr>
          <a:xfrm>
            <a:off x="1076137" y="5554687"/>
            <a:ext cx="312906" cy="369332"/>
          </a:xfrm>
          <a:prstGeom prst="rect">
            <a:avLst/>
          </a:prstGeom>
          <a:noFill/>
        </p:spPr>
        <p:txBody>
          <a:bodyPr wrap="none" rtlCol="0">
            <a:spAutoFit/>
          </a:bodyPr>
          <a:lstStyle/>
          <a:p>
            <a:r>
              <a:rPr lang="en-US" dirty="0" smtClean="0"/>
              <a:t>2</a:t>
            </a:r>
            <a:endParaRPr lang="en-US" dirty="0"/>
          </a:p>
        </p:txBody>
      </p:sp>
      <p:sp>
        <p:nvSpPr>
          <p:cNvPr id="135" name="TextBox 134"/>
          <p:cNvSpPr txBox="1"/>
          <p:nvPr/>
        </p:nvSpPr>
        <p:spPr>
          <a:xfrm>
            <a:off x="1533337" y="5554687"/>
            <a:ext cx="312906" cy="369332"/>
          </a:xfrm>
          <a:prstGeom prst="rect">
            <a:avLst/>
          </a:prstGeom>
          <a:noFill/>
        </p:spPr>
        <p:txBody>
          <a:bodyPr wrap="none" rtlCol="0">
            <a:spAutoFit/>
          </a:bodyPr>
          <a:lstStyle/>
          <a:p>
            <a:r>
              <a:rPr lang="en-US" dirty="0" smtClean="0"/>
              <a:t>3</a:t>
            </a:r>
            <a:endParaRPr lang="en-US" dirty="0"/>
          </a:p>
        </p:txBody>
      </p:sp>
      <p:sp>
        <p:nvSpPr>
          <p:cNvPr id="136" name="TextBox 135"/>
          <p:cNvSpPr txBox="1"/>
          <p:nvPr/>
        </p:nvSpPr>
        <p:spPr>
          <a:xfrm>
            <a:off x="1990537" y="5554687"/>
            <a:ext cx="312906" cy="369332"/>
          </a:xfrm>
          <a:prstGeom prst="rect">
            <a:avLst/>
          </a:prstGeom>
          <a:noFill/>
        </p:spPr>
        <p:txBody>
          <a:bodyPr wrap="none" rtlCol="0">
            <a:spAutoFit/>
          </a:bodyPr>
          <a:lstStyle/>
          <a:p>
            <a:r>
              <a:rPr lang="en-US" dirty="0" smtClean="0"/>
              <a:t>4</a:t>
            </a:r>
            <a:endParaRPr lang="en-US" dirty="0"/>
          </a:p>
        </p:txBody>
      </p:sp>
      <p:sp>
        <p:nvSpPr>
          <p:cNvPr id="137" name="TextBox 136"/>
          <p:cNvSpPr txBox="1"/>
          <p:nvPr/>
        </p:nvSpPr>
        <p:spPr>
          <a:xfrm>
            <a:off x="2447737" y="5554687"/>
            <a:ext cx="312906" cy="369332"/>
          </a:xfrm>
          <a:prstGeom prst="rect">
            <a:avLst/>
          </a:prstGeom>
          <a:noFill/>
        </p:spPr>
        <p:txBody>
          <a:bodyPr wrap="none" rtlCol="0">
            <a:spAutoFit/>
          </a:bodyPr>
          <a:lstStyle/>
          <a:p>
            <a:r>
              <a:rPr lang="en-US" dirty="0" smtClean="0"/>
              <a:t>5</a:t>
            </a:r>
            <a:endParaRPr lang="en-US" dirty="0"/>
          </a:p>
        </p:txBody>
      </p:sp>
      <p:sp>
        <p:nvSpPr>
          <p:cNvPr id="138" name="TextBox 137"/>
          <p:cNvSpPr txBox="1"/>
          <p:nvPr/>
        </p:nvSpPr>
        <p:spPr>
          <a:xfrm>
            <a:off x="2904937" y="5554687"/>
            <a:ext cx="312906" cy="369332"/>
          </a:xfrm>
          <a:prstGeom prst="rect">
            <a:avLst/>
          </a:prstGeom>
          <a:noFill/>
        </p:spPr>
        <p:txBody>
          <a:bodyPr wrap="none" rtlCol="0">
            <a:spAutoFit/>
          </a:bodyPr>
          <a:lstStyle/>
          <a:p>
            <a:r>
              <a:rPr lang="en-US" dirty="0" smtClean="0"/>
              <a:t>6</a:t>
            </a:r>
            <a:endParaRPr lang="en-US" dirty="0"/>
          </a:p>
        </p:txBody>
      </p:sp>
      <p:sp>
        <p:nvSpPr>
          <p:cNvPr id="139" name="TextBox 138"/>
          <p:cNvSpPr txBox="1"/>
          <p:nvPr/>
        </p:nvSpPr>
        <p:spPr>
          <a:xfrm>
            <a:off x="3362137" y="5554687"/>
            <a:ext cx="312906" cy="369332"/>
          </a:xfrm>
          <a:prstGeom prst="rect">
            <a:avLst/>
          </a:prstGeom>
          <a:noFill/>
        </p:spPr>
        <p:txBody>
          <a:bodyPr wrap="none" rtlCol="0">
            <a:spAutoFit/>
          </a:bodyPr>
          <a:lstStyle/>
          <a:p>
            <a:r>
              <a:rPr lang="en-US" dirty="0" smtClean="0"/>
              <a:t>7</a:t>
            </a:r>
            <a:endParaRPr lang="en-US" dirty="0"/>
          </a:p>
        </p:txBody>
      </p:sp>
      <p:sp>
        <p:nvSpPr>
          <p:cNvPr id="140" name="TextBox 139"/>
          <p:cNvSpPr txBox="1"/>
          <p:nvPr/>
        </p:nvSpPr>
        <p:spPr>
          <a:xfrm>
            <a:off x="3819337" y="5554687"/>
            <a:ext cx="312906" cy="369332"/>
          </a:xfrm>
          <a:prstGeom prst="rect">
            <a:avLst/>
          </a:prstGeom>
          <a:noFill/>
        </p:spPr>
        <p:txBody>
          <a:bodyPr wrap="none" rtlCol="0">
            <a:spAutoFit/>
          </a:bodyPr>
          <a:lstStyle/>
          <a:p>
            <a:r>
              <a:rPr lang="en-US" dirty="0" smtClean="0"/>
              <a:t>8</a:t>
            </a:r>
            <a:endParaRPr lang="en-US" dirty="0"/>
          </a:p>
        </p:txBody>
      </p:sp>
      <p:sp>
        <p:nvSpPr>
          <p:cNvPr id="141" name="Rectangle 140"/>
          <p:cNvSpPr/>
          <p:nvPr/>
        </p:nvSpPr>
        <p:spPr>
          <a:xfrm>
            <a:off x="102629"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150254"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3" name="Straight Connector 142"/>
          <p:cNvCxnSpPr>
            <a:stCxn id="142" idx="1"/>
            <a:endCxn id="142" idx="3"/>
          </p:cNvCxnSpPr>
          <p:nvPr/>
        </p:nvCxnSpPr>
        <p:spPr>
          <a:xfrm>
            <a:off x="150254"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2" idx="0"/>
          </p:cNvCxnSpPr>
          <p:nvPr/>
        </p:nvCxnSpPr>
        <p:spPr>
          <a:xfrm flipH="1">
            <a:off x="331229" y="4936364"/>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161737" y="5554687"/>
            <a:ext cx="312906" cy="369332"/>
          </a:xfrm>
          <a:prstGeom prst="rect">
            <a:avLst/>
          </a:prstGeom>
          <a:noFill/>
        </p:spPr>
        <p:txBody>
          <a:bodyPr wrap="none" rtlCol="0">
            <a:spAutoFit/>
          </a:bodyPr>
          <a:lstStyle/>
          <a:p>
            <a:r>
              <a:rPr lang="en-US" dirty="0" smtClean="0"/>
              <a:t>0</a:t>
            </a:r>
            <a:endParaRPr lang="en-US" dirty="0"/>
          </a:p>
        </p:txBody>
      </p:sp>
      <p:sp>
        <p:nvSpPr>
          <p:cNvPr id="146" name="Rectangle 145"/>
          <p:cNvSpPr/>
          <p:nvPr/>
        </p:nvSpPr>
        <p:spPr>
          <a:xfrm>
            <a:off x="6510707" y="4839849"/>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6558332" y="4935099"/>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a:stCxn id="147" idx="1"/>
            <a:endCxn id="147" idx="3"/>
          </p:cNvCxnSpPr>
          <p:nvPr/>
        </p:nvCxnSpPr>
        <p:spPr>
          <a:xfrm>
            <a:off x="6558332" y="5479215"/>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4671057"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4718682"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1"/>
            <a:endCxn id="150" idx="3"/>
          </p:cNvCxnSpPr>
          <p:nvPr/>
        </p:nvCxnSpPr>
        <p:spPr>
          <a:xfrm>
            <a:off x="4718682"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5131117" y="48411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178742" y="49363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a:stCxn id="153" idx="1"/>
            <a:endCxn id="153" idx="3"/>
          </p:cNvCxnSpPr>
          <p:nvPr/>
        </p:nvCxnSpPr>
        <p:spPr>
          <a:xfrm>
            <a:off x="5178742" y="54804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5588829" y="483969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5636454" y="493494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p:cNvCxnSpPr>
            <a:stCxn id="156" idx="1"/>
            <a:endCxn id="156" idx="3"/>
          </p:cNvCxnSpPr>
          <p:nvPr/>
        </p:nvCxnSpPr>
        <p:spPr>
          <a:xfrm>
            <a:off x="5636454" y="547905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9" name="Rectangle 158"/>
          <p:cNvSpPr/>
          <p:nvPr/>
        </p:nvSpPr>
        <p:spPr>
          <a:xfrm>
            <a:off x="6089580" y="4934941"/>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0" name="Straight Connector 159"/>
          <p:cNvCxnSpPr>
            <a:stCxn id="159" idx="1"/>
            <a:endCxn id="159" idx="3"/>
          </p:cNvCxnSpPr>
          <p:nvPr/>
        </p:nvCxnSpPr>
        <p:spPr>
          <a:xfrm>
            <a:off x="6089580" y="5479057"/>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4213157" y="483969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4260782" y="493494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a:stCxn id="162" idx="1"/>
            <a:endCxn id="162" idx="3"/>
          </p:cNvCxnSpPr>
          <p:nvPr/>
        </p:nvCxnSpPr>
        <p:spPr>
          <a:xfrm>
            <a:off x="4260782" y="547905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4" name="TextBox 163"/>
          <p:cNvSpPr txBox="1"/>
          <p:nvPr/>
        </p:nvSpPr>
        <p:spPr>
          <a:xfrm>
            <a:off x="4284643" y="5554687"/>
            <a:ext cx="312906" cy="369332"/>
          </a:xfrm>
          <a:prstGeom prst="rect">
            <a:avLst/>
          </a:prstGeom>
          <a:noFill/>
        </p:spPr>
        <p:txBody>
          <a:bodyPr wrap="none" rtlCol="0">
            <a:spAutoFit/>
          </a:bodyPr>
          <a:lstStyle/>
          <a:p>
            <a:r>
              <a:rPr lang="en-US" dirty="0" smtClean="0"/>
              <a:t>9</a:t>
            </a:r>
            <a:endParaRPr lang="en-US" dirty="0"/>
          </a:p>
        </p:txBody>
      </p:sp>
      <p:sp>
        <p:nvSpPr>
          <p:cNvPr id="165" name="TextBox 164"/>
          <p:cNvSpPr txBox="1"/>
          <p:nvPr/>
        </p:nvSpPr>
        <p:spPr>
          <a:xfrm>
            <a:off x="4653265" y="5554687"/>
            <a:ext cx="441146" cy="369332"/>
          </a:xfrm>
          <a:prstGeom prst="rect">
            <a:avLst/>
          </a:prstGeom>
          <a:noFill/>
        </p:spPr>
        <p:txBody>
          <a:bodyPr wrap="none" rtlCol="0">
            <a:spAutoFit/>
          </a:bodyPr>
          <a:lstStyle/>
          <a:p>
            <a:r>
              <a:rPr lang="en-US" dirty="0" smtClean="0"/>
              <a:t>10</a:t>
            </a:r>
            <a:endParaRPr lang="en-US" dirty="0"/>
          </a:p>
        </p:txBody>
      </p:sp>
      <p:sp>
        <p:nvSpPr>
          <p:cNvPr id="166" name="TextBox 165"/>
          <p:cNvSpPr txBox="1"/>
          <p:nvPr/>
        </p:nvSpPr>
        <p:spPr>
          <a:xfrm>
            <a:off x="5161650" y="5554687"/>
            <a:ext cx="424027" cy="369332"/>
          </a:xfrm>
          <a:prstGeom prst="rect">
            <a:avLst/>
          </a:prstGeom>
          <a:noFill/>
        </p:spPr>
        <p:txBody>
          <a:bodyPr wrap="none" rtlCol="0">
            <a:spAutoFit/>
          </a:bodyPr>
          <a:lstStyle/>
          <a:p>
            <a:r>
              <a:rPr lang="en-US" dirty="0" smtClean="0"/>
              <a:t>11</a:t>
            </a:r>
            <a:endParaRPr lang="en-US" dirty="0"/>
          </a:p>
        </p:txBody>
      </p:sp>
      <p:sp>
        <p:nvSpPr>
          <p:cNvPr id="167" name="TextBox 166"/>
          <p:cNvSpPr txBox="1"/>
          <p:nvPr/>
        </p:nvSpPr>
        <p:spPr>
          <a:xfrm>
            <a:off x="5585677" y="5554687"/>
            <a:ext cx="441146" cy="369332"/>
          </a:xfrm>
          <a:prstGeom prst="rect">
            <a:avLst/>
          </a:prstGeom>
          <a:noFill/>
        </p:spPr>
        <p:txBody>
          <a:bodyPr wrap="none" rtlCol="0">
            <a:spAutoFit/>
          </a:bodyPr>
          <a:lstStyle/>
          <a:p>
            <a:r>
              <a:rPr lang="en-US" dirty="0" smtClean="0"/>
              <a:t>12</a:t>
            </a:r>
            <a:endParaRPr lang="en-US" dirty="0"/>
          </a:p>
        </p:txBody>
      </p:sp>
      <p:sp>
        <p:nvSpPr>
          <p:cNvPr id="168" name="TextBox 167"/>
          <p:cNvSpPr txBox="1"/>
          <p:nvPr/>
        </p:nvSpPr>
        <p:spPr>
          <a:xfrm>
            <a:off x="6062816" y="5544717"/>
            <a:ext cx="441146" cy="369332"/>
          </a:xfrm>
          <a:prstGeom prst="rect">
            <a:avLst/>
          </a:prstGeom>
          <a:noFill/>
        </p:spPr>
        <p:txBody>
          <a:bodyPr wrap="none" rtlCol="0">
            <a:spAutoFit/>
          </a:bodyPr>
          <a:lstStyle/>
          <a:p>
            <a:r>
              <a:rPr lang="en-US" dirty="0" smtClean="0"/>
              <a:t>13</a:t>
            </a:r>
            <a:endParaRPr lang="en-US" dirty="0"/>
          </a:p>
        </p:txBody>
      </p:sp>
      <p:sp>
        <p:nvSpPr>
          <p:cNvPr id="171" name="Rectangle 170"/>
          <p:cNvSpPr/>
          <p:nvPr/>
        </p:nvSpPr>
        <p:spPr>
          <a:xfrm>
            <a:off x="6045041" y="4839848"/>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p:nvPr/>
        </p:nvCxnSpPr>
        <p:spPr>
          <a:xfrm>
            <a:off x="6036732" y="4842932"/>
            <a:ext cx="1" cy="177800"/>
          </a:xfrm>
          <a:prstGeom prst="line">
            <a:avLst/>
          </a:prstGeom>
          <a:ln w="38100">
            <a:solidFill>
              <a:srgbClr val="F535CC"/>
            </a:solidFill>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6528482" y="5544717"/>
            <a:ext cx="441146" cy="369332"/>
          </a:xfrm>
          <a:prstGeom prst="rect">
            <a:avLst/>
          </a:prstGeom>
          <a:noFill/>
        </p:spPr>
        <p:txBody>
          <a:bodyPr wrap="none" rtlCol="0">
            <a:spAutoFit/>
          </a:bodyPr>
          <a:lstStyle/>
          <a:p>
            <a:r>
              <a:rPr lang="en-US" dirty="0" smtClean="0"/>
              <a:t>14</a:t>
            </a:r>
            <a:endParaRPr lang="en-US" dirty="0"/>
          </a:p>
        </p:txBody>
      </p:sp>
      <p:sp>
        <p:nvSpPr>
          <p:cNvPr id="179" name="TextBox 178"/>
          <p:cNvSpPr txBox="1"/>
          <p:nvPr/>
        </p:nvSpPr>
        <p:spPr>
          <a:xfrm>
            <a:off x="7002616" y="5536250"/>
            <a:ext cx="441146" cy="369332"/>
          </a:xfrm>
          <a:prstGeom prst="rect">
            <a:avLst/>
          </a:prstGeom>
          <a:noFill/>
        </p:spPr>
        <p:txBody>
          <a:bodyPr wrap="none" rtlCol="0">
            <a:spAutoFit/>
          </a:bodyPr>
          <a:lstStyle/>
          <a:p>
            <a:r>
              <a:rPr lang="en-US" dirty="0" smtClean="0"/>
              <a:t>15</a:t>
            </a:r>
            <a:endParaRPr lang="en-US" dirty="0"/>
          </a:p>
        </p:txBody>
      </p:sp>
      <p:sp>
        <p:nvSpPr>
          <p:cNvPr id="182" name="Rectangle 181"/>
          <p:cNvSpPr/>
          <p:nvPr/>
        </p:nvSpPr>
        <p:spPr>
          <a:xfrm>
            <a:off x="372533" y="905934"/>
            <a:ext cx="7332133" cy="1261884"/>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After installing the X-Axis rails according to the Installation Guide, install the X-Axis rail terminators in the rightmost module. The terminators are 9mm longer than a regular half rail, and they don’t have gear teeth on the right end.</a:t>
            </a:r>
            <a:endParaRPr lang="en-US" sz="1900" dirty="0">
              <a:solidFill>
                <a:srgbClr val="666666"/>
              </a:solidFill>
              <a:latin typeface="Arial" pitchFamily="34" charset="0"/>
              <a:ea typeface="ＭＳ Ｐゴシック" charset="0"/>
              <a:cs typeface="Arial" pitchFamily="34" charset="0"/>
            </a:endParaRPr>
          </a:p>
        </p:txBody>
      </p:sp>
      <p:sp>
        <p:nvSpPr>
          <p:cNvPr id="101" name="TextBox 100"/>
          <p:cNvSpPr txBox="1"/>
          <p:nvPr/>
        </p:nvSpPr>
        <p:spPr>
          <a:xfrm>
            <a:off x="7442882" y="5536250"/>
            <a:ext cx="441146" cy="369332"/>
          </a:xfrm>
          <a:prstGeom prst="rect">
            <a:avLst/>
          </a:prstGeom>
          <a:noFill/>
        </p:spPr>
        <p:txBody>
          <a:bodyPr wrap="none" rtlCol="0">
            <a:spAutoFit/>
          </a:bodyPr>
          <a:lstStyle/>
          <a:p>
            <a:r>
              <a:rPr lang="en-US" dirty="0" smtClean="0"/>
              <a:t>16</a:t>
            </a:r>
            <a:endParaRPr lang="en-US" dirty="0"/>
          </a:p>
        </p:txBody>
      </p:sp>
      <p:sp>
        <p:nvSpPr>
          <p:cNvPr id="183" name="Rectangle 182"/>
          <p:cNvSpPr/>
          <p:nvPr/>
        </p:nvSpPr>
        <p:spPr>
          <a:xfrm>
            <a:off x="380999" y="2277534"/>
            <a:ext cx="7332133" cy="384721"/>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Install he X-Axis rail terminators exactly like any other half rail. </a:t>
            </a:r>
            <a:endParaRPr lang="en-US" sz="1900" dirty="0">
              <a:solidFill>
                <a:srgbClr val="666666"/>
              </a:solidFill>
              <a:latin typeface="Arial" pitchFamily="34" charset="0"/>
              <a:ea typeface="ＭＳ Ｐゴシック"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3144839" y="2705099"/>
            <a:ext cx="2282295" cy="1452693"/>
          </a:xfrm>
          <a:prstGeom prst="rect">
            <a:avLst/>
          </a:prstGeom>
          <a:noFill/>
          <a:ln w="9525">
            <a:noFill/>
            <a:miter lim="800000"/>
            <a:headEnd/>
            <a:tailEnd/>
          </a:ln>
        </p:spPr>
      </p:pic>
      <p:cxnSp>
        <p:nvCxnSpPr>
          <p:cNvPr id="88" name="Straight Arrow Connector 87"/>
          <p:cNvCxnSpPr/>
          <p:nvPr/>
        </p:nvCxnSpPr>
        <p:spPr>
          <a:xfrm>
            <a:off x="5401733" y="4089400"/>
            <a:ext cx="2294467" cy="112606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14</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How to Measure</a:t>
            </a:r>
          </a:p>
        </p:txBody>
      </p:sp>
      <p:sp>
        <p:nvSpPr>
          <p:cNvPr id="302" name="Rectangle 301"/>
          <p:cNvSpPr/>
          <p:nvPr/>
        </p:nvSpPr>
        <p:spPr>
          <a:xfrm>
            <a:off x="21420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21896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21896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2370666" y="4320116"/>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2430198" y="4424892"/>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25992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26468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26468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2827866" y="4320116"/>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30564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31040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31040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3285066" y="4320116"/>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35136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35612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35612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3742266" y="4320116"/>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39708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40184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40184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4199466" y="4320116"/>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48852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49328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49328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53424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53900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53900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44280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44756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44756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2218266" y="4904257"/>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2675466" y="4904257"/>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3132666" y="4904257"/>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3589866" y="4904257"/>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4047066" y="4904257"/>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4504266" y="4904257"/>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4961466" y="4904257"/>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5418666" y="4904257"/>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1684866"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1732491"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1732491"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1913466" y="4320116"/>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1761066" y="4921348"/>
            <a:ext cx="312906" cy="369332"/>
          </a:xfrm>
          <a:prstGeom prst="rect">
            <a:avLst/>
          </a:prstGeom>
          <a:noFill/>
        </p:spPr>
        <p:txBody>
          <a:bodyPr wrap="none" rtlCol="0">
            <a:spAutoFit/>
          </a:bodyPr>
          <a:lstStyle/>
          <a:p>
            <a:r>
              <a:rPr lang="en-US" dirty="0" smtClean="0"/>
              <a:t>0</a:t>
            </a:r>
            <a:endParaRPr lang="en-US" dirty="0"/>
          </a:p>
        </p:txBody>
      </p:sp>
      <p:sp>
        <p:nvSpPr>
          <p:cNvPr id="77" name="Rectangle 76"/>
          <p:cNvSpPr/>
          <p:nvPr/>
        </p:nvSpPr>
        <p:spPr>
          <a:xfrm>
            <a:off x="6253294"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300919"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6300919"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6713354" y="42248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6760979" y="43201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6760979" y="48642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7171066" y="4223442"/>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218691" y="4318692"/>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7218691" y="4862808"/>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5795394" y="4223442"/>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843019" y="4318692"/>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5843019" y="4862808"/>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5883972" y="4904257"/>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6252594" y="4904257"/>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6760979" y="4904257"/>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7185006" y="4904257"/>
            <a:ext cx="441146" cy="369332"/>
          </a:xfrm>
          <a:prstGeom prst="rect">
            <a:avLst/>
          </a:prstGeom>
          <a:noFill/>
        </p:spPr>
        <p:txBody>
          <a:bodyPr wrap="none" rtlCol="0">
            <a:spAutoFit/>
          </a:bodyPr>
          <a:lstStyle/>
          <a:p>
            <a:r>
              <a:rPr lang="en-US" dirty="0" smtClean="0"/>
              <a:t>12</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3703986" y="2289333"/>
            <a:ext cx="1904191" cy="1647667"/>
          </a:xfrm>
          <a:prstGeom prst="rect">
            <a:avLst/>
          </a:prstGeom>
          <a:noFill/>
          <a:ln w="9525">
            <a:noFill/>
            <a:miter lim="800000"/>
            <a:headEnd/>
            <a:tailEnd/>
          </a:ln>
        </p:spPr>
      </p:pic>
      <p:pic>
        <p:nvPicPr>
          <p:cNvPr id="2052" name="Picture 4" descr="http://nurseweb.villanova.edu/womenwithdisabilities/Stress/Thought2.jpg"/>
          <p:cNvPicPr>
            <a:picLocks noChangeAspect="1" noChangeArrowheads="1"/>
          </p:cNvPicPr>
          <p:nvPr/>
        </p:nvPicPr>
        <p:blipFill>
          <a:blip r:embed="rId3" cstate="print"/>
          <a:srcRect/>
          <a:stretch>
            <a:fillRect/>
          </a:stretch>
        </p:blipFill>
        <p:spPr bwMode="auto">
          <a:xfrm>
            <a:off x="3812077" y="966355"/>
            <a:ext cx="2187275" cy="1353512"/>
          </a:xfrm>
          <a:prstGeom prst="rect">
            <a:avLst/>
          </a:prstGeom>
          <a:noFill/>
        </p:spPr>
      </p:pic>
      <p:sp>
        <p:nvSpPr>
          <p:cNvPr id="86" name="TextBox 85"/>
          <p:cNvSpPr txBox="1"/>
          <p:nvPr/>
        </p:nvSpPr>
        <p:spPr>
          <a:xfrm>
            <a:off x="4647803" y="1165910"/>
            <a:ext cx="515540" cy="830997"/>
          </a:xfrm>
          <a:prstGeom prst="rect">
            <a:avLst/>
          </a:prstGeom>
          <a:noFill/>
        </p:spPr>
        <p:txBody>
          <a:bodyPr wrap="square" rtlCol="0">
            <a:spAutoFit/>
          </a:bodyPr>
          <a:lstStyle/>
          <a:p>
            <a:r>
              <a:rPr lang="en-US" sz="4800" dirty="0" smtClean="0"/>
              <a:t>?</a:t>
            </a:r>
            <a:endParaRPr lang="en-US" sz="4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15</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Measuring – Joint 1 to Right Side End</a:t>
            </a:r>
          </a:p>
        </p:txBody>
      </p:sp>
      <p:sp>
        <p:nvSpPr>
          <p:cNvPr id="302" name="Rectangle 301"/>
          <p:cNvSpPr/>
          <p:nvPr/>
        </p:nvSpPr>
        <p:spPr>
          <a:xfrm>
            <a:off x="6858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7334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7334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914400" y="4438650"/>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973932" y="4543426"/>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1430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1906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11906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1371600" y="4438650"/>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16002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6478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16478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1828800" y="4438650"/>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20574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1050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21050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2286000" y="4438650"/>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25146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5622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25622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2743200" y="4438650"/>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34290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4766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34766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38862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39338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39338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29718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0194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30194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762000" y="5039882"/>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1219200" y="5039882"/>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1676400" y="5039882"/>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2133600" y="5039882"/>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2590800" y="5039882"/>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3048000" y="5039882"/>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3505200" y="5039882"/>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3962400" y="5039882"/>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228600"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276225"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276225"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457200" y="4438650"/>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304800" y="5039882"/>
            <a:ext cx="312906" cy="369332"/>
          </a:xfrm>
          <a:prstGeom prst="rect">
            <a:avLst/>
          </a:prstGeom>
          <a:noFill/>
        </p:spPr>
        <p:txBody>
          <a:bodyPr wrap="none" rtlCol="0">
            <a:spAutoFit/>
          </a:bodyPr>
          <a:lstStyle/>
          <a:p>
            <a:r>
              <a:rPr lang="en-US" dirty="0" smtClean="0"/>
              <a:t>0</a:t>
            </a:r>
            <a:endParaRPr lang="en-US" dirty="0"/>
          </a:p>
        </p:txBody>
      </p:sp>
      <p:sp>
        <p:nvSpPr>
          <p:cNvPr id="77" name="Rectangle 76"/>
          <p:cNvSpPr/>
          <p:nvPr/>
        </p:nvSpPr>
        <p:spPr>
          <a:xfrm>
            <a:off x="4797028"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844653"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4844653"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257088" y="434340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304713" y="443865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5304713" y="498276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714800" y="4341976"/>
            <a:ext cx="457200" cy="129682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762425" y="443722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5762425" y="498134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339128" y="4341976"/>
            <a:ext cx="457200" cy="129682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386753" y="443722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4386753" y="498134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427706" y="5039882"/>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4796328" y="5039882"/>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5304713" y="5039882"/>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5728740" y="5039882"/>
            <a:ext cx="441146" cy="369332"/>
          </a:xfrm>
          <a:prstGeom prst="rect">
            <a:avLst/>
          </a:prstGeom>
          <a:noFill/>
        </p:spPr>
        <p:txBody>
          <a:bodyPr wrap="none" rtlCol="0">
            <a:spAutoFit/>
          </a:bodyPr>
          <a:lstStyle/>
          <a:p>
            <a:r>
              <a:rPr lang="en-US" dirty="0" smtClean="0"/>
              <a:t>12</a:t>
            </a:r>
            <a:endParaRPr lang="en-US" dirty="0"/>
          </a:p>
        </p:txBody>
      </p:sp>
      <p:sp>
        <p:nvSpPr>
          <p:cNvPr id="86" name="Rectangle 85"/>
          <p:cNvSpPr/>
          <p:nvPr/>
        </p:nvSpPr>
        <p:spPr>
          <a:xfrm>
            <a:off x="6827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3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a:stCxn id="87" idx="1"/>
            <a:endCxn id="87" idx="3"/>
          </p:cNvCxnSpPr>
          <p:nvPr/>
        </p:nvCxnSpPr>
        <p:spPr>
          <a:xfrm>
            <a:off x="7303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stCxn id="87" idx="0"/>
          </p:cNvCxnSpPr>
          <p:nvPr/>
        </p:nvCxnSpPr>
        <p:spPr>
          <a:xfrm flipH="1">
            <a:off x="911306" y="101661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6" name="Rectangle 95"/>
          <p:cNvSpPr/>
          <p:nvPr/>
        </p:nvSpPr>
        <p:spPr>
          <a:xfrm>
            <a:off x="970838" y="1121391"/>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1399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1875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5" name="Straight Connector 104"/>
          <p:cNvCxnSpPr>
            <a:stCxn id="104" idx="1"/>
            <a:endCxn id="104" idx="3"/>
          </p:cNvCxnSpPr>
          <p:nvPr/>
        </p:nvCxnSpPr>
        <p:spPr>
          <a:xfrm>
            <a:off x="11875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04" idx="0"/>
          </p:cNvCxnSpPr>
          <p:nvPr/>
        </p:nvCxnSpPr>
        <p:spPr>
          <a:xfrm flipH="1">
            <a:off x="1368506" y="101661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15971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6447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9" name="Straight Connector 108"/>
          <p:cNvCxnSpPr>
            <a:stCxn id="108" idx="1"/>
            <a:endCxn id="108" idx="3"/>
          </p:cNvCxnSpPr>
          <p:nvPr/>
        </p:nvCxnSpPr>
        <p:spPr>
          <a:xfrm>
            <a:off x="16447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08" idx="0"/>
          </p:cNvCxnSpPr>
          <p:nvPr/>
        </p:nvCxnSpPr>
        <p:spPr>
          <a:xfrm flipH="1">
            <a:off x="1825706" y="101661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1" name="Rectangle 110"/>
          <p:cNvSpPr/>
          <p:nvPr/>
        </p:nvSpPr>
        <p:spPr>
          <a:xfrm>
            <a:off x="20543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1019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Connector 112"/>
          <p:cNvCxnSpPr>
            <a:stCxn id="112" idx="1"/>
            <a:endCxn id="112" idx="3"/>
          </p:cNvCxnSpPr>
          <p:nvPr/>
        </p:nvCxnSpPr>
        <p:spPr>
          <a:xfrm>
            <a:off x="21019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12" idx="0"/>
          </p:cNvCxnSpPr>
          <p:nvPr/>
        </p:nvCxnSpPr>
        <p:spPr>
          <a:xfrm flipH="1">
            <a:off x="2282906" y="101661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25115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25591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7" name="Straight Connector 116"/>
          <p:cNvCxnSpPr>
            <a:stCxn id="116" idx="1"/>
            <a:endCxn id="116" idx="3"/>
          </p:cNvCxnSpPr>
          <p:nvPr/>
        </p:nvCxnSpPr>
        <p:spPr>
          <a:xfrm>
            <a:off x="25591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16" idx="0"/>
          </p:cNvCxnSpPr>
          <p:nvPr/>
        </p:nvCxnSpPr>
        <p:spPr>
          <a:xfrm flipH="1">
            <a:off x="2740106" y="101661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19" name="Rectangle 118"/>
          <p:cNvSpPr/>
          <p:nvPr/>
        </p:nvSpPr>
        <p:spPr>
          <a:xfrm>
            <a:off x="34259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34735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Connector 120"/>
          <p:cNvCxnSpPr>
            <a:stCxn id="120" idx="1"/>
            <a:endCxn id="120" idx="3"/>
          </p:cNvCxnSpPr>
          <p:nvPr/>
        </p:nvCxnSpPr>
        <p:spPr>
          <a:xfrm>
            <a:off x="34735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2" name="Rectangle 121"/>
          <p:cNvSpPr/>
          <p:nvPr/>
        </p:nvSpPr>
        <p:spPr>
          <a:xfrm>
            <a:off x="38831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39307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4" name="Straight Connector 123"/>
          <p:cNvCxnSpPr>
            <a:stCxn id="123" idx="1"/>
            <a:endCxn id="123" idx="3"/>
          </p:cNvCxnSpPr>
          <p:nvPr/>
        </p:nvCxnSpPr>
        <p:spPr>
          <a:xfrm>
            <a:off x="39307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5" name="Rectangle 124"/>
          <p:cNvSpPr/>
          <p:nvPr/>
        </p:nvSpPr>
        <p:spPr>
          <a:xfrm>
            <a:off x="29687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30163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7" name="Straight Connector 126"/>
          <p:cNvCxnSpPr>
            <a:stCxn id="126" idx="1"/>
            <a:endCxn id="126" idx="3"/>
          </p:cNvCxnSpPr>
          <p:nvPr/>
        </p:nvCxnSpPr>
        <p:spPr>
          <a:xfrm>
            <a:off x="30163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28" name="TextBox 127"/>
          <p:cNvSpPr txBox="1"/>
          <p:nvPr/>
        </p:nvSpPr>
        <p:spPr>
          <a:xfrm>
            <a:off x="757445" y="1594347"/>
            <a:ext cx="312906" cy="369332"/>
          </a:xfrm>
          <a:prstGeom prst="rect">
            <a:avLst/>
          </a:prstGeom>
          <a:noFill/>
        </p:spPr>
        <p:txBody>
          <a:bodyPr wrap="none" rtlCol="0">
            <a:spAutoFit/>
          </a:bodyPr>
          <a:lstStyle/>
          <a:p>
            <a:r>
              <a:rPr lang="en-US" dirty="0" smtClean="0"/>
              <a:t>1</a:t>
            </a:r>
            <a:endParaRPr lang="en-US" dirty="0"/>
          </a:p>
        </p:txBody>
      </p:sp>
      <p:sp>
        <p:nvSpPr>
          <p:cNvPr id="129" name="TextBox 128"/>
          <p:cNvSpPr txBox="1"/>
          <p:nvPr/>
        </p:nvSpPr>
        <p:spPr>
          <a:xfrm>
            <a:off x="1202486" y="1594347"/>
            <a:ext cx="312906" cy="369332"/>
          </a:xfrm>
          <a:prstGeom prst="rect">
            <a:avLst/>
          </a:prstGeom>
          <a:noFill/>
        </p:spPr>
        <p:txBody>
          <a:bodyPr wrap="none" rtlCol="0">
            <a:spAutoFit/>
          </a:bodyPr>
          <a:lstStyle/>
          <a:p>
            <a:r>
              <a:rPr lang="en-US" dirty="0" smtClean="0"/>
              <a:t>2</a:t>
            </a:r>
            <a:endParaRPr lang="en-US" dirty="0"/>
          </a:p>
        </p:txBody>
      </p:sp>
      <p:sp>
        <p:nvSpPr>
          <p:cNvPr id="130" name="TextBox 129"/>
          <p:cNvSpPr txBox="1"/>
          <p:nvPr/>
        </p:nvSpPr>
        <p:spPr>
          <a:xfrm>
            <a:off x="1671845" y="1594347"/>
            <a:ext cx="312906" cy="369332"/>
          </a:xfrm>
          <a:prstGeom prst="rect">
            <a:avLst/>
          </a:prstGeom>
          <a:noFill/>
        </p:spPr>
        <p:txBody>
          <a:bodyPr wrap="none" rtlCol="0">
            <a:spAutoFit/>
          </a:bodyPr>
          <a:lstStyle/>
          <a:p>
            <a:r>
              <a:rPr lang="en-US" dirty="0" smtClean="0"/>
              <a:t>3</a:t>
            </a:r>
            <a:endParaRPr lang="en-US" dirty="0"/>
          </a:p>
        </p:txBody>
      </p:sp>
      <p:sp>
        <p:nvSpPr>
          <p:cNvPr id="131" name="TextBox 130"/>
          <p:cNvSpPr txBox="1"/>
          <p:nvPr/>
        </p:nvSpPr>
        <p:spPr>
          <a:xfrm>
            <a:off x="2149556" y="1594347"/>
            <a:ext cx="312906" cy="369332"/>
          </a:xfrm>
          <a:prstGeom prst="rect">
            <a:avLst/>
          </a:prstGeom>
          <a:noFill/>
        </p:spPr>
        <p:txBody>
          <a:bodyPr wrap="none" rtlCol="0">
            <a:spAutoFit/>
          </a:bodyPr>
          <a:lstStyle/>
          <a:p>
            <a:r>
              <a:rPr lang="en-US" dirty="0" smtClean="0"/>
              <a:t>4</a:t>
            </a:r>
            <a:endParaRPr lang="en-US" dirty="0"/>
          </a:p>
        </p:txBody>
      </p:sp>
      <p:sp>
        <p:nvSpPr>
          <p:cNvPr id="132" name="TextBox 131"/>
          <p:cNvSpPr txBox="1"/>
          <p:nvPr/>
        </p:nvSpPr>
        <p:spPr>
          <a:xfrm>
            <a:off x="2586245" y="1594347"/>
            <a:ext cx="312906" cy="369332"/>
          </a:xfrm>
          <a:prstGeom prst="rect">
            <a:avLst/>
          </a:prstGeom>
          <a:noFill/>
        </p:spPr>
        <p:txBody>
          <a:bodyPr wrap="none" rtlCol="0">
            <a:spAutoFit/>
          </a:bodyPr>
          <a:lstStyle/>
          <a:p>
            <a:r>
              <a:rPr lang="en-US" dirty="0" smtClean="0"/>
              <a:t>5</a:t>
            </a:r>
            <a:endParaRPr lang="en-US" dirty="0"/>
          </a:p>
        </p:txBody>
      </p:sp>
      <p:sp>
        <p:nvSpPr>
          <p:cNvPr id="133" name="TextBox 132"/>
          <p:cNvSpPr txBox="1"/>
          <p:nvPr/>
        </p:nvSpPr>
        <p:spPr>
          <a:xfrm>
            <a:off x="3015351" y="1594347"/>
            <a:ext cx="312906" cy="369332"/>
          </a:xfrm>
          <a:prstGeom prst="rect">
            <a:avLst/>
          </a:prstGeom>
          <a:noFill/>
        </p:spPr>
        <p:txBody>
          <a:bodyPr wrap="none" rtlCol="0">
            <a:spAutoFit/>
          </a:bodyPr>
          <a:lstStyle/>
          <a:p>
            <a:r>
              <a:rPr lang="en-US" dirty="0" smtClean="0"/>
              <a:t>6</a:t>
            </a:r>
            <a:endParaRPr lang="en-US" dirty="0"/>
          </a:p>
        </p:txBody>
      </p:sp>
      <p:sp>
        <p:nvSpPr>
          <p:cNvPr id="134" name="TextBox 133"/>
          <p:cNvSpPr txBox="1"/>
          <p:nvPr/>
        </p:nvSpPr>
        <p:spPr>
          <a:xfrm>
            <a:off x="3472551" y="1594347"/>
            <a:ext cx="312906" cy="369332"/>
          </a:xfrm>
          <a:prstGeom prst="rect">
            <a:avLst/>
          </a:prstGeom>
          <a:noFill/>
        </p:spPr>
        <p:txBody>
          <a:bodyPr wrap="none" rtlCol="0">
            <a:spAutoFit/>
          </a:bodyPr>
          <a:lstStyle/>
          <a:p>
            <a:r>
              <a:rPr lang="en-US" dirty="0" smtClean="0"/>
              <a:t>7</a:t>
            </a:r>
            <a:endParaRPr lang="en-US" dirty="0"/>
          </a:p>
        </p:txBody>
      </p:sp>
      <p:sp>
        <p:nvSpPr>
          <p:cNvPr id="135" name="TextBox 134"/>
          <p:cNvSpPr txBox="1"/>
          <p:nvPr/>
        </p:nvSpPr>
        <p:spPr>
          <a:xfrm>
            <a:off x="3930731" y="1594347"/>
            <a:ext cx="312906" cy="369332"/>
          </a:xfrm>
          <a:prstGeom prst="rect">
            <a:avLst/>
          </a:prstGeom>
          <a:noFill/>
        </p:spPr>
        <p:txBody>
          <a:bodyPr wrap="none" rtlCol="0">
            <a:spAutoFit/>
          </a:bodyPr>
          <a:lstStyle/>
          <a:p>
            <a:r>
              <a:rPr lang="en-US" dirty="0" smtClean="0"/>
              <a:t>8</a:t>
            </a:r>
            <a:endParaRPr lang="en-US" dirty="0"/>
          </a:p>
        </p:txBody>
      </p:sp>
      <p:sp>
        <p:nvSpPr>
          <p:cNvPr id="143" name="Rectangle 142"/>
          <p:cNvSpPr/>
          <p:nvPr/>
        </p:nvSpPr>
        <p:spPr>
          <a:xfrm>
            <a:off x="4793234"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4844419" y="100970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p:cNvCxnSpPr>
            <a:stCxn id="144" idx="1"/>
            <a:endCxn id="144" idx="3"/>
          </p:cNvCxnSpPr>
          <p:nvPr/>
        </p:nvCxnSpPr>
        <p:spPr>
          <a:xfrm>
            <a:off x="4844419" y="155382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5253994" y="922789"/>
            <a:ext cx="457200" cy="1290572"/>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301619" y="1018039"/>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8" name="Straight Connector 147"/>
          <p:cNvCxnSpPr>
            <a:stCxn id="147" idx="1"/>
            <a:endCxn id="147" idx="3"/>
          </p:cNvCxnSpPr>
          <p:nvPr/>
        </p:nvCxnSpPr>
        <p:spPr>
          <a:xfrm>
            <a:off x="5301619" y="1562155"/>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5711706" y="92136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759331" y="101661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p:cNvCxnSpPr>
            <a:stCxn id="150" idx="1"/>
            <a:endCxn id="150" idx="3"/>
          </p:cNvCxnSpPr>
          <p:nvPr/>
        </p:nvCxnSpPr>
        <p:spPr>
          <a:xfrm>
            <a:off x="5759331" y="156073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4336034" y="922788"/>
            <a:ext cx="457200" cy="1290573"/>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383659" y="1015191"/>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a:stCxn id="153" idx="1"/>
            <a:endCxn id="153" idx="3"/>
          </p:cNvCxnSpPr>
          <p:nvPr/>
        </p:nvCxnSpPr>
        <p:spPr>
          <a:xfrm>
            <a:off x="4383659" y="1559307"/>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4382679" y="1594347"/>
            <a:ext cx="312906" cy="369332"/>
          </a:xfrm>
          <a:prstGeom prst="rect">
            <a:avLst/>
          </a:prstGeom>
          <a:noFill/>
        </p:spPr>
        <p:txBody>
          <a:bodyPr wrap="none" rtlCol="0">
            <a:spAutoFit/>
          </a:bodyPr>
          <a:lstStyle/>
          <a:p>
            <a:r>
              <a:rPr lang="en-US" dirty="0" smtClean="0"/>
              <a:t>9</a:t>
            </a:r>
            <a:endParaRPr lang="en-US" dirty="0"/>
          </a:p>
        </p:txBody>
      </p:sp>
      <p:sp>
        <p:nvSpPr>
          <p:cNvPr id="156" name="TextBox 155"/>
          <p:cNvSpPr txBox="1"/>
          <p:nvPr/>
        </p:nvSpPr>
        <p:spPr>
          <a:xfrm>
            <a:off x="4768527" y="1594347"/>
            <a:ext cx="441146" cy="369332"/>
          </a:xfrm>
          <a:prstGeom prst="rect">
            <a:avLst/>
          </a:prstGeom>
          <a:noFill/>
        </p:spPr>
        <p:txBody>
          <a:bodyPr wrap="none" rtlCol="0">
            <a:spAutoFit/>
          </a:bodyPr>
          <a:lstStyle/>
          <a:p>
            <a:r>
              <a:rPr lang="en-US" dirty="0" smtClean="0"/>
              <a:t>10</a:t>
            </a:r>
            <a:endParaRPr lang="en-US" dirty="0"/>
          </a:p>
        </p:txBody>
      </p:sp>
      <p:sp>
        <p:nvSpPr>
          <p:cNvPr id="157" name="TextBox 156"/>
          <p:cNvSpPr txBox="1"/>
          <p:nvPr/>
        </p:nvSpPr>
        <p:spPr>
          <a:xfrm>
            <a:off x="5286699" y="1594347"/>
            <a:ext cx="424027" cy="369332"/>
          </a:xfrm>
          <a:prstGeom prst="rect">
            <a:avLst/>
          </a:prstGeom>
          <a:noFill/>
        </p:spPr>
        <p:txBody>
          <a:bodyPr wrap="none" rtlCol="0">
            <a:spAutoFit/>
          </a:bodyPr>
          <a:lstStyle/>
          <a:p>
            <a:r>
              <a:rPr lang="en-US" dirty="0" smtClean="0"/>
              <a:t>11</a:t>
            </a:r>
            <a:endParaRPr lang="en-US" dirty="0"/>
          </a:p>
        </p:txBody>
      </p:sp>
      <p:sp>
        <p:nvSpPr>
          <p:cNvPr id="158" name="TextBox 157"/>
          <p:cNvSpPr txBox="1"/>
          <p:nvPr/>
        </p:nvSpPr>
        <p:spPr>
          <a:xfrm>
            <a:off x="5710726" y="1594347"/>
            <a:ext cx="441146" cy="369332"/>
          </a:xfrm>
          <a:prstGeom prst="rect">
            <a:avLst/>
          </a:prstGeom>
          <a:noFill/>
        </p:spPr>
        <p:txBody>
          <a:bodyPr wrap="none" rtlCol="0">
            <a:spAutoFit/>
          </a:bodyPr>
          <a:lstStyle/>
          <a:p>
            <a:r>
              <a:rPr lang="en-US" dirty="0" smtClean="0"/>
              <a:t>12</a:t>
            </a:r>
            <a:endParaRPr lang="en-US" dirty="0"/>
          </a:p>
        </p:txBody>
      </p:sp>
      <p:cxnSp>
        <p:nvCxnSpPr>
          <p:cNvPr id="162" name="Straight Connector 161"/>
          <p:cNvCxnSpPr/>
          <p:nvPr/>
        </p:nvCxnSpPr>
        <p:spPr>
          <a:xfrm flipH="1">
            <a:off x="1139906" y="922789"/>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685800" y="4334354"/>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a:stCxn id="136" idx="1"/>
          </p:cNvCxnSpPr>
          <p:nvPr/>
        </p:nvCxnSpPr>
        <p:spPr>
          <a:xfrm flipH="1">
            <a:off x="688896" y="3898501"/>
            <a:ext cx="225504" cy="435853"/>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flipV="1">
            <a:off x="1148250" y="2210716"/>
            <a:ext cx="121750" cy="236151"/>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6172000" y="924213"/>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6175094" y="4334354"/>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6178188" y="3505200"/>
            <a:ext cx="370458" cy="82915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flipV="1">
            <a:off x="6178188" y="2210716"/>
            <a:ext cx="370458" cy="68488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6183480" y="2970312"/>
            <a:ext cx="1969920" cy="523220"/>
          </a:xfrm>
          <a:prstGeom prst="rect">
            <a:avLst/>
          </a:prstGeom>
          <a:noFill/>
        </p:spPr>
        <p:txBody>
          <a:bodyPr wrap="square" rtlCol="0">
            <a:spAutoFit/>
          </a:bodyPr>
          <a:lstStyle/>
          <a:p>
            <a:r>
              <a:rPr lang="en-US" sz="1400" dirty="0" smtClean="0">
                <a:solidFill>
                  <a:srgbClr val="FF0000"/>
                </a:solidFill>
              </a:rPr>
              <a:t>Right end, no cover installed</a:t>
            </a:r>
            <a:endParaRPr lang="en-US" dirty="0">
              <a:solidFill>
                <a:srgbClr val="FF0000"/>
              </a:solidFill>
            </a:endParaRPr>
          </a:p>
        </p:txBody>
      </p:sp>
      <p:sp>
        <p:nvSpPr>
          <p:cNvPr id="194" name="TextBox 193"/>
          <p:cNvSpPr txBox="1"/>
          <p:nvPr/>
        </p:nvSpPr>
        <p:spPr>
          <a:xfrm>
            <a:off x="1252707" y="2396067"/>
            <a:ext cx="2438761" cy="738664"/>
          </a:xfrm>
          <a:prstGeom prst="rect">
            <a:avLst/>
          </a:prstGeom>
          <a:noFill/>
        </p:spPr>
        <p:txBody>
          <a:bodyPr wrap="square" rtlCol="0">
            <a:spAutoFit/>
          </a:bodyPr>
          <a:lstStyle/>
          <a:p>
            <a:r>
              <a:rPr lang="en-US" sz="1400" dirty="0" smtClean="0">
                <a:solidFill>
                  <a:srgbClr val="FF0000"/>
                </a:solidFill>
              </a:rPr>
              <a:t>Joint 1 is on the right side of the CM for a single robot library</a:t>
            </a:r>
            <a:endParaRPr lang="en-US" sz="1400" dirty="0">
              <a:solidFill>
                <a:srgbClr val="FF0000"/>
              </a:solidFill>
            </a:endParaRPr>
          </a:p>
        </p:txBody>
      </p:sp>
      <p:sp>
        <p:nvSpPr>
          <p:cNvPr id="136" name="Rectangle 135"/>
          <p:cNvSpPr/>
          <p:nvPr/>
        </p:nvSpPr>
        <p:spPr>
          <a:xfrm>
            <a:off x="914400" y="3529169"/>
            <a:ext cx="2370667" cy="738664"/>
          </a:xfrm>
          <a:prstGeom prst="rect">
            <a:avLst/>
          </a:prstGeom>
        </p:spPr>
        <p:txBody>
          <a:bodyPr wrap="square">
            <a:spAutoFit/>
          </a:bodyPr>
          <a:lstStyle/>
          <a:p>
            <a:r>
              <a:rPr lang="en-US" sz="1400" dirty="0" smtClean="0">
                <a:solidFill>
                  <a:srgbClr val="FF0000"/>
                </a:solidFill>
              </a:rPr>
              <a:t>Joint 1 is on the left side of the CM for a dual robot library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16</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Don’t Use the Tang</a:t>
            </a:r>
          </a:p>
        </p:txBody>
      </p:sp>
      <p:sp>
        <p:nvSpPr>
          <p:cNvPr id="186" name="TextBox 185"/>
          <p:cNvSpPr txBox="1"/>
          <p:nvPr/>
        </p:nvSpPr>
        <p:spPr>
          <a:xfrm>
            <a:off x="6434667" y="1187865"/>
            <a:ext cx="2599265" cy="3600986"/>
          </a:xfrm>
          <a:prstGeom prst="rect">
            <a:avLst/>
          </a:prstGeom>
          <a:noFill/>
        </p:spPr>
        <p:txBody>
          <a:bodyPr wrap="square" rtlCol="0">
            <a:spAutoFit/>
          </a:bodyPr>
          <a:lstStyle/>
          <a:p>
            <a:r>
              <a:rPr lang="en-US" sz="1900" dirty="0" smtClean="0">
                <a:solidFill>
                  <a:srgbClr val="666666"/>
                </a:solidFill>
                <a:latin typeface="Arial" pitchFamily="34" charset="0"/>
                <a:ea typeface="ＭＳ Ｐゴシック" charset="0"/>
                <a:cs typeface="Arial" pitchFamily="34" charset="0"/>
              </a:rPr>
              <a:t>You must hold the tape precisely to get an accurate measurement. Don’t measure from the end of the tape – the metal tang will degrade your accuracy. Choose an increment with a mark that spans the width of the tape. Measure from that mark</a:t>
            </a:r>
            <a:r>
              <a:rPr lang="en-US" dirty="0" smtClean="0"/>
              <a:t>. </a:t>
            </a:r>
            <a:endParaRPr lang="en-US" dirty="0"/>
          </a:p>
        </p:txBody>
      </p:sp>
      <p:pic>
        <p:nvPicPr>
          <p:cNvPr id="72" name="Picture 71"/>
          <p:cNvPicPr/>
          <p:nvPr/>
        </p:nvPicPr>
        <p:blipFill>
          <a:blip r:embed="rId2" cstate="print"/>
          <a:srcRect/>
          <a:stretch>
            <a:fillRect/>
          </a:stretch>
        </p:blipFill>
        <p:spPr bwMode="auto">
          <a:xfrm>
            <a:off x="641949" y="1328198"/>
            <a:ext cx="5635026" cy="47963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17</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Hold the Tape Level</a:t>
            </a:r>
          </a:p>
        </p:txBody>
      </p:sp>
      <p:sp>
        <p:nvSpPr>
          <p:cNvPr id="186" name="TextBox 185"/>
          <p:cNvSpPr txBox="1"/>
          <p:nvPr/>
        </p:nvSpPr>
        <p:spPr>
          <a:xfrm>
            <a:off x="5934075" y="1152525"/>
            <a:ext cx="3099857" cy="4170372"/>
          </a:xfrm>
          <a:prstGeom prst="rect">
            <a:avLst/>
          </a:prstGeom>
          <a:noFill/>
        </p:spPr>
        <p:txBody>
          <a:bodyPr wrap="square" rtlCol="0">
            <a:spAutoFit/>
          </a:bodyPr>
          <a:lstStyle/>
          <a:p>
            <a:r>
              <a:rPr lang="en-US" sz="1900" dirty="0" smtClean="0">
                <a:solidFill>
                  <a:srgbClr val="666666"/>
                </a:solidFill>
                <a:latin typeface="Arial" pitchFamily="34" charset="0"/>
                <a:ea typeface="ＭＳ Ｐゴシック" charset="0"/>
                <a:cs typeface="Arial" pitchFamily="34" charset="0"/>
              </a:rPr>
              <a:t>Before you note the measurement, make sure your helper is holding the tape level with the spot you’re measuring. If you’re measuring with the top of the tape even with the top, your helper must hold their end of the tape even with the top. </a:t>
            </a:r>
          </a:p>
          <a:p>
            <a:endParaRPr lang="en-US" sz="1900" dirty="0" smtClean="0">
              <a:solidFill>
                <a:srgbClr val="666666"/>
              </a:solidFill>
              <a:latin typeface="Arial" pitchFamily="34" charset="0"/>
              <a:ea typeface="ＭＳ Ｐゴシック" charset="0"/>
              <a:cs typeface="Arial" pitchFamily="34" charset="0"/>
            </a:endParaRPr>
          </a:p>
          <a:p>
            <a:r>
              <a:rPr lang="en-US" sz="1900" dirty="0" smtClean="0">
                <a:solidFill>
                  <a:srgbClr val="666666"/>
                </a:solidFill>
                <a:latin typeface="Arial" pitchFamily="34" charset="0"/>
                <a:ea typeface="ＭＳ Ｐゴシック" charset="0"/>
                <a:cs typeface="Arial" pitchFamily="34" charset="0"/>
              </a:rPr>
              <a:t>Don’t let the tape sag in the middle.</a:t>
            </a:r>
          </a:p>
          <a:p>
            <a:endParaRPr lang="en-US" dirty="0"/>
          </a:p>
        </p:txBody>
      </p:sp>
      <p:pic>
        <p:nvPicPr>
          <p:cNvPr id="6" name="Picture 5"/>
          <p:cNvPicPr/>
          <p:nvPr/>
        </p:nvPicPr>
        <p:blipFill>
          <a:blip r:embed="rId2" cstate="print"/>
          <a:srcRect/>
          <a:stretch>
            <a:fillRect/>
          </a:stretch>
        </p:blipFill>
        <p:spPr bwMode="auto">
          <a:xfrm>
            <a:off x="551551" y="1298304"/>
            <a:ext cx="5144399" cy="4911995"/>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3846842" y="3711065"/>
            <a:ext cx="2059916" cy="1779019"/>
          </a:xfrm>
          <a:prstGeom prst="rect">
            <a:avLst/>
          </a:prstGeom>
          <a:noFill/>
          <a:ln w="9525">
            <a:noFill/>
            <a:miter lim="800000"/>
            <a:headEnd/>
            <a:tailEnd/>
          </a:ln>
          <a:effectLst>
            <a:outerShdw blurRad="50800" dist="63500" dir="10800000" algn="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18</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Measure the Bottom the Same</a:t>
            </a:r>
          </a:p>
        </p:txBody>
      </p:sp>
      <p:sp>
        <p:nvSpPr>
          <p:cNvPr id="186" name="TextBox 185"/>
          <p:cNvSpPr txBox="1"/>
          <p:nvPr/>
        </p:nvSpPr>
        <p:spPr>
          <a:xfrm>
            <a:off x="5934075" y="1152525"/>
            <a:ext cx="3099857" cy="1538883"/>
          </a:xfrm>
          <a:prstGeom prst="rect">
            <a:avLst/>
          </a:prstGeom>
          <a:noFill/>
        </p:spPr>
        <p:txBody>
          <a:bodyPr wrap="square" rtlCol="0">
            <a:spAutoFit/>
          </a:bodyPr>
          <a:lstStyle/>
          <a:p>
            <a:r>
              <a:rPr lang="en-US" sz="1900" dirty="0" smtClean="0">
                <a:solidFill>
                  <a:srgbClr val="666666"/>
                </a:solidFill>
                <a:latin typeface="Arial" pitchFamily="34" charset="0"/>
                <a:ea typeface="ＭＳ Ｐゴシック" charset="0"/>
                <a:cs typeface="Arial" pitchFamily="34" charset="0"/>
              </a:rPr>
              <a:t>Measure the bottom the same way you measured the top</a:t>
            </a:r>
          </a:p>
          <a:p>
            <a:endParaRPr lang="en-US" sz="1900" dirty="0" smtClean="0">
              <a:solidFill>
                <a:srgbClr val="666666"/>
              </a:solidFill>
              <a:latin typeface="Arial" pitchFamily="34" charset="0"/>
              <a:ea typeface="ＭＳ Ｐゴシック" charset="0"/>
              <a:cs typeface="Arial" pitchFamily="34" charset="0"/>
            </a:endParaRPr>
          </a:p>
          <a:p>
            <a:endParaRPr lang="en-US" dirty="0"/>
          </a:p>
        </p:txBody>
      </p:sp>
      <p:pic>
        <p:nvPicPr>
          <p:cNvPr id="8" name="Picture 7"/>
          <p:cNvPicPr/>
          <p:nvPr/>
        </p:nvPicPr>
        <p:blipFill>
          <a:blip r:embed="rId2" cstate="print"/>
          <a:srcRect/>
          <a:stretch>
            <a:fillRect/>
          </a:stretch>
        </p:blipFill>
        <p:spPr bwMode="auto">
          <a:xfrm>
            <a:off x="608521" y="1197254"/>
            <a:ext cx="3191954" cy="2917546"/>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1749185" y="3370825"/>
            <a:ext cx="3489565" cy="290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BDA0CD22-BEB8-4B2F-8778-F2B7DA0597B5}" type="slidenum">
              <a:rPr lang="en-US" smtClean="0"/>
              <a:pPr>
                <a:defRPr/>
              </a:pPr>
              <a:t>19</a:t>
            </a:fld>
            <a:endParaRPr lang="en-US" sz="1200" dirty="0"/>
          </a:p>
        </p:txBody>
      </p:sp>
      <p:sp>
        <p:nvSpPr>
          <p:cNvPr id="1025" name="Rectangle 1"/>
          <p:cNvSpPr>
            <a:spLocks noChangeArrowheads="1"/>
          </p:cNvSpPr>
          <p:nvPr/>
        </p:nvSpPr>
        <p:spPr bwMode="auto">
          <a:xfrm>
            <a:off x="0" y="1671390"/>
            <a:ext cx="9144000" cy="2200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Questions: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What happens over time as the floor moves. If 4mm difference needs a shim, will we have a PM schedule to inspect and re-align for movement before an outage occurs?</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Arial" pitchFamily="34" charset="0"/>
                <a:ea typeface="Calibri" pitchFamily="34" charset="0"/>
                <a:cs typeface="Arial" pitchFamily="34" charset="0"/>
              </a:rPr>
              <a:t>Do we inspect and realign systems today?  I would say no.  The chances of movement in the floor I would say is very slim and the amount of movement would be minor. </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How many shims are provided, and at what point – included with all modules beyond 12? Upgrades etc as customers expand.</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Arial" pitchFamily="34" charset="0"/>
                <a:ea typeface="Calibri" pitchFamily="34" charset="0"/>
                <a:cs typeface="Arial" pitchFamily="34" charset="0"/>
              </a:rPr>
              <a:t>A set of shims will be included with each expansion module beyond 12. The shims are a kit so a kit would just be added to each EM.</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Have we considered visual indicators that are installed post-installation across joins – like paper stickers – that would give quick visual indication of movement?</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Arial" pitchFamily="34" charset="0"/>
                <a:ea typeface="Calibri" pitchFamily="34" charset="0"/>
                <a:cs typeface="Arial" pitchFamily="34" charset="0"/>
              </a:rPr>
              <a:t>We have not considered this.  I would chalk this up to a couple of items.  As a group the idea of a simple shim and measure was the approach we took.  The idea of a visual indicator would need more investigation.</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100" b="0" i="0" u="none" strike="noStrike" cap="none" normalizeH="0" baseline="0" dirty="0" smtClean="0">
                <a:ln>
                  <a:noFill/>
                </a:ln>
                <a:solidFill>
                  <a:srgbClr val="1F497D"/>
                </a:solidFill>
                <a:effectLst/>
                <a:latin typeface="Arial" pitchFamily="34" charset="0"/>
                <a:ea typeface="Calibri" pitchFamily="34" charset="0"/>
                <a:cs typeface="Times New Roman" pitchFamily="18" charset="0"/>
              </a:rPr>
              <a:t>Will isle lights be mandatory to ensure visibility of any tapes or obstruction on library floor? (16 cabs must be dark?!)</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rgbClr val="0000FF"/>
                </a:solidFill>
                <a:effectLst/>
                <a:latin typeface="Arial" pitchFamily="34" charset="0"/>
                <a:ea typeface="Calibri" pitchFamily="34" charset="0"/>
                <a:cs typeface="Arial" pitchFamily="34" charset="0"/>
              </a:rPr>
              <a:t>Quantum Branded units the lights are optional and HP they are standard</a:t>
            </a:r>
            <a:endParaRPr kumimoji="0" lang="en-GB"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2</a:t>
            </a:fld>
            <a:endParaRPr lang="en-US" sz="1200" dirty="0"/>
          </a:p>
        </p:txBody>
      </p:sp>
      <p:sp>
        <p:nvSpPr>
          <p:cNvPr id="4" name="Rectangle 3"/>
          <p:cNvSpPr/>
          <p:nvPr/>
        </p:nvSpPr>
        <p:spPr>
          <a:xfrm>
            <a:off x="8572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48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5" idx="1"/>
            <a:endCxn id="5" idx="3"/>
          </p:cNvCxnSpPr>
          <p:nvPr/>
        </p:nvCxnSpPr>
        <p:spPr>
          <a:xfrm>
            <a:off x="9048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stCxn id="5" idx="0"/>
          </p:cNvCxnSpPr>
          <p:nvPr/>
        </p:nvCxnSpPr>
        <p:spPr>
          <a:xfrm flipH="1">
            <a:off x="1085850" y="242887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145382" y="2533651"/>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3144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3620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10" idx="1"/>
            <a:endCxn id="10" idx="3"/>
          </p:cNvCxnSpPr>
          <p:nvPr/>
        </p:nvCxnSpPr>
        <p:spPr>
          <a:xfrm>
            <a:off x="13620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0" idx="0"/>
          </p:cNvCxnSpPr>
          <p:nvPr/>
        </p:nvCxnSpPr>
        <p:spPr>
          <a:xfrm flipH="1">
            <a:off x="1543050" y="242887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716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192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1"/>
            <a:endCxn id="14" idx="3"/>
          </p:cNvCxnSpPr>
          <p:nvPr/>
        </p:nvCxnSpPr>
        <p:spPr>
          <a:xfrm>
            <a:off x="18192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0"/>
          </p:cNvCxnSpPr>
          <p:nvPr/>
        </p:nvCxnSpPr>
        <p:spPr>
          <a:xfrm flipH="1">
            <a:off x="2000250" y="242887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288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764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8" idx="1"/>
            <a:endCxn id="18" idx="3"/>
          </p:cNvCxnSpPr>
          <p:nvPr/>
        </p:nvCxnSpPr>
        <p:spPr>
          <a:xfrm>
            <a:off x="22764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8" idx="0"/>
          </p:cNvCxnSpPr>
          <p:nvPr/>
        </p:nvCxnSpPr>
        <p:spPr>
          <a:xfrm flipH="1">
            <a:off x="2457450" y="242887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6860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336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1"/>
            <a:endCxn id="22" idx="3"/>
          </p:cNvCxnSpPr>
          <p:nvPr/>
        </p:nvCxnSpPr>
        <p:spPr>
          <a:xfrm>
            <a:off x="27336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22" idx="0"/>
          </p:cNvCxnSpPr>
          <p:nvPr/>
        </p:nvCxnSpPr>
        <p:spPr>
          <a:xfrm flipH="1">
            <a:off x="2914650" y="242887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6004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480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6" idx="1"/>
            <a:endCxn id="26" idx="3"/>
          </p:cNvCxnSpPr>
          <p:nvPr/>
        </p:nvCxnSpPr>
        <p:spPr>
          <a:xfrm>
            <a:off x="36480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5148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5624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1"/>
            <a:endCxn id="29" idx="3"/>
          </p:cNvCxnSpPr>
          <p:nvPr/>
        </p:nvCxnSpPr>
        <p:spPr>
          <a:xfrm>
            <a:off x="45624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0576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1052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1"/>
            <a:endCxn id="32" idx="3"/>
          </p:cNvCxnSpPr>
          <p:nvPr/>
        </p:nvCxnSpPr>
        <p:spPr>
          <a:xfrm>
            <a:off x="41052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31432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31908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1"/>
            <a:endCxn id="35" idx="3"/>
          </p:cNvCxnSpPr>
          <p:nvPr/>
        </p:nvCxnSpPr>
        <p:spPr>
          <a:xfrm>
            <a:off x="31908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9720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0196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a:stCxn id="38" idx="1"/>
            <a:endCxn id="38" idx="3"/>
          </p:cNvCxnSpPr>
          <p:nvPr/>
        </p:nvCxnSpPr>
        <p:spPr>
          <a:xfrm>
            <a:off x="50196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4292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4768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1" idx="1"/>
            <a:endCxn id="41" idx="3"/>
          </p:cNvCxnSpPr>
          <p:nvPr/>
        </p:nvCxnSpPr>
        <p:spPr>
          <a:xfrm>
            <a:off x="54768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58864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340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a:stCxn id="44" idx="1"/>
            <a:endCxn id="44" idx="3"/>
          </p:cNvCxnSpPr>
          <p:nvPr/>
        </p:nvCxnSpPr>
        <p:spPr>
          <a:xfrm>
            <a:off x="59340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941996" y="3013016"/>
            <a:ext cx="312906" cy="369332"/>
          </a:xfrm>
          <a:prstGeom prst="rect">
            <a:avLst/>
          </a:prstGeom>
          <a:noFill/>
        </p:spPr>
        <p:txBody>
          <a:bodyPr wrap="none" rtlCol="0">
            <a:spAutoFit/>
          </a:bodyPr>
          <a:lstStyle/>
          <a:p>
            <a:r>
              <a:rPr lang="en-US" dirty="0" smtClean="0"/>
              <a:t>1</a:t>
            </a:r>
            <a:endParaRPr lang="en-US" dirty="0"/>
          </a:p>
        </p:txBody>
      </p:sp>
      <p:sp>
        <p:nvSpPr>
          <p:cNvPr id="47" name="TextBox 46"/>
          <p:cNvSpPr txBox="1"/>
          <p:nvPr/>
        </p:nvSpPr>
        <p:spPr>
          <a:xfrm>
            <a:off x="1390650" y="3013015"/>
            <a:ext cx="312906" cy="369332"/>
          </a:xfrm>
          <a:prstGeom prst="rect">
            <a:avLst/>
          </a:prstGeom>
          <a:noFill/>
        </p:spPr>
        <p:txBody>
          <a:bodyPr wrap="none" rtlCol="0">
            <a:spAutoFit/>
          </a:bodyPr>
          <a:lstStyle/>
          <a:p>
            <a:r>
              <a:rPr lang="en-US" dirty="0" smtClean="0"/>
              <a:t>2</a:t>
            </a:r>
            <a:endParaRPr lang="en-US" dirty="0"/>
          </a:p>
        </p:txBody>
      </p:sp>
      <p:sp>
        <p:nvSpPr>
          <p:cNvPr id="48" name="TextBox 47"/>
          <p:cNvSpPr txBox="1"/>
          <p:nvPr/>
        </p:nvSpPr>
        <p:spPr>
          <a:xfrm>
            <a:off x="1843797" y="3021561"/>
            <a:ext cx="312906" cy="369332"/>
          </a:xfrm>
          <a:prstGeom prst="rect">
            <a:avLst/>
          </a:prstGeom>
          <a:noFill/>
        </p:spPr>
        <p:txBody>
          <a:bodyPr wrap="none" rtlCol="0">
            <a:spAutoFit/>
          </a:bodyPr>
          <a:lstStyle/>
          <a:p>
            <a:r>
              <a:rPr lang="en-US" dirty="0" smtClean="0"/>
              <a:t>3</a:t>
            </a:r>
            <a:endParaRPr lang="en-US" dirty="0"/>
          </a:p>
        </p:txBody>
      </p:sp>
      <p:sp>
        <p:nvSpPr>
          <p:cNvPr id="49" name="TextBox 48"/>
          <p:cNvSpPr txBox="1"/>
          <p:nvPr/>
        </p:nvSpPr>
        <p:spPr>
          <a:xfrm>
            <a:off x="2332663" y="3013016"/>
            <a:ext cx="312906" cy="369332"/>
          </a:xfrm>
          <a:prstGeom prst="rect">
            <a:avLst/>
          </a:prstGeom>
          <a:noFill/>
        </p:spPr>
        <p:txBody>
          <a:bodyPr wrap="none" rtlCol="0">
            <a:spAutoFit/>
          </a:bodyPr>
          <a:lstStyle/>
          <a:p>
            <a:r>
              <a:rPr lang="en-US" dirty="0" smtClean="0"/>
              <a:t>4</a:t>
            </a:r>
            <a:endParaRPr lang="en-US" dirty="0"/>
          </a:p>
        </p:txBody>
      </p:sp>
      <p:sp>
        <p:nvSpPr>
          <p:cNvPr id="50" name="TextBox 49"/>
          <p:cNvSpPr txBox="1"/>
          <p:nvPr/>
        </p:nvSpPr>
        <p:spPr>
          <a:xfrm>
            <a:off x="2758197" y="3021561"/>
            <a:ext cx="312906" cy="369332"/>
          </a:xfrm>
          <a:prstGeom prst="rect">
            <a:avLst/>
          </a:prstGeom>
          <a:noFill/>
        </p:spPr>
        <p:txBody>
          <a:bodyPr wrap="none" rtlCol="0">
            <a:spAutoFit/>
          </a:bodyPr>
          <a:lstStyle/>
          <a:p>
            <a:r>
              <a:rPr lang="en-US" dirty="0" smtClean="0"/>
              <a:t>5</a:t>
            </a:r>
            <a:endParaRPr lang="en-US" dirty="0"/>
          </a:p>
        </p:txBody>
      </p:sp>
      <p:sp>
        <p:nvSpPr>
          <p:cNvPr id="51" name="TextBox 50"/>
          <p:cNvSpPr txBox="1"/>
          <p:nvPr/>
        </p:nvSpPr>
        <p:spPr>
          <a:xfrm>
            <a:off x="3219450" y="3021561"/>
            <a:ext cx="312906" cy="369332"/>
          </a:xfrm>
          <a:prstGeom prst="rect">
            <a:avLst/>
          </a:prstGeom>
          <a:noFill/>
        </p:spPr>
        <p:txBody>
          <a:bodyPr wrap="none" rtlCol="0">
            <a:spAutoFit/>
          </a:bodyPr>
          <a:lstStyle/>
          <a:p>
            <a:r>
              <a:rPr lang="en-US" dirty="0" smtClean="0"/>
              <a:t>6</a:t>
            </a:r>
            <a:endParaRPr lang="en-US" dirty="0"/>
          </a:p>
        </p:txBody>
      </p:sp>
      <p:sp>
        <p:nvSpPr>
          <p:cNvPr id="52" name="TextBox 51"/>
          <p:cNvSpPr txBox="1"/>
          <p:nvPr/>
        </p:nvSpPr>
        <p:spPr>
          <a:xfrm>
            <a:off x="3676650" y="3021561"/>
            <a:ext cx="312906" cy="369332"/>
          </a:xfrm>
          <a:prstGeom prst="rect">
            <a:avLst/>
          </a:prstGeom>
          <a:noFill/>
        </p:spPr>
        <p:txBody>
          <a:bodyPr wrap="none" rtlCol="0">
            <a:spAutoFit/>
          </a:bodyPr>
          <a:lstStyle/>
          <a:p>
            <a:r>
              <a:rPr lang="en-US" dirty="0" smtClean="0"/>
              <a:t>7</a:t>
            </a:r>
            <a:endParaRPr lang="en-US" dirty="0"/>
          </a:p>
        </p:txBody>
      </p:sp>
      <p:sp>
        <p:nvSpPr>
          <p:cNvPr id="53" name="TextBox 52"/>
          <p:cNvSpPr txBox="1"/>
          <p:nvPr/>
        </p:nvSpPr>
        <p:spPr>
          <a:xfrm>
            <a:off x="4133850" y="3021561"/>
            <a:ext cx="312906" cy="369332"/>
          </a:xfrm>
          <a:prstGeom prst="rect">
            <a:avLst/>
          </a:prstGeom>
          <a:noFill/>
        </p:spPr>
        <p:txBody>
          <a:bodyPr wrap="none" rtlCol="0">
            <a:spAutoFit/>
          </a:bodyPr>
          <a:lstStyle/>
          <a:p>
            <a:r>
              <a:rPr lang="en-US" dirty="0" smtClean="0"/>
              <a:t>8</a:t>
            </a:r>
            <a:endParaRPr lang="en-US" dirty="0"/>
          </a:p>
        </p:txBody>
      </p:sp>
      <p:sp>
        <p:nvSpPr>
          <p:cNvPr id="54" name="TextBox 53"/>
          <p:cNvSpPr txBox="1"/>
          <p:nvPr/>
        </p:nvSpPr>
        <p:spPr>
          <a:xfrm>
            <a:off x="4591050" y="3013015"/>
            <a:ext cx="312906" cy="369332"/>
          </a:xfrm>
          <a:prstGeom prst="rect">
            <a:avLst/>
          </a:prstGeom>
          <a:noFill/>
        </p:spPr>
        <p:txBody>
          <a:bodyPr wrap="none" rtlCol="0">
            <a:spAutoFit/>
          </a:bodyPr>
          <a:lstStyle/>
          <a:p>
            <a:r>
              <a:rPr lang="en-US" dirty="0" smtClean="0"/>
              <a:t>9</a:t>
            </a:r>
            <a:endParaRPr lang="en-US" dirty="0"/>
          </a:p>
        </p:txBody>
      </p:sp>
      <p:sp>
        <p:nvSpPr>
          <p:cNvPr id="55" name="TextBox 54"/>
          <p:cNvSpPr txBox="1"/>
          <p:nvPr/>
        </p:nvSpPr>
        <p:spPr>
          <a:xfrm>
            <a:off x="4931569" y="3021561"/>
            <a:ext cx="441146" cy="369332"/>
          </a:xfrm>
          <a:prstGeom prst="rect">
            <a:avLst/>
          </a:prstGeom>
          <a:noFill/>
        </p:spPr>
        <p:txBody>
          <a:bodyPr wrap="none" rtlCol="0">
            <a:spAutoFit/>
          </a:bodyPr>
          <a:lstStyle/>
          <a:p>
            <a:r>
              <a:rPr lang="en-US" dirty="0" smtClean="0"/>
              <a:t>10</a:t>
            </a:r>
            <a:endParaRPr lang="en-US" dirty="0"/>
          </a:p>
        </p:txBody>
      </p:sp>
      <p:sp>
        <p:nvSpPr>
          <p:cNvPr id="56" name="TextBox 55"/>
          <p:cNvSpPr txBox="1"/>
          <p:nvPr/>
        </p:nvSpPr>
        <p:spPr>
          <a:xfrm>
            <a:off x="5462423" y="3013016"/>
            <a:ext cx="424027" cy="369332"/>
          </a:xfrm>
          <a:prstGeom prst="rect">
            <a:avLst/>
          </a:prstGeom>
          <a:noFill/>
        </p:spPr>
        <p:txBody>
          <a:bodyPr wrap="none" rtlCol="0">
            <a:spAutoFit/>
          </a:bodyPr>
          <a:lstStyle/>
          <a:p>
            <a:r>
              <a:rPr lang="en-US" dirty="0" smtClean="0"/>
              <a:t>11</a:t>
            </a:r>
            <a:endParaRPr lang="en-US" dirty="0"/>
          </a:p>
        </p:txBody>
      </p:sp>
      <p:sp>
        <p:nvSpPr>
          <p:cNvPr id="57" name="TextBox 56"/>
          <p:cNvSpPr txBox="1"/>
          <p:nvPr/>
        </p:nvSpPr>
        <p:spPr>
          <a:xfrm>
            <a:off x="5902504" y="3021561"/>
            <a:ext cx="441146" cy="369332"/>
          </a:xfrm>
          <a:prstGeom prst="rect">
            <a:avLst/>
          </a:prstGeom>
          <a:noFill/>
        </p:spPr>
        <p:txBody>
          <a:bodyPr wrap="none" rtlCol="0">
            <a:spAutoFit/>
          </a:bodyPr>
          <a:lstStyle/>
          <a:p>
            <a:r>
              <a:rPr lang="en-US" dirty="0" smtClean="0"/>
              <a:t>12</a:t>
            </a:r>
            <a:endParaRPr lang="en-US" dirty="0"/>
          </a:p>
        </p:txBody>
      </p:sp>
      <p:sp>
        <p:nvSpPr>
          <p:cNvPr id="58" name="Rectangle 57"/>
          <p:cNvSpPr/>
          <p:nvPr/>
        </p:nvSpPr>
        <p:spPr>
          <a:xfrm>
            <a:off x="400050" y="233362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447675" y="242887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stCxn id="59" idx="1"/>
            <a:endCxn id="59" idx="3"/>
          </p:cNvCxnSpPr>
          <p:nvPr/>
        </p:nvCxnSpPr>
        <p:spPr>
          <a:xfrm>
            <a:off x="447675" y="297299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9" idx="0"/>
          </p:cNvCxnSpPr>
          <p:nvPr/>
        </p:nvCxnSpPr>
        <p:spPr>
          <a:xfrm flipH="1">
            <a:off x="628650" y="2428875"/>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67705" y="3021561"/>
            <a:ext cx="312906" cy="369332"/>
          </a:xfrm>
          <a:prstGeom prst="rect">
            <a:avLst/>
          </a:prstGeom>
          <a:noFill/>
        </p:spPr>
        <p:txBody>
          <a:bodyPr wrap="none" rtlCol="0">
            <a:spAutoFit/>
          </a:bodyPr>
          <a:lstStyle/>
          <a:p>
            <a:r>
              <a:rPr lang="en-US" dirty="0" smtClean="0"/>
              <a:t>0</a:t>
            </a:r>
            <a:endParaRPr lang="en-US" dirty="0"/>
          </a:p>
        </p:txBody>
      </p:sp>
      <p:sp>
        <p:nvSpPr>
          <p:cNvPr id="63" name="Rectangle 62"/>
          <p:cNvSpPr/>
          <p:nvPr/>
        </p:nvSpPr>
        <p:spPr>
          <a:xfrm>
            <a:off x="564556" y="3109155"/>
            <a:ext cx="111096" cy="196554"/>
          </a:xfrm>
          <a:prstGeom prst="rect">
            <a:avLst/>
          </a:prstGeom>
          <a:solidFill>
            <a:schemeClr val="bg1">
              <a:lumMod val="95000"/>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7111792" y="1821590"/>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159417" y="1916840"/>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p:cNvCxnSpPr>
            <a:stCxn id="65" idx="1"/>
            <a:endCxn id="65" idx="3"/>
          </p:cNvCxnSpPr>
          <p:nvPr/>
        </p:nvCxnSpPr>
        <p:spPr>
          <a:xfrm>
            <a:off x="7159417" y="2460956"/>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7701453" y="1821589"/>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749078" y="1916839"/>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a:stCxn id="68" idx="1"/>
            <a:endCxn id="68" idx="3"/>
          </p:cNvCxnSpPr>
          <p:nvPr/>
        </p:nvCxnSpPr>
        <p:spPr>
          <a:xfrm>
            <a:off x="7749078" y="2460955"/>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8265475" y="1821589"/>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8313100" y="1916839"/>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a:stCxn id="71" idx="1"/>
            <a:endCxn id="71" idx="3"/>
          </p:cNvCxnSpPr>
          <p:nvPr/>
        </p:nvCxnSpPr>
        <p:spPr>
          <a:xfrm>
            <a:off x="8313100" y="2460955"/>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6537800" y="1820166"/>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585425" y="1915416"/>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1"/>
            <a:endCxn id="74" idx="3"/>
          </p:cNvCxnSpPr>
          <p:nvPr/>
        </p:nvCxnSpPr>
        <p:spPr>
          <a:xfrm>
            <a:off x="6585425" y="2459532"/>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6933043" y="3323513"/>
            <a:ext cx="1692068" cy="276999"/>
          </a:xfrm>
          <a:prstGeom prst="rect">
            <a:avLst/>
          </a:prstGeom>
          <a:noFill/>
        </p:spPr>
        <p:txBody>
          <a:bodyPr wrap="square" rtlCol="0">
            <a:spAutoFit/>
          </a:bodyPr>
          <a:lstStyle/>
          <a:p>
            <a:r>
              <a:rPr lang="en-US" sz="1200" dirty="0" smtClean="0"/>
              <a:t>Frames to be Added</a:t>
            </a:r>
            <a:endParaRPr lang="en-US" sz="1200" dirty="0"/>
          </a:p>
        </p:txBody>
      </p:sp>
      <p:sp>
        <p:nvSpPr>
          <p:cNvPr id="78" name="Rectangle 77"/>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When to Use this Procedure</a:t>
            </a:r>
          </a:p>
        </p:txBody>
      </p:sp>
      <p:sp>
        <p:nvSpPr>
          <p:cNvPr id="79" name="TextBox 78"/>
          <p:cNvSpPr txBox="1"/>
          <p:nvPr/>
        </p:nvSpPr>
        <p:spPr>
          <a:xfrm>
            <a:off x="552450" y="4333875"/>
            <a:ext cx="7791450" cy="769441"/>
          </a:xfrm>
          <a:prstGeom prst="rect">
            <a:avLst/>
          </a:prstGeom>
          <a:noFill/>
        </p:spPr>
        <p:txBody>
          <a:bodyPr wrap="square" rtlCol="0">
            <a:spAutoFit/>
          </a:bodyPr>
          <a:lstStyle/>
          <a:p>
            <a:r>
              <a:rPr lang="en-US" sz="2200" dirty="0" smtClean="0">
                <a:solidFill>
                  <a:srgbClr val="666666"/>
                </a:solidFill>
                <a:latin typeface="Arial" pitchFamily="34" charset="0"/>
                <a:ea typeface="ＭＳ Ｐゴシック" charset="0"/>
                <a:cs typeface="Arial" pitchFamily="34" charset="0"/>
              </a:rPr>
              <a:t>Use this procedure when you’re adding a 13th module to a 12-module library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3</a:t>
            </a:fld>
            <a:endParaRPr lang="en-US" sz="1200" dirty="0"/>
          </a:p>
        </p:txBody>
      </p:sp>
      <p:sp>
        <p:nvSpPr>
          <p:cNvPr id="4" name="Rectangle 3"/>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Why is a 16-Frame Installation Different?</a:t>
            </a:r>
          </a:p>
        </p:txBody>
      </p:sp>
      <p:sp>
        <p:nvSpPr>
          <p:cNvPr id="6" name="Rectangle 5"/>
          <p:cNvSpPr/>
          <p:nvPr/>
        </p:nvSpPr>
        <p:spPr>
          <a:xfrm>
            <a:off x="381000" y="1227666"/>
            <a:ext cx="7353300" cy="5109091"/>
          </a:xfrm>
          <a:prstGeom prst="rect">
            <a:avLst/>
          </a:prstGeom>
        </p:spPr>
        <p:txBody>
          <a:bodyPr wrap="square">
            <a:spAutoFit/>
          </a:bodyPr>
          <a:lstStyle/>
          <a:p>
            <a:r>
              <a:rPr lang="en-US" sz="2200" dirty="0" smtClean="0">
                <a:solidFill>
                  <a:srgbClr val="666666"/>
                </a:solidFill>
                <a:latin typeface="Arial" pitchFamily="34" charset="0"/>
                <a:ea typeface="ＭＳ Ｐゴシック" charset="0"/>
                <a:cs typeface="Arial" pitchFamily="34" charset="0"/>
              </a:rPr>
              <a:t>Three main issues can affect installations of more than 12 frames:</a:t>
            </a:r>
          </a:p>
          <a:p>
            <a:endParaRPr lang="en-US" sz="2200" dirty="0" smtClean="0">
              <a:solidFill>
                <a:srgbClr val="666666"/>
              </a:solidFill>
              <a:latin typeface="Arial" pitchFamily="34" charset="0"/>
              <a:ea typeface="ＭＳ Ｐゴシック" charset="0"/>
              <a:cs typeface="Arial" pitchFamily="34" charset="0"/>
            </a:endParaRPr>
          </a:p>
          <a:p>
            <a:pPr marL="342900" indent="-342900">
              <a:buAutoNum type="arabicPeriod"/>
            </a:pPr>
            <a:r>
              <a:rPr lang="en-US" sz="2200" dirty="0" smtClean="0">
                <a:solidFill>
                  <a:srgbClr val="666666"/>
                </a:solidFill>
                <a:latin typeface="Arial" pitchFamily="34" charset="0"/>
                <a:ea typeface="ＭＳ Ｐゴシック" charset="0"/>
                <a:cs typeface="Arial" pitchFamily="34" charset="0"/>
              </a:rPr>
              <a:t>As frames are added, the library grows longer in relation to the X-Axis rail, which might cause problems with robot operations</a:t>
            </a:r>
          </a:p>
          <a:p>
            <a:pPr marL="342900" indent="-342900">
              <a:buAutoNum type="arabicPeriod"/>
            </a:pPr>
            <a:r>
              <a:rPr lang="en-US" sz="2200" dirty="0" smtClean="0">
                <a:solidFill>
                  <a:srgbClr val="666666"/>
                </a:solidFill>
                <a:latin typeface="Arial" pitchFamily="34" charset="0"/>
                <a:ea typeface="ＭＳ Ｐゴシック" charset="0"/>
                <a:cs typeface="Arial" pitchFamily="34" charset="0"/>
              </a:rPr>
              <a:t>The X-Axis rail attachment slots could be too short for some installations – after snapping into the existing rail, you couldn’t attach it to the library with the hex screws</a:t>
            </a:r>
          </a:p>
          <a:p>
            <a:pPr marL="342900" indent="-342900">
              <a:buFontTx/>
              <a:buAutoNum type="arabicPeriod"/>
            </a:pPr>
            <a:r>
              <a:rPr lang="en-US" sz="2200" dirty="0" smtClean="0">
                <a:solidFill>
                  <a:srgbClr val="666666"/>
                </a:solidFill>
                <a:latin typeface="Arial" pitchFamily="34" charset="0"/>
                <a:ea typeface="ＭＳ Ｐゴシック" charset="0"/>
                <a:cs typeface="Arial" pitchFamily="34" charset="0"/>
              </a:rPr>
              <a:t>The difference in length between the top and the bottom of the library increases in some installations – this could cause excessive robot tilt, creating positioning issues</a:t>
            </a:r>
          </a:p>
          <a:p>
            <a:pPr marL="342900" indent="-342900">
              <a:buAutoNum type="arabicPeriod"/>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4</a:t>
            </a:fld>
            <a:endParaRPr lang="en-US" sz="1200" dirty="0"/>
          </a:p>
        </p:txBody>
      </p:sp>
      <p:sp>
        <p:nvSpPr>
          <p:cNvPr id="4" name="Rectangle 3"/>
          <p:cNvSpPr/>
          <p:nvPr/>
        </p:nvSpPr>
        <p:spPr>
          <a:xfrm>
            <a:off x="341831" y="152400"/>
            <a:ext cx="8802169" cy="584775"/>
          </a:xfrm>
          <a:prstGeom prst="rect">
            <a:avLst/>
          </a:prstGeom>
        </p:spPr>
        <p:txBody>
          <a:bodyPr wrap="square">
            <a:spAutoFit/>
          </a:bodyPr>
          <a:lstStyle/>
          <a:p>
            <a:r>
              <a:rPr lang="en-US" sz="3200" dirty="0" smtClean="0">
                <a:solidFill>
                  <a:srgbClr val="006AD6"/>
                </a:solidFill>
                <a:latin typeface="+mj-lt"/>
                <a:ea typeface="+mj-ea"/>
                <a:cs typeface="+mj-cs"/>
              </a:rPr>
              <a:t>Why Are the Top and Bottom Different Lengths?</a:t>
            </a:r>
          </a:p>
        </p:txBody>
      </p:sp>
      <p:sp>
        <p:nvSpPr>
          <p:cNvPr id="6" name="Rectangle 5"/>
          <p:cNvSpPr/>
          <p:nvPr/>
        </p:nvSpPr>
        <p:spPr>
          <a:xfrm>
            <a:off x="-211666" y="3098799"/>
            <a:ext cx="9245600" cy="4093428"/>
          </a:xfrm>
          <a:prstGeom prst="rect">
            <a:avLst/>
          </a:prstGeom>
        </p:spPr>
        <p:txBody>
          <a:bodyPr wrap="square">
            <a:spAutoFit/>
          </a:bodyPr>
          <a:lstStyle/>
          <a:p>
            <a:pPr marL="342900" indent="-342900"/>
            <a:r>
              <a:rPr lang="en-US" dirty="0" smtClean="0"/>
              <a:t>	</a:t>
            </a:r>
            <a:r>
              <a:rPr lang="en-US" sz="2200" dirty="0" smtClean="0">
                <a:solidFill>
                  <a:srgbClr val="666666"/>
                </a:solidFill>
                <a:latin typeface="Arial" pitchFamily="34" charset="0"/>
                <a:ea typeface="ＭＳ Ｐゴシック" charset="0"/>
                <a:cs typeface="Arial" pitchFamily="34" charset="0"/>
              </a:rPr>
              <a:t>It’s possible – probable even – that the top and the bottom of the library will be different lengths. The frames are 599 mm wide, within a .5 mm tolerance. A frame is measured in several spots, and if the frame is no wider at any spot than 599.5 mm, and no shorter than 598.5 mm, it’s considered to be the correct width.</a:t>
            </a:r>
          </a:p>
          <a:p>
            <a:pPr marL="342900" indent="-342900">
              <a:buFontTx/>
              <a:buAutoNum type="arabicPeriod"/>
            </a:pPr>
            <a:endParaRPr lang="en-US" sz="2200" dirty="0" smtClean="0">
              <a:solidFill>
                <a:srgbClr val="666666"/>
              </a:solidFill>
              <a:latin typeface="Arial" pitchFamily="34" charset="0"/>
              <a:ea typeface="ＭＳ Ｐゴシック" charset="0"/>
              <a:cs typeface="Arial" pitchFamily="34" charset="0"/>
            </a:endParaRPr>
          </a:p>
          <a:p>
            <a:pPr marL="342900" indent="-342900"/>
            <a:r>
              <a:rPr lang="en-US" sz="2200" dirty="0" smtClean="0">
                <a:solidFill>
                  <a:srgbClr val="666666"/>
                </a:solidFill>
                <a:latin typeface="Arial" pitchFamily="34" charset="0"/>
                <a:ea typeface="ＭＳ Ｐゴシック" charset="0"/>
                <a:cs typeface="Arial" pitchFamily="34" charset="0"/>
              </a:rPr>
              <a:t>	If the tolerances stacked up in the most unfavorable way, it’s possible to have a 17 mm difference between the top and the bottom of the library. </a:t>
            </a:r>
          </a:p>
          <a:p>
            <a:pPr marL="342900" indent="-342900"/>
            <a:endParaRPr lang="en-US" sz="2200" dirty="0" smtClean="0">
              <a:solidFill>
                <a:srgbClr val="666666"/>
              </a:solidFill>
              <a:latin typeface="Arial" pitchFamily="34" charset="0"/>
              <a:ea typeface="ＭＳ Ｐゴシック" charset="0"/>
              <a:cs typeface="Arial" pitchFamily="34" charset="0"/>
            </a:endParaRPr>
          </a:p>
          <a:p>
            <a:pPr marL="342900" indent="-342900"/>
            <a:r>
              <a:rPr lang="en-US" sz="2200" dirty="0" smtClean="0">
                <a:solidFill>
                  <a:srgbClr val="666666"/>
                </a:solidFill>
                <a:latin typeface="Arial" pitchFamily="34" charset="0"/>
                <a:ea typeface="ＭＳ Ｐゴシック" charset="0"/>
                <a:cs typeface="Arial" pitchFamily="34" charset="0"/>
              </a:rPr>
              <a:t>	</a:t>
            </a:r>
          </a:p>
          <a:p>
            <a:pPr marL="342900" indent="-342900">
              <a:buAutoNum type="arabicPeriod"/>
            </a:pPr>
            <a:endParaRPr lang="en-US" dirty="0"/>
          </a:p>
        </p:txBody>
      </p:sp>
      <p:sp>
        <p:nvSpPr>
          <p:cNvPr id="7" name="Parallelogram 6"/>
          <p:cNvSpPr/>
          <p:nvPr/>
        </p:nvSpPr>
        <p:spPr>
          <a:xfrm>
            <a:off x="840754" y="1269685"/>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p:cNvSpPr/>
          <p:nvPr/>
        </p:nvSpPr>
        <p:spPr>
          <a:xfrm>
            <a:off x="898263" y="1407386"/>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5"/>
            <a:endCxn id="8" idx="2"/>
          </p:cNvCxnSpPr>
          <p:nvPr/>
        </p:nvCxnSpPr>
        <p:spPr>
          <a:xfrm>
            <a:off x="949499" y="1929284"/>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Parallelogram 9"/>
          <p:cNvSpPr/>
          <p:nvPr/>
        </p:nvSpPr>
        <p:spPr>
          <a:xfrm flipH="1">
            <a:off x="5987849" y="1266809"/>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p:cNvSpPr/>
          <p:nvPr/>
        </p:nvSpPr>
        <p:spPr>
          <a:xfrm flipH="1">
            <a:off x="6045358" y="1404510"/>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096594" y="1926408"/>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 name="Parallelogram 12"/>
          <p:cNvSpPr/>
          <p:nvPr/>
        </p:nvSpPr>
        <p:spPr>
          <a:xfrm flipH="1">
            <a:off x="6367411" y="1266809"/>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13"/>
          <p:cNvSpPr/>
          <p:nvPr/>
        </p:nvSpPr>
        <p:spPr>
          <a:xfrm flipH="1">
            <a:off x="6424920" y="1404510"/>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6476156" y="1926408"/>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Parallelogram 15"/>
          <p:cNvSpPr/>
          <p:nvPr/>
        </p:nvSpPr>
        <p:spPr>
          <a:xfrm>
            <a:off x="1200188" y="1266809"/>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allelogram 16"/>
          <p:cNvSpPr/>
          <p:nvPr/>
        </p:nvSpPr>
        <p:spPr>
          <a:xfrm>
            <a:off x="1257697" y="1404510"/>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a:stCxn id="17" idx="5"/>
            <a:endCxn id="17" idx="2"/>
          </p:cNvCxnSpPr>
          <p:nvPr/>
        </p:nvCxnSpPr>
        <p:spPr>
          <a:xfrm>
            <a:off x="1308933" y="1926408"/>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Parallelogram 18"/>
          <p:cNvSpPr/>
          <p:nvPr/>
        </p:nvSpPr>
        <p:spPr>
          <a:xfrm>
            <a:off x="1562497" y="1266809"/>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p:cNvSpPr/>
          <p:nvPr/>
        </p:nvSpPr>
        <p:spPr>
          <a:xfrm>
            <a:off x="1620006" y="1404510"/>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5"/>
            <a:endCxn id="20" idx="2"/>
          </p:cNvCxnSpPr>
          <p:nvPr/>
        </p:nvCxnSpPr>
        <p:spPr>
          <a:xfrm>
            <a:off x="1671242" y="1926408"/>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2" name="Parallelogram 21"/>
          <p:cNvSpPr/>
          <p:nvPr/>
        </p:nvSpPr>
        <p:spPr>
          <a:xfrm>
            <a:off x="1916180" y="1266810"/>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arallelogram 22"/>
          <p:cNvSpPr/>
          <p:nvPr/>
        </p:nvSpPr>
        <p:spPr>
          <a:xfrm>
            <a:off x="1973689" y="1404511"/>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3" idx="5"/>
            <a:endCxn id="23" idx="2"/>
          </p:cNvCxnSpPr>
          <p:nvPr/>
        </p:nvCxnSpPr>
        <p:spPr>
          <a:xfrm>
            <a:off x="2024925" y="1926409"/>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5" name="Parallelogram 24"/>
          <p:cNvSpPr/>
          <p:nvPr/>
        </p:nvSpPr>
        <p:spPr>
          <a:xfrm>
            <a:off x="2287116" y="1266809"/>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arallelogram 25"/>
          <p:cNvSpPr/>
          <p:nvPr/>
        </p:nvSpPr>
        <p:spPr>
          <a:xfrm>
            <a:off x="2344625" y="1404510"/>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6" idx="5"/>
            <a:endCxn id="26" idx="2"/>
          </p:cNvCxnSpPr>
          <p:nvPr/>
        </p:nvCxnSpPr>
        <p:spPr>
          <a:xfrm>
            <a:off x="2395861" y="1926408"/>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Parallelogram 27"/>
          <p:cNvSpPr/>
          <p:nvPr/>
        </p:nvSpPr>
        <p:spPr>
          <a:xfrm>
            <a:off x="2655177" y="1272560"/>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arallelogram 28"/>
          <p:cNvSpPr/>
          <p:nvPr/>
        </p:nvSpPr>
        <p:spPr>
          <a:xfrm>
            <a:off x="2712686" y="1410261"/>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a:stCxn id="29" idx="5"/>
            <a:endCxn id="29" idx="2"/>
          </p:cNvCxnSpPr>
          <p:nvPr/>
        </p:nvCxnSpPr>
        <p:spPr>
          <a:xfrm>
            <a:off x="2763922" y="1932159"/>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p:cNvSpPr/>
          <p:nvPr/>
        </p:nvSpPr>
        <p:spPr>
          <a:xfrm>
            <a:off x="3026112" y="1272560"/>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arallelogram 31"/>
          <p:cNvSpPr/>
          <p:nvPr/>
        </p:nvSpPr>
        <p:spPr>
          <a:xfrm>
            <a:off x="3083621" y="1410261"/>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a:stCxn id="32" idx="5"/>
            <a:endCxn id="32" idx="2"/>
          </p:cNvCxnSpPr>
          <p:nvPr/>
        </p:nvCxnSpPr>
        <p:spPr>
          <a:xfrm>
            <a:off x="3134857" y="1932159"/>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 name="Parallelogram 33"/>
          <p:cNvSpPr/>
          <p:nvPr/>
        </p:nvSpPr>
        <p:spPr>
          <a:xfrm>
            <a:off x="3388421" y="1272561"/>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arallelogram 34"/>
          <p:cNvSpPr/>
          <p:nvPr/>
        </p:nvSpPr>
        <p:spPr>
          <a:xfrm>
            <a:off x="3445930" y="1410262"/>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a:stCxn id="35" idx="5"/>
            <a:endCxn id="35" idx="2"/>
          </p:cNvCxnSpPr>
          <p:nvPr/>
        </p:nvCxnSpPr>
        <p:spPr>
          <a:xfrm>
            <a:off x="3497166" y="1932160"/>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7" name="Parallelogram 36"/>
          <p:cNvSpPr/>
          <p:nvPr/>
        </p:nvSpPr>
        <p:spPr>
          <a:xfrm flipH="1">
            <a:off x="4138919" y="1272560"/>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p:cNvSpPr/>
          <p:nvPr/>
        </p:nvSpPr>
        <p:spPr>
          <a:xfrm flipH="1">
            <a:off x="4196428" y="1410261"/>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a:off x="4247664" y="1932159"/>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 name="Parallelogram 39"/>
          <p:cNvSpPr/>
          <p:nvPr/>
        </p:nvSpPr>
        <p:spPr>
          <a:xfrm flipH="1">
            <a:off x="4509856" y="1272559"/>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flipH="1">
            <a:off x="4567365" y="1410260"/>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p:nvPr/>
        </p:nvCxnSpPr>
        <p:spPr>
          <a:xfrm>
            <a:off x="4618601" y="1932158"/>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3" name="Parallelogram 42"/>
          <p:cNvSpPr/>
          <p:nvPr/>
        </p:nvSpPr>
        <p:spPr>
          <a:xfrm flipH="1">
            <a:off x="4880791" y="1272560"/>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flipH="1">
            <a:off x="4938300" y="1410261"/>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4989536" y="1932159"/>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6" name="Parallelogram 45"/>
          <p:cNvSpPr/>
          <p:nvPr/>
        </p:nvSpPr>
        <p:spPr>
          <a:xfrm flipH="1">
            <a:off x="5251728" y="1272560"/>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46"/>
          <p:cNvSpPr/>
          <p:nvPr/>
        </p:nvSpPr>
        <p:spPr>
          <a:xfrm flipH="1">
            <a:off x="5309237" y="1410261"/>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5360473" y="1932159"/>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9" name="Parallelogram 48"/>
          <p:cNvSpPr/>
          <p:nvPr/>
        </p:nvSpPr>
        <p:spPr>
          <a:xfrm flipH="1">
            <a:off x="5622664" y="1272559"/>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p:cNvSpPr/>
          <p:nvPr/>
        </p:nvSpPr>
        <p:spPr>
          <a:xfrm flipH="1">
            <a:off x="5680173" y="1410260"/>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p:nvPr/>
        </p:nvCxnSpPr>
        <p:spPr>
          <a:xfrm>
            <a:off x="5731409" y="1932158"/>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2" name="Parallelogram 51"/>
          <p:cNvSpPr/>
          <p:nvPr/>
        </p:nvSpPr>
        <p:spPr>
          <a:xfrm flipH="1">
            <a:off x="6718218" y="1272560"/>
            <a:ext cx="483240" cy="1293639"/>
          </a:xfrm>
          <a:prstGeom prst="parallelogram">
            <a:avLst>
              <a:gd name="adj" fmla="val 25017"/>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arallelogram 52"/>
          <p:cNvSpPr/>
          <p:nvPr/>
        </p:nvSpPr>
        <p:spPr>
          <a:xfrm flipH="1">
            <a:off x="6775727" y="1410261"/>
            <a:ext cx="339467" cy="1043796"/>
          </a:xfrm>
          <a:prstGeom prst="parallelogram">
            <a:avLst>
              <a:gd name="adj" fmla="val 3018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p:nvPr/>
        </p:nvCxnSpPr>
        <p:spPr>
          <a:xfrm>
            <a:off x="6826963" y="1932159"/>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426658" y="1534087"/>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3756644" y="1260737"/>
            <a:ext cx="483079" cy="1302588"/>
          </a:xfrm>
          <a:prstGeom prst="trapezoid">
            <a:avLst>
              <a:gd name="adj" fmla="val 23139"/>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a:off x="3788276" y="1387255"/>
            <a:ext cx="382436" cy="1063927"/>
          </a:xfrm>
          <a:prstGeom prst="trapezoid">
            <a:avLst>
              <a:gd name="adj" fmla="val 28496"/>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873853" y="1955163"/>
            <a:ext cx="23699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956733" y="1131340"/>
            <a:ext cx="6077948" cy="1166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840915" y="2684095"/>
            <a:ext cx="6323162" cy="34506"/>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03374" y="1042360"/>
            <a:ext cx="159" cy="2445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196666" y="1041401"/>
            <a:ext cx="41696" cy="182113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820787" y="1024467"/>
            <a:ext cx="479" cy="188103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931173" y="1033893"/>
            <a:ext cx="160" cy="23610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dirty="0" smtClean="0">
                <a:latin typeface="Arial" charset="0"/>
                <a:ea typeface="ＭＳ Ｐゴシック" pitchFamily="34" charset="-128"/>
                <a:cs typeface="Arial" charset="0"/>
              </a:rPr>
              <a:t>Before you begin…</a:t>
            </a:r>
          </a:p>
        </p:txBody>
      </p:sp>
      <p:sp>
        <p:nvSpPr>
          <p:cNvPr id="3" name="Content Placeholder 2"/>
          <p:cNvSpPr>
            <a:spLocks noGrp="1"/>
          </p:cNvSpPr>
          <p:nvPr>
            <p:ph idx="1"/>
          </p:nvPr>
        </p:nvSpPr>
        <p:spPr/>
        <p:txBody>
          <a:bodyPr>
            <a:normAutofit/>
          </a:bodyPr>
          <a:lstStyle/>
          <a:p>
            <a:pPr>
              <a:lnSpc>
                <a:spcPct val="90000"/>
              </a:lnSpc>
              <a:defRPr/>
            </a:pPr>
            <a:r>
              <a:rPr lang="en-US" dirty="0" smtClean="0"/>
              <a:t>Two people are necessary for an accurate measurement</a:t>
            </a:r>
            <a:endParaRPr dirty="0" smtClean="0"/>
          </a:p>
          <a:p>
            <a:pPr>
              <a:lnSpc>
                <a:spcPct val="90000"/>
              </a:lnSpc>
              <a:defRPr/>
            </a:pPr>
            <a:r>
              <a:rPr dirty="0" smtClean="0"/>
              <a:t>The right cover must be removed</a:t>
            </a:r>
          </a:p>
          <a:p>
            <a:pPr>
              <a:lnSpc>
                <a:spcPct val="90000"/>
              </a:lnSpc>
              <a:defRPr/>
            </a:pPr>
            <a:r>
              <a:rPr lang="en-US" dirty="0" smtClean="0"/>
              <a:t>The door of the module second from the left must be open</a:t>
            </a:r>
            <a:endParaRPr dirty="0" smtClean="0"/>
          </a:p>
          <a:p>
            <a:pPr>
              <a:lnSpc>
                <a:spcPct val="90000"/>
              </a:lnSpc>
              <a:defRPr/>
            </a:pPr>
            <a:r>
              <a:rPr dirty="0" smtClean="0"/>
              <a:t>Don't make any adjustments to the first 12 frames</a:t>
            </a:r>
          </a:p>
          <a:p>
            <a:pPr>
              <a:lnSpc>
                <a:spcPct val="90000"/>
              </a:lnSpc>
              <a:defRPr/>
            </a:pPr>
            <a:endParaRPr dirty="0" smtClean="0"/>
          </a:p>
          <a:p>
            <a:pPr>
              <a:defRPr/>
            </a:pPr>
            <a:endParaRPr dirty="0" smtClean="0"/>
          </a:p>
          <a:p>
            <a:pPr>
              <a:defRPr/>
            </a:pPr>
            <a:endParaRPr dirty="0"/>
          </a:p>
        </p:txBody>
      </p:sp>
      <p:sp>
        <p:nvSpPr>
          <p:cNvPr id="16388" name="Slide Number Placeholder 3"/>
          <p:cNvSpPr>
            <a:spLocks noGrp="1"/>
          </p:cNvSpPr>
          <p:nvPr>
            <p:ph type="sldNum" sz="quarter" idx="10"/>
          </p:nvPr>
        </p:nvSpPr>
        <p:spPr bwMode="auto">
          <a:noFill/>
        </p:spPr>
        <p:txBody>
          <a:bodyPr vert="horz" wrap="square" lIns="91440" tIns="45720" rIns="91440" bIns="45720" numCol="1" anchor="t" anchorCtr="0" compatLnSpc="1">
            <a:prstTxWarp prst="textNoShape">
              <a:avLst/>
            </a:prstTxWarp>
          </a:bodyPr>
          <a:lstStyle/>
          <a:p>
            <a:fld id="{E7A6CD3B-D2BB-4839-B3A4-2BE9FE8470EC}" type="slidenum">
              <a:rPr smtClean="0">
                <a:ea typeface="ＭＳ Ｐゴシック" pitchFamily="34" charset="-128"/>
              </a:rPr>
              <a:pPr/>
              <a:t>5</a:t>
            </a:fld>
            <a:endParaRPr smtClean="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6</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Measure the Top </a:t>
            </a:r>
          </a:p>
        </p:txBody>
      </p:sp>
      <p:sp>
        <p:nvSpPr>
          <p:cNvPr id="301" name="Rectangle 300"/>
          <p:cNvSpPr/>
          <p:nvPr/>
        </p:nvSpPr>
        <p:spPr>
          <a:xfrm>
            <a:off x="381000" y="914400"/>
            <a:ext cx="4648200" cy="1554272"/>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First, measure the top of the library. Record the measurement.</a:t>
            </a:r>
          </a:p>
          <a:p>
            <a:endParaRPr lang="en-US" sz="1900" dirty="0" smtClean="0">
              <a:solidFill>
                <a:srgbClr val="666666"/>
              </a:solidFill>
              <a:latin typeface="Arial" pitchFamily="34" charset="0"/>
              <a:ea typeface="ＭＳ Ｐゴシック" charset="0"/>
              <a:cs typeface="Arial" pitchFamily="34" charset="0"/>
            </a:endParaRPr>
          </a:p>
          <a:p>
            <a:r>
              <a:rPr lang="en-US" sz="1900" dirty="0" smtClean="0">
                <a:solidFill>
                  <a:srgbClr val="666666"/>
                </a:solidFill>
                <a:latin typeface="Arial" pitchFamily="34" charset="0"/>
                <a:ea typeface="ＭＳ Ｐゴシック" charset="0"/>
                <a:cs typeface="Arial" pitchFamily="34" charset="0"/>
              </a:rPr>
              <a:t>(We’ll talk about how to measure a little later.)</a:t>
            </a:r>
            <a:endParaRPr lang="en-US" sz="1900" dirty="0">
              <a:solidFill>
                <a:srgbClr val="666666"/>
              </a:solidFill>
              <a:latin typeface="Arial" pitchFamily="34" charset="0"/>
              <a:ea typeface="ＭＳ Ｐゴシック" charset="0"/>
              <a:cs typeface="Arial" pitchFamily="34" charset="0"/>
            </a:endParaRPr>
          </a:p>
        </p:txBody>
      </p:sp>
      <p:sp>
        <p:nvSpPr>
          <p:cNvPr id="302" name="Rectangle 301"/>
          <p:cNvSpPr/>
          <p:nvPr/>
        </p:nvSpPr>
        <p:spPr>
          <a:xfrm>
            <a:off x="796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844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844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10254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1085028" y="3432473"/>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254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301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1301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14826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1711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758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1758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19398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21684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2161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22161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23970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2625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673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2673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2854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3540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587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3587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3997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4044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4044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3082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130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3130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881642" y="3928930"/>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1338842" y="3928930"/>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1796042" y="3928930"/>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2253242" y="3928930"/>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2710442" y="3928930"/>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3167642" y="3928930"/>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3624842" y="3928930"/>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4082042" y="3928930"/>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339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387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387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568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424442" y="3928930"/>
            <a:ext cx="312906" cy="369332"/>
          </a:xfrm>
          <a:prstGeom prst="rect">
            <a:avLst/>
          </a:prstGeom>
          <a:noFill/>
        </p:spPr>
        <p:txBody>
          <a:bodyPr wrap="none" rtlCol="0">
            <a:spAutoFit/>
          </a:bodyPr>
          <a:lstStyle/>
          <a:p>
            <a:r>
              <a:rPr lang="en-US" dirty="0" smtClean="0"/>
              <a:t>0</a:t>
            </a:r>
            <a:endParaRPr lang="en-US" dirty="0"/>
          </a:p>
        </p:txBody>
      </p:sp>
      <p:sp>
        <p:nvSpPr>
          <p:cNvPr id="69" name="Rectangle 68"/>
          <p:cNvSpPr/>
          <p:nvPr/>
        </p:nvSpPr>
        <p:spPr>
          <a:xfrm>
            <a:off x="7374308" y="492451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421933" y="501976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7421933" y="556388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963969"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11594"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1"/>
            <a:endCxn id="74" idx="3"/>
          </p:cNvCxnSpPr>
          <p:nvPr/>
        </p:nvCxnSpPr>
        <p:spPr>
          <a:xfrm>
            <a:off x="8011594"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90812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5574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495574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36818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41580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541580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27991"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16"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8575616"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825896"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873521"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5873521"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800316" y="4923091"/>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847941" y="5018341"/>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6847941" y="5562457"/>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450224"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97849"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4497849"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47348" y="3928930"/>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4915970" y="3928930"/>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5424355" y="3928930"/>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5848382" y="3928930"/>
            <a:ext cx="441146" cy="369332"/>
          </a:xfrm>
          <a:prstGeom prst="rect">
            <a:avLst/>
          </a:prstGeom>
          <a:noFill/>
        </p:spPr>
        <p:txBody>
          <a:bodyPr wrap="none" rtlCol="0">
            <a:spAutoFit/>
          </a:bodyPr>
          <a:lstStyle/>
          <a:p>
            <a:r>
              <a:rPr lang="en-US" dirty="0" smtClean="0"/>
              <a:t>12</a:t>
            </a:r>
            <a:endParaRPr lang="en-US" dirty="0"/>
          </a:p>
        </p:txBody>
      </p:sp>
      <p:sp>
        <p:nvSpPr>
          <p:cNvPr id="88" name="Rectangle 87"/>
          <p:cNvSpPr/>
          <p:nvPr/>
        </p:nvSpPr>
        <p:spPr>
          <a:xfrm>
            <a:off x="5742774" y="794760"/>
            <a:ext cx="2991027" cy="1444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5648770" y="2298819"/>
            <a:ext cx="3144852" cy="17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648770" y="2221907"/>
            <a:ext cx="111095" cy="102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16710" y="2247544"/>
            <a:ext cx="94004" cy="59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776957" y="837488"/>
            <a:ext cx="2897024" cy="135878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785503" y="854580"/>
            <a:ext cx="1657884" cy="369332"/>
          </a:xfrm>
          <a:prstGeom prst="rect">
            <a:avLst/>
          </a:prstGeom>
          <a:noFill/>
        </p:spPr>
        <p:txBody>
          <a:bodyPr wrap="square" rtlCol="0">
            <a:spAutoFit/>
          </a:bodyPr>
          <a:lstStyle/>
          <a:p>
            <a:r>
              <a:rPr lang="en-US" dirty="0" smtClean="0">
                <a:solidFill>
                  <a:schemeClr val="bg1"/>
                </a:solidFill>
                <a:latin typeface="Comic Sans MS" pitchFamily="66" charset="0"/>
              </a:rPr>
              <a:t>top: 7197 mm</a:t>
            </a:r>
            <a:endParaRPr lang="en-US" dirty="0">
              <a:solidFill>
                <a:schemeClr val="bg1"/>
              </a:solidFill>
              <a:latin typeface="Comic Sans MS" pitchFamily="66" charset="0"/>
            </a:endParaRPr>
          </a:p>
        </p:txBody>
      </p:sp>
      <p:cxnSp>
        <p:nvCxnSpPr>
          <p:cNvPr id="86" name="Straight Connector 85"/>
          <p:cNvCxnSpPr/>
          <p:nvPr/>
        </p:nvCxnSpPr>
        <p:spPr>
          <a:xfrm flipH="1">
            <a:off x="788349" y="3240493"/>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6283295" y="3223400"/>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0" name="Picture 2"/>
          <p:cNvPicPr>
            <a:picLocks noChangeAspect="1" noChangeArrowheads="1"/>
          </p:cNvPicPr>
          <p:nvPr/>
        </p:nvPicPr>
        <p:blipFill>
          <a:blip r:embed="rId2" cstate="print"/>
          <a:srcRect/>
          <a:stretch>
            <a:fillRect/>
          </a:stretch>
        </p:blipFill>
        <p:spPr bwMode="auto">
          <a:xfrm>
            <a:off x="786213" y="2986889"/>
            <a:ext cx="7742490" cy="234076"/>
          </a:xfrm>
          <a:prstGeom prst="rect">
            <a:avLst/>
          </a:prstGeom>
          <a:noFill/>
          <a:ln w="9525">
            <a:noFill/>
            <a:miter lim="800000"/>
            <a:headEnd/>
            <a:tailEnd/>
          </a:ln>
        </p:spPr>
      </p:pic>
      <p:sp>
        <p:nvSpPr>
          <p:cNvPr id="106" name="Rectangle 105"/>
          <p:cNvSpPr/>
          <p:nvPr/>
        </p:nvSpPr>
        <p:spPr>
          <a:xfrm>
            <a:off x="811598" y="3023441"/>
            <a:ext cx="7677713" cy="16232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7</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Measure the Bottom </a:t>
            </a:r>
          </a:p>
        </p:txBody>
      </p:sp>
      <p:sp>
        <p:nvSpPr>
          <p:cNvPr id="301" name="Rectangle 300"/>
          <p:cNvSpPr/>
          <p:nvPr/>
        </p:nvSpPr>
        <p:spPr>
          <a:xfrm>
            <a:off x="381000" y="914400"/>
            <a:ext cx="4648200" cy="677108"/>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Measure the bottom of the library. Record the measurement.</a:t>
            </a:r>
            <a:endParaRPr lang="en-US" sz="1900" dirty="0">
              <a:solidFill>
                <a:srgbClr val="666666"/>
              </a:solidFill>
              <a:latin typeface="Arial" pitchFamily="34" charset="0"/>
              <a:ea typeface="ＭＳ Ｐゴシック" charset="0"/>
              <a:cs typeface="Arial" pitchFamily="34" charset="0"/>
            </a:endParaRPr>
          </a:p>
        </p:txBody>
      </p:sp>
      <p:sp>
        <p:nvSpPr>
          <p:cNvPr id="302" name="Rectangle 301"/>
          <p:cNvSpPr/>
          <p:nvPr/>
        </p:nvSpPr>
        <p:spPr>
          <a:xfrm>
            <a:off x="796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844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844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10254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1085028" y="3432473"/>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254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301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1301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14826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1711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758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1758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19398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21684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2161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22161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23970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2625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673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2673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2854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3540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587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3587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3997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4044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4044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3082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130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3130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873096" y="3937474"/>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1330296" y="3937474"/>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1787496" y="3937474"/>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2244696" y="3937474"/>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2701896" y="3937474"/>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3159096" y="3937474"/>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3616296" y="3937474"/>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4073496" y="3937474"/>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339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387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387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568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415896" y="3937474"/>
            <a:ext cx="312906" cy="369332"/>
          </a:xfrm>
          <a:prstGeom prst="rect">
            <a:avLst/>
          </a:prstGeom>
          <a:noFill/>
        </p:spPr>
        <p:txBody>
          <a:bodyPr wrap="none" rtlCol="0">
            <a:spAutoFit/>
          </a:bodyPr>
          <a:lstStyle/>
          <a:p>
            <a:r>
              <a:rPr lang="en-US" dirty="0" smtClean="0"/>
              <a:t>0</a:t>
            </a:r>
            <a:endParaRPr lang="en-US" dirty="0"/>
          </a:p>
        </p:txBody>
      </p:sp>
      <p:sp>
        <p:nvSpPr>
          <p:cNvPr id="69" name="Rectangle 68"/>
          <p:cNvSpPr/>
          <p:nvPr/>
        </p:nvSpPr>
        <p:spPr>
          <a:xfrm>
            <a:off x="7374308" y="492451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421933" y="501976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7421933" y="556388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963969"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11594"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1"/>
            <a:endCxn id="74" idx="3"/>
          </p:cNvCxnSpPr>
          <p:nvPr/>
        </p:nvCxnSpPr>
        <p:spPr>
          <a:xfrm>
            <a:off x="8011594"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90812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5574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495574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36818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41580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541580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27991"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16"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8575616"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825896"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873521"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5873521"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800316" y="4923091"/>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847941" y="5018341"/>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6847941" y="5562457"/>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450224"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97849"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4497849"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38802" y="3937474"/>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4907424" y="3937474"/>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5415809" y="3937474"/>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5839836" y="3937474"/>
            <a:ext cx="441146" cy="369332"/>
          </a:xfrm>
          <a:prstGeom prst="rect">
            <a:avLst/>
          </a:prstGeom>
          <a:noFill/>
        </p:spPr>
        <p:txBody>
          <a:bodyPr wrap="none" rtlCol="0">
            <a:spAutoFit/>
          </a:bodyPr>
          <a:lstStyle/>
          <a:p>
            <a:r>
              <a:rPr lang="en-US" dirty="0" smtClean="0"/>
              <a:t>12</a:t>
            </a:r>
            <a:endParaRPr lang="en-US" dirty="0"/>
          </a:p>
        </p:txBody>
      </p:sp>
      <p:sp>
        <p:nvSpPr>
          <p:cNvPr id="86" name="Rectangle 85"/>
          <p:cNvSpPr/>
          <p:nvPr/>
        </p:nvSpPr>
        <p:spPr>
          <a:xfrm>
            <a:off x="5742774" y="794760"/>
            <a:ext cx="2991027" cy="1444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Connector 91"/>
          <p:cNvCxnSpPr/>
          <p:nvPr/>
        </p:nvCxnSpPr>
        <p:spPr>
          <a:xfrm flipV="1">
            <a:off x="5648770" y="2298819"/>
            <a:ext cx="3144852" cy="17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648770" y="2221907"/>
            <a:ext cx="111095" cy="102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716710" y="2247544"/>
            <a:ext cx="94004" cy="59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Rectangle 106"/>
          <p:cNvSpPr/>
          <p:nvPr/>
        </p:nvSpPr>
        <p:spPr>
          <a:xfrm>
            <a:off x="5802595" y="846033"/>
            <a:ext cx="2897024" cy="135878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5802594" y="846032"/>
            <a:ext cx="1931351" cy="646331"/>
          </a:xfrm>
          <a:prstGeom prst="rect">
            <a:avLst/>
          </a:prstGeom>
          <a:noFill/>
        </p:spPr>
        <p:txBody>
          <a:bodyPr wrap="square" rtlCol="0">
            <a:spAutoFit/>
          </a:bodyPr>
          <a:lstStyle/>
          <a:p>
            <a:r>
              <a:rPr lang="en-US" dirty="0" smtClean="0">
                <a:solidFill>
                  <a:schemeClr val="bg1"/>
                </a:solidFill>
                <a:latin typeface="Comic Sans MS" pitchFamily="66" charset="0"/>
              </a:rPr>
              <a:t>top:       7197</a:t>
            </a:r>
          </a:p>
          <a:p>
            <a:r>
              <a:rPr lang="en-US" dirty="0" smtClean="0">
                <a:solidFill>
                  <a:schemeClr val="bg1"/>
                </a:solidFill>
                <a:latin typeface="Comic Sans MS" pitchFamily="66" charset="0"/>
              </a:rPr>
              <a:t>bottom: 7193</a:t>
            </a:r>
          </a:p>
        </p:txBody>
      </p:sp>
      <p:cxnSp>
        <p:nvCxnSpPr>
          <p:cNvPr id="96" name="Straight Connector 95"/>
          <p:cNvCxnSpPr/>
          <p:nvPr/>
        </p:nvCxnSpPr>
        <p:spPr>
          <a:xfrm flipH="1">
            <a:off x="6274750" y="3231946"/>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104" name="Picture 2"/>
          <p:cNvPicPr>
            <a:picLocks noChangeAspect="1" noChangeArrowheads="1"/>
          </p:cNvPicPr>
          <p:nvPr/>
        </p:nvPicPr>
        <p:blipFill>
          <a:blip r:embed="rId2" cstate="print"/>
          <a:srcRect/>
          <a:stretch>
            <a:fillRect/>
          </a:stretch>
        </p:blipFill>
        <p:spPr bwMode="auto">
          <a:xfrm>
            <a:off x="803306" y="4294394"/>
            <a:ext cx="7742490" cy="234076"/>
          </a:xfrm>
          <a:prstGeom prst="rect">
            <a:avLst/>
          </a:prstGeom>
          <a:noFill/>
          <a:ln w="9525">
            <a:noFill/>
            <a:miter lim="800000"/>
            <a:headEnd/>
            <a:tailEnd/>
          </a:ln>
        </p:spPr>
      </p:pic>
      <p:sp>
        <p:nvSpPr>
          <p:cNvPr id="105" name="Rectangle 104"/>
          <p:cNvSpPr/>
          <p:nvPr/>
        </p:nvSpPr>
        <p:spPr>
          <a:xfrm>
            <a:off x="828691" y="4330946"/>
            <a:ext cx="7677713" cy="162320"/>
          </a:xfrm>
          <a:prstGeom prst="rect">
            <a:avLst/>
          </a:prstGeom>
          <a:solidFill>
            <a:srgbClr val="FFFF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p:cNvCxnSpPr/>
          <p:nvPr/>
        </p:nvCxnSpPr>
        <p:spPr>
          <a:xfrm flipH="1">
            <a:off x="796895" y="3231947"/>
            <a:ext cx="3094" cy="1293976"/>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8</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Subtract</a:t>
            </a:r>
          </a:p>
        </p:txBody>
      </p:sp>
      <p:sp>
        <p:nvSpPr>
          <p:cNvPr id="301" name="Rectangle 300"/>
          <p:cNvSpPr/>
          <p:nvPr/>
        </p:nvSpPr>
        <p:spPr>
          <a:xfrm>
            <a:off x="380999" y="1009650"/>
            <a:ext cx="5324475" cy="2139047"/>
          </a:xfrm>
          <a:prstGeom prst="rect">
            <a:avLst/>
          </a:prstGeom>
        </p:spPr>
        <p:txBody>
          <a:bodyPr wrap="square">
            <a:spAutoFit/>
          </a:bodyPr>
          <a:lstStyle/>
          <a:p>
            <a:r>
              <a:rPr lang="en-US" sz="1900" dirty="0" smtClean="0">
                <a:solidFill>
                  <a:srgbClr val="666666"/>
                </a:solidFill>
                <a:latin typeface="Arial" pitchFamily="34" charset="0"/>
                <a:ea typeface="ＭＳ Ｐゴシック" charset="0"/>
                <a:cs typeface="Arial" pitchFamily="34" charset="0"/>
              </a:rPr>
              <a:t>Subtract the smaller measurement from the larger measurement.</a:t>
            </a:r>
          </a:p>
          <a:p>
            <a:endParaRPr lang="en-US" sz="1900" dirty="0">
              <a:solidFill>
                <a:srgbClr val="666666"/>
              </a:solidFill>
              <a:latin typeface="Arial" pitchFamily="34" charset="0"/>
              <a:ea typeface="ＭＳ Ｐゴシック" charset="0"/>
              <a:cs typeface="Arial" pitchFamily="34" charset="0"/>
            </a:endParaRPr>
          </a:p>
          <a:p>
            <a:r>
              <a:rPr lang="en-US" sz="1900" dirty="0" smtClean="0">
                <a:solidFill>
                  <a:srgbClr val="666666"/>
                </a:solidFill>
                <a:latin typeface="Arial" pitchFamily="34" charset="0"/>
                <a:ea typeface="ＭＳ Ｐゴシック" charset="0"/>
                <a:cs typeface="Arial" pitchFamily="34" charset="0"/>
              </a:rPr>
              <a:t>If the difference is greater than or equal to 4 mm, add a shim. If the difference is less than 4 mm, don’t add a shim, attach and level the next module.</a:t>
            </a:r>
          </a:p>
        </p:txBody>
      </p:sp>
      <p:sp>
        <p:nvSpPr>
          <p:cNvPr id="302" name="Rectangle 301"/>
          <p:cNvSpPr/>
          <p:nvPr/>
        </p:nvSpPr>
        <p:spPr>
          <a:xfrm>
            <a:off x="796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844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844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10254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1085028" y="3432473"/>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254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301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1301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14826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1711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758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1758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19398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21684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2161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22161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23970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2625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673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2673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2854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3540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587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3587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3997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4044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4044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3082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130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3130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890188" y="3937474"/>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1347388" y="3937474"/>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1804588" y="3937474"/>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2261788" y="3937474"/>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2718988" y="3937474"/>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3176188" y="3937474"/>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3633388" y="3937474"/>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4090588" y="3937474"/>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339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387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387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568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432988" y="3937474"/>
            <a:ext cx="312906" cy="369332"/>
          </a:xfrm>
          <a:prstGeom prst="rect">
            <a:avLst/>
          </a:prstGeom>
          <a:noFill/>
        </p:spPr>
        <p:txBody>
          <a:bodyPr wrap="none" rtlCol="0">
            <a:spAutoFit/>
          </a:bodyPr>
          <a:lstStyle/>
          <a:p>
            <a:r>
              <a:rPr lang="en-US" dirty="0" smtClean="0"/>
              <a:t>0</a:t>
            </a:r>
            <a:endParaRPr lang="en-US" dirty="0"/>
          </a:p>
        </p:txBody>
      </p:sp>
      <p:sp>
        <p:nvSpPr>
          <p:cNvPr id="69" name="Rectangle 68"/>
          <p:cNvSpPr/>
          <p:nvPr/>
        </p:nvSpPr>
        <p:spPr>
          <a:xfrm>
            <a:off x="7374308" y="492451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421933" y="501976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7421933" y="556388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963969"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11594"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1"/>
            <a:endCxn id="74" idx="3"/>
          </p:cNvCxnSpPr>
          <p:nvPr/>
        </p:nvCxnSpPr>
        <p:spPr>
          <a:xfrm>
            <a:off x="8011594"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90812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5574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495574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36818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41580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541580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27991"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16"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8575616"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825896"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873521"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5873521"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800316" y="4923091"/>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847941" y="5018341"/>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6847941" y="5562457"/>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450224"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97849"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4497849"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55894" y="3937474"/>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4924516" y="3937474"/>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5432901" y="3937474"/>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5856928" y="3937474"/>
            <a:ext cx="441146" cy="369332"/>
          </a:xfrm>
          <a:prstGeom prst="rect">
            <a:avLst/>
          </a:prstGeom>
          <a:noFill/>
        </p:spPr>
        <p:txBody>
          <a:bodyPr wrap="none" rtlCol="0">
            <a:spAutoFit/>
          </a:bodyPr>
          <a:lstStyle/>
          <a:p>
            <a:r>
              <a:rPr lang="en-US" dirty="0" smtClean="0"/>
              <a:t>12</a:t>
            </a:r>
            <a:endParaRPr lang="en-US" dirty="0"/>
          </a:p>
        </p:txBody>
      </p:sp>
      <p:sp>
        <p:nvSpPr>
          <p:cNvPr id="88" name="Rectangle 87"/>
          <p:cNvSpPr/>
          <p:nvPr/>
        </p:nvSpPr>
        <p:spPr>
          <a:xfrm>
            <a:off x="5742774" y="794760"/>
            <a:ext cx="2991027" cy="1444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5648770" y="2298819"/>
            <a:ext cx="3144852" cy="17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648770" y="2221907"/>
            <a:ext cx="111095" cy="102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16710" y="2247544"/>
            <a:ext cx="94004" cy="59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802595" y="846033"/>
            <a:ext cx="2897024" cy="135878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802594" y="846032"/>
            <a:ext cx="2333002" cy="1384995"/>
          </a:xfrm>
          <a:prstGeom prst="rect">
            <a:avLst/>
          </a:prstGeom>
          <a:noFill/>
        </p:spPr>
        <p:txBody>
          <a:bodyPr wrap="square" rtlCol="0">
            <a:spAutoFit/>
          </a:bodyPr>
          <a:lstStyle/>
          <a:p>
            <a:r>
              <a:rPr lang="en-US" dirty="0" smtClean="0">
                <a:solidFill>
                  <a:schemeClr val="bg1"/>
                </a:solidFill>
                <a:latin typeface="Comic Sans MS" pitchFamily="66" charset="0"/>
              </a:rPr>
              <a:t>top:       7197 mm</a:t>
            </a:r>
          </a:p>
          <a:p>
            <a:r>
              <a:rPr lang="en-US" dirty="0" smtClean="0">
                <a:solidFill>
                  <a:schemeClr val="bg1"/>
                </a:solidFill>
                <a:latin typeface="Comic Sans MS" pitchFamily="66" charset="0"/>
              </a:rPr>
              <a:t>bottom: 7193 mm</a:t>
            </a:r>
          </a:p>
          <a:p>
            <a:r>
              <a:rPr lang="en-US" sz="2400" dirty="0" smtClean="0">
                <a:solidFill>
                  <a:schemeClr val="bg1"/>
                </a:solidFill>
                <a:latin typeface="Comic Sans MS" pitchFamily="66" charset="0"/>
              </a:rPr>
              <a:t>              </a:t>
            </a:r>
            <a:r>
              <a:rPr lang="en-US" dirty="0" smtClean="0">
                <a:solidFill>
                  <a:schemeClr val="bg1"/>
                </a:solidFill>
                <a:latin typeface="Comic Sans MS" pitchFamily="66" charset="0"/>
              </a:rPr>
              <a:t>4 mm</a:t>
            </a:r>
          </a:p>
          <a:p>
            <a:r>
              <a:rPr lang="en-US" sz="2400" dirty="0" smtClean="0">
                <a:solidFill>
                  <a:schemeClr val="bg1"/>
                </a:solidFill>
                <a:latin typeface="Comic Sans MS" pitchFamily="66" charset="0"/>
              </a:rPr>
              <a:t>     4 </a:t>
            </a:r>
            <a:r>
              <a:rPr lang="en-US" sz="2400" u="sng" dirty="0" smtClean="0">
                <a:solidFill>
                  <a:schemeClr val="bg1"/>
                </a:solidFill>
                <a:latin typeface="Comic Sans MS" pitchFamily="66" charset="0"/>
              </a:rPr>
              <a:t>&gt; </a:t>
            </a:r>
            <a:r>
              <a:rPr lang="en-US" sz="2400" dirty="0" smtClean="0">
                <a:solidFill>
                  <a:schemeClr val="bg1"/>
                </a:solidFill>
                <a:latin typeface="Comic Sans MS" pitchFamily="66" charset="0"/>
              </a:rPr>
              <a:t>4</a:t>
            </a:r>
          </a:p>
        </p:txBody>
      </p:sp>
      <p:sp>
        <p:nvSpPr>
          <p:cNvPr id="118" name="Freeform 117"/>
          <p:cNvSpPr/>
          <p:nvPr/>
        </p:nvSpPr>
        <p:spPr>
          <a:xfrm>
            <a:off x="6737230" y="1457864"/>
            <a:ext cx="1026544" cy="26773"/>
          </a:xfrm>
          <a:custGeom>
            <a:avLst/>
            <a:gdLst>
              <a:gd name="connsiteX0" fmla="*/ 0 w 1026544"/>
              <a:gd name="connsiteY0" fmla="*/ 0 h 26773"/>
              <a:gd name="connsiteX1" fmla="*/ 284672 w 1026544"/>
              <a:gd name="connsiteY1" fmla="*/ 8627 h 26773"/>
              <a:gd name="connsiteX2" fmla="*/ 517585 w 1026544"/>
              <a:gd name="connsiteY2" fmla="*/ 17253 h 26773"/>
              <a:gd name="connsiteX3" fmla="*/ 1026544 w 1026544"/>
              <a:gd name="connsiteY3" fmla="*/ 25879 h 26773"/>
            </a:gdLst>
            <a:ahLst/>
            <a:cxnLst>
              <a:cxn ang="0">
                <a:pos x="connsiteX0" y="connsiteY0"/>
              </a:cxn>
              <a:cxn ang="0">
                <a:pos x="connsiteX1" y="connsiteY1"/>
              </a:cxn>
              <a:cxn ang="0">
                <a:pos x="connsiteX2" y="connsiteY2"/>
              </a:cxn>
              <a:cxn ang="0">
                <a:pos x="connsiteX3" y="connsiteY3"/>
              </a:cxn>
            </a:cxnLst>
            <a:rect l="l" t="t" r="r" b="b"/>
            <a:pathLst>
              <a:path w="1026544" h="26773">
                <a:moveTo>
                  <a:pt x="0" y="0"/>
                </a:moveTo>
                <a:lnTo>
                  <a:pt x="284672" y="8627"/>
                </a:lnTo>
                <a:lnTo>
                  <a:pt x="517585" y="17253"/>
                </a:lnTo>
                <a:cubicBezTo>
                  <a:pt x="860333" y="26773"/>
                  <a:pt x="802997" y="25879"/>
                  <a:pt x="1026544" y="25879"/>
                </a:cubicBez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BDA0CD22-BEB8-4B2F-8778-F2B7DA0597B5}" type="slidenum">
              <a:rPr lang="en-US" smtClean="0"/>
              <a:pPr>
                <a:defRPr/>
              </a:pPr>
              <a:t>9</a:t>
            </a:fld>
            <a:endParaRPr lang="en-US" sz="1200" dirty="0"/>
          </a:p>
        </p:txBody>
      </p:sp>
      <p:sp>
        <p:nvSpPr>
          <p:cNvPr id="300" name="Rectangle 299"/>
          <p:cNvSpPr/>
          <p:nvPr/>
        </p:nvSpPr>
        <p:spPr>
          <a:xfrm>
            <a:off x="341832" y="152400"/>
            <a:ext cx="7811568" cy="584775"/>
          </a:xfrm>
          <a:prstGeom prst="rect">
            <a:avLst/>
          </a:prstGeom>
        </p:spPr>
        <p:txBody>
          <a:bodyPr wrap="square">
            <a:spAutoFit/>
          </a:bodyPr>
          <a:lstStyle/>
          <a:p>
            <a:r>
              <a:rPr lang="en-US" sz="3200" dirty="0" smtClean="0">
                <a:solidFill>
                  <a:srgbClr val="006AD6"/>
                </a:solidFill>
                <a:latin typeface="+mj-lt"/>
                <a:ea typeface="+mj-ea"/>
                <a:cs typeface="+mj-cs"/>
              </a:rPr>
              <a:t>Install a Shim Set if Needed</a:t>
            </a:r>
          </a:p>
        </p:txBody>
      </p:sp>
      <p:sp>
        <p:nvSpPr>
          <p:cNvPr id="302" name="Rectangle 301"/>
          <p:cNvSpPr/>
          <p:nvPr/>
        </p:nvSpPr>
        <p:spPr>
          <a:xfrm>
            <a:off x="796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844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4" name="Straight Connector 303"/>
          <p:cNvCxnSpPr>
            <a:stCxn id="303" idx="1"/>
            <a:endCxn id="303" idx="3"/>
          </p:cNvCxnSpPr>
          <p:nvPr/>
        </p:nvCxnSpPr>
        <p:spPr>
          <a:xfrm>
            <a:off x="844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303" idx="0"/>
          </p:cNvCxnSpPr>
          <p:nvPr/>
        </p:nvCxnSpPr>
        <p:spPr>
          <a:xfrm flipH="1">
            <a:off x="10254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06" name="Rectangle 305"/>
          <p:cNvSpPr/>
          <p:nvPr/>
        </p:nvSpPr>
        <p:spPr>
          <a:xfrm>
            <a:off x="1085028" y="3432473"/>
            <a:ext cx="95725" cy="1524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1254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301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9" name="Straight Connector 308"/>
          <p:cNvCxnSpPr>
            <a:stCxn id="308" idx="1"/>
            <a:endCxn id="308" idx="3"/>
          </p:cNvCxnSpPr>
          <p:nvPr/>
        </p:nvCxnSpPr>
        <p:spPr>
          <a:xfrm>
            <a:off x="1301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308" idx="0"/>
          </p:cNvCxnSpPr>
          <p:nvPr/>
        </p:nvCxnSpPr>
        <p:spPr>
          <a:xfrm flipH="1">
            <a:off x="14826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1711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1758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3" name="Straight Connector 312"/>
          <p:cNvCxnSpPr>
            <a:stCxn id="312" idx="1"/>
            <a:endCxn id="312" idx="3"/>
          </p:cNvCxnSpPr>
          <p:nvPr/>
        </p:nvCxnSpPr>
        <p:spPr>
          <a:xfrm>
            <a:off x="1758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stCxn id="312" idx="0"/>
          </p:cNvCxnSpPr>
          <p:nvPr/>
        </p:nvCxnSpPr>
        <p:spPr>
          <a:xfrm flipH="1">
            <a:off x="19398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21684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22161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7" name="Straight Connector 316"/>
          <p:cNvCxnSpPr>
            <a:stCxn id="316" idx="1"/>
            <a:endCxn id="316" idx="3"/>
          </p:cNvCxnSpPr>
          <p:nvPr/>
        </p:nvCxnSpPr>
        <p:spPr>
          <a:xfrm>
            <a:off x="22161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316" idx="0"/>
          </p:cNvCxnSpPr>
          <p:nvPr/>
        </p:nvCxnSpPr>
        <p:spPr>
          <a:xfrm flipH="1">
            <a:off x="23970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9" name="Rectangle 318"/>
          <p:cNvSpPr/>
          <p:nvPr/>
        </p:nvSpPr>
        <p:spPr>
          <a:xfrm>
            <a:off x="2625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2673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1" name="Straight Connector 320"/>
          <p:cNvCxnSpPr>
            <a:stCxn id="320" idx="1"/>
            <a:endCxn id="320" idx="3"/>
          </p:cNvCxnSpPr>
          <p:nvPr/>
        </p:nvCxnSpPr>
        <p:spPr>
          <a:xfrm>
            <a:off x="2673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320" idx="0"/>
          </p:cNvCxnSpPr>
          <p:nvPr/>
        </p:nvCxnSpPr>
        <p:spPr>
          <a:xfrm flipH="1">
            <a:off x="2854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3" name="Rectangle 322"/>
          <p:cNvSpPr/>
          <p:nvPr/>
        </p:nvSpPr>
        <p:spPr>
          <a:xfrm>
            <a:off x="35400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35877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5" name="Straight Connector 324"/>
          <p:cNvCxnSpPr>
            <a:stCxn id="324" idx="1"/>
            <a:endCxn id="324" idx="3"/>
          </p:cNvCxnSpPr>
          <p:nvPr/>
        </p:nvCxnSpPr>
        <p:spPr>
          <a:xfrm>
            <a:off x="35877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29" name="Rectangle 328"/>
          <p:cNvSpPr/>
          <p:nvPr/>
        </p:nvSpPr>
        <p:spPr>
          <a:xfrm>
            <a:off x="39972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40449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1" name="Straight Connector 330"/>
          <p:cNvCxnSpPr>
            <a:stCxn id="330" idx="1"/>
            <a:endCxn id="330" idx="3"/>
          </p:cNvCxnSpPr>
          <p:nvPr/>
        </p:nvCxnSpPr>
        <p:spPr>
          <a:xfrm>
            <a:off x="40449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2" name="Rectangle 331"/>
          <p:cNvSpPr/>
          <p:nvPr/>
        </p:nvSpPr>
        <p:spPr>
          <a:xfrm>
            <a:off x="30828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31305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4" name="Straight Connector 333"/>
          <p:cNvCxnSpPr>
            <a:stCxn id="333" idx="1"/>
            <a:endCxn id="333" idx="3"/>
          </p:cNvCxnSpPr>
          <p:nvPr/>
        </p:nvCxnSpPr>
        <p:spPr>
          <a:xfrm>
            <a:off x="31305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44" name="TextBox 343"/>
          <p:cNvSpPr txBox="1"/>
          <p:nvPr/>
        </p:nvSpPr>
        <p:spPr>
          <a:xfrm>
            <a:off x="890188" y="3937474"/>
            <a:ext cx="312906" cy="369332"/>
          </a:xfrm>
          <a:prstGeom prst="rect">
            <a:avLst/>
          </a:prstGeom>
          <a:noFill/>
        </p:spPr>
        <p:txBody>
          <a:bodyPr wrap="none" rtlCol="0">
            <a:spAutoFit/>
          </a:bodyPr>
          <a:lstStyle/>
          <a:p>
            <a:r>
              <a:rPr lang="en-US" dirty="0" smtClean="0"/>
              <a:t>1</a:t>
            </a:r>
            <a:endParaRPr lang="en-US" dirty="0"/>
          </a:p>
        </p:txBody>
      </p:sp>
      <p:sp>
        <p:nvSpPr>
          <p:cNvPr id="387" name="TextBox 386"/>
          <p:cNvSpPr txBox="1"/>
          <p:nvPr/>
        </p:nvSpPr>
        <p:spPr>
          <a:xfrm>
            <a:off x="1347388" y="3937474"/>
            <a:ext cx="312906" cy="369332"/>
          </a:xfrm>
          <a:prstGeom prst="rect">
            <a:avLst/>
          </a:prstGeom>
          <a:noFill/>
        </p:spPr>
        <p:txBody>
          <a:bodyPr wrap="none" rtlCol="0">
            <a:spAutoFit/>
          </a:bodyPr>
          <a:lstStyle/>
          <a:p>
            <a:r>
              <a:rPr lang="en-US" dirty="0" smtClean="0"/>
              <a:t>2</a:t>
            </a:r>
            <a:endParaRPr lang="en-US" dirty="0"/>
          </a:p>
        </p:txBody>
      </p:sp>
      <p:sp>
        <p:nvSpPr>
          <p:cNvPr id="388" name="TextBox 387"/>
          <p:cNvSpPr txBox="1"/>
          <p:nvPr/>
        </p:nvSpPr>
        <p:spPr>
          <a:xfrm>
            <a:off x="1804588" y="3937474"/>
            <a:ext cx="312906" cy="369332"/>
          </a:xfrm>
          <a:prstGeom prst="rect">
            <a:avLst/>
          </a:prstGeom>
          <a:noFill/>
        </p:spPr>
        <p:txBody>
          <a:bodyPr wrap="none" rtlCol="0">
            <a:spAutoFit/>
          </a:bodyPr>
          <a:lstStyle/>
          <a:p>
            <a:r>
              <a:rPr lang="en-US" dirty="0" smtClean="0"/>
              <a:t>3</a:t>
            </a:r>
            <a:endParaRPr lang="en-US" dirty="0"/>
          </a:p>
        </p:txBody>
      </p:sp>
      <p:sp>
        <p:nvSpPr>
          <p:cNvPr id="389" name="TextBox 388"/>
          <p:cNvSpPr txBox="1"/>
          <p:nvPr/>
        </p:nvSpPr>
        <p:spPr>
          <a:xfrm>
            <a:off x="2261788" y="3937474"/>
            <a:ext cx="312906" cy="369332"/>
          </a:xfrm>
          <a:prstGeom prst="rect">
            <a:avLst/>
          </a:prstGeom>
          <a:noFill/>
        </p:spPr>
        <p:txBody>
          <a:bodyPr wrap="none" rtlCol="0">
            <a:spAutoFit/>
          </a:bodyPr>
          <a:lstStyle/>
          <a:p>
            <a:r>
              <a:rPr lang="en-US" dirty="0" smtClean="0"/>
              <a:t>4</a:t>
            </a:r>
            <a:endParaRPr lang="en-US" dirty="0"/>
          </a:p>
        </p:txBody>
      </p:sp>
      <p:sp>
        <p:nvSpPr>
          <p:cNvPr id="390" name="TextBox 389"/>
          <p:cNvSpPr txBox="1"/>
          <p:nvPr/>
        </p:nvSpPr>
        <p:spPr>
          <a:xfrm>
            <a:off x="2718988" y="3937474"/>
            <a:ext cx="312906" cy="369332"/>
          </a:xfrm>
          <a:prstGeom prst="rect">
            <a:avLst/>
          </a:prstGeom>
          <a:noFill/>
        </p:spPr>
        <p:txBody>
          <a:bodyPr wrap="none" rtlCol="0">
            <a:spAutoFit/>
          </a:bodyPr>
          <a:lstStyle/>
          <a:p>
            <a:r>
              <a:rPr lang="en-US" dirty="0" smtClean="0"/>
              <a:t>5</a:t>
            </a:r>
            <a:endParaRPr lang="en-US" dirty="0"/>
          </a:p>
        </p:txBody>
      </p:sp>
      <p:sp>
        <p:nvSpPr>
          <p:cNvPr id="391" name="TextBox 390"/>
          <p:cNvSpPr txBox="1"/>
          <p:nvPr/>
        </p:nvSpPr>
        <p:spPr>
          <a:xfrm>
            <a:off x="3176188" y="3937474"/>
            <a:ext cx="312906" cy="369332"/>
          </a:xfrm>
          <a:prstGeom prst="rect">
            <a:avLst/>
          </a:prstGeom>
          <a:noFill/>
        </p:spPr>
        <p:txBody>
          <a:bodyPr wrap="none" rtlCol="0">
            <a:spAutoFit/>
          </a:bodyPr>
          <a:lstStyle/>
          <a:p>
            <a:r>
              <a:rPr lang="en-US" dirty="0" smtClean="0"/>
              <a:t>6</a:t>
            </a:r>
            <a:endParaRPr lang="en-US" dirty="0"/>
          </a:p>
        </p:txBody>
      </p:sp>
      <p:sp>
        <p:nvSpPr>
          <p:cNvPr id="392" name="TextBox 391"/>
          <p:cNvSpPr txBox="1"/>
          <p:nvPr/>
        </p:nvSpPr>
        <p:spPr>
          <a:xfrm>
            <a:off x="3633388" y="3937474"/>
            <a:ext cx="312906" cy="369332"/>
          </a:xfrm>
          <a:prstGeom prst="rect">
            <a:avLst/>
          </a:prstGeom>
          <a:noFill/>
        </p:spPr>
        <p:txBody>
          <a:bodyPr wrap="none" rtlCol="0">
            <a:spAutoFit/>
          </a:bodyPr>
          <a:lstStyle/>
          <a:p>
            <a:r>
              <a:rPr lang="en-US" dirty="0" smtClean="0"/>
              <a:t>7</a:t>
            </a:r>
            <a:endParaRPr lang="en-US" dirty="0"/>
          </a:p>
        </p:txBody>
      </p:sp>
      <p:sp>
        <p:nvSpPr>
          <p:cNvPr id="393" name="TextBox 392"/>
          <p:cNvSpPr txBox="1"/>
          <p:nvPr/>
        </p:nvSpPr>
        <p:spPr>
          <a:xfrm>
            <a:off x="4090588" y="3937474"/>
            <a:ext cx="312906" cy="369332"/>
          </a:xfrm>
          <a:prstGeom prst="rect">
            <a:avLst/>
          </a:prstGeom>
          <a:noFill/>
        </p:spPr>
        <p:txBody>
          <a:bodyPr wrap="none" rtlCol="0">
            <a:spAutoFit/>
          </a:bodyPr>
          <a:lstStyle/>
          <a:p>
            <a:r>
              <a:rPr lang="en-US" dirty="0" smtClean="0"/>
              <a:t>8</a:t>
            </a:r>
            <a:endParaRPr lang="en-US" dirty="0"/>
          </a:p>
        </p:txBody>
      </p:sp>
      <p:sp>
        <p:nvSpPr>
          <p:cNvPr id="398" name="Rectangle 397"/>
          <p:cNvSpPr/>
          <p:nvPr/>
        </p:nvSpPr>
        <p:spPr>
          <a:xfrm>
            <a:off x="339696"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387321"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0" name="Straight Connector 399"/>
          <p:cNvCxnSpPr>
            <a:stCxn id="399" idx="1"/>
            <a:endCxn id="399" idx="3"/>
          </p:cNvCxnSpPr>
          <p:nvPr/>
        </p:nvCxnSpPr>
        <p:spPr>
          <a:xfrm>
            <a:off x="387321"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a:stCxn id="399" idx="0"/>
          </p:cNvCxnSpPr>
          <p:nvPr/>
        </p:nvCxnSpPr>
        <p:spPr>
          <a:xfrm flipH="1">
            <a:off x="568296" y="3327697"/>
            <a:ext cx="3572" cy="51435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02" name="TextBox 401"/>
          <p:cNvSpPr txBox="1"/>
          <p:nvPr/>
        </p:nvSpPr>
        <p:spPr>
          <a:xfrm>
            <a:off x="432988" y="3937474"/>
            <a:ext cx="312906" cy="369332"/>
          </a:xfrm>
          <a:prstGeom prst="rect">
            <a:avLst/>
          </a:prstGeom>
          <a:noFill/>
        </p:spPr>
        <p:txBody>
          <a:bodyPr wrap="none" rtlCol="0">
            <a:spAutoFit/>
          </a:bodyPr>
          <a:lstStyle/>
          <a:p>
            <a:r>
              <a:rPr lang="en-US" dirty="0" smtClean="0"/>
              <a:t>0</a:t>
            </a:r>
            <a:endParaRPr lang="en-US" dirty="0"/>
          </a:p>
        </p:txBody>
      </p:sp>
      <p:sp>
        <p:nvSpPr>
          <p:cNvPr id="69" name="Rectangle 68"/>
          <p:cNvSpPr/>
          <p:nvPr/>
        </p:nvSpPr>
        <p:spPr>
          <a:xfrm>
            <a:off x="7374308" y="4924515"/>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7421933" y="5019765"/>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7421933" y="5563881"/>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3" name="Rectangle 72"/>
          <p:cNvSpPr/>
          <p:nvPr/>
        </p:nvSpPr>
        <p:spPr>
          <a:xfrm>
            <a:off x="7963969"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8011594"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a:stCxn id="74" idx="1"/>
            <a:endCxn id="74" idx="3"/>
          </p:cNvCxnSpPr>
          <p:nvPr/>
        </p:nvCxnSpPr>
        <p:spPr>
          <a:xfrm>
            <a:off x="8011594"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490812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95574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a:stCxn id="78" idx="1"/>
            <a:endCxn id="78" idx="3"/>
          </p:cNvCxnSpPr>
          <p:nvPr/>
        </p:nvCxnSpPr>
        <p:spPr>
          <a:xfrm>
            <a:off x="495574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368184" y="3232447"/>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5415809" y="3327697"/>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3" name="Straight Connector 82"/>
          <p:cNvCxnSpPr>
            <a:stCxn id="82" idx="1"/>
            <a:endCxn id="82" idx="3"/>
          </p:cNvCxnSpPr>
          <p:nvPr/>
        </p:nvCxnSpPr>
        <p:spPr>
          <a:xfrm>
            <a:off x="5415809" y="3871813"/>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8527991" y="4924514"/>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8575616" y="5019764"/>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90" idx="1"/>
            <a:endCxn id="90" idx="3"/>
          </p:cNvCxnSpPr>
          <p:nvPr/>
        </p:nvCxnSpPr>
        <p:spPr>
          <a:xfrm>
            <a:off x="8575616" y="5563880"/>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5825896"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873521"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94" idx="1"/>
            <a:endCxn id="94" idx="3"/>
          </p:cNvCxnSpPr>
          <p:nvPr/>
        </p:nvCxnSpPr>
        <p:spPr>
          <a:xfrm>
            <a:off x="5873521"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6800316" y="4923091"/>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847941" y="5018341"/>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a:stCxn id="98" idx="1"/>
            <a:endCxn id="98" idx="3"/>
          </p:cNvCxnSpPr>
          <p:nvPr/>
        </p:nvCxnSpPr>
        <p:spPr>
          <a:xfrm>
            <a:off x="6847941" y="5562457"/>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450224" y="3231023"/>
            <a:ext cx="457200" cy="129540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97849" y="3326273"/>
            <a:ext cx="369094" cy="1088231"/>
          </a:xfrm>
          <a:prstGeom prst="rect">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102" idx="1"/>
            <a:endCxn id="102" idx="3"/>
          </p:cNvCxnSpPr>
          <p:nvPr/>
        </p:nvCxnSpPr>
        <p:spPr>
          <a:xfrm>
            <a:off x="4497849" y="3870389"/>
            <a:ext cx="369094" cy="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555894" y="3937474"/>
            <a:ext cx="312906" cy="369332"/>
          </a:xfrm>
          <a:prstGeom prst="rect">
            <a:avLst/>
          </a:prstGeom>
          <a:noFill/>
        </p:spPr>
        <p:txBody>
          <a:bodyPr wrap="none" rtlCol="0">
            <a:spAutoFit/>
          </a:bodyPr>
          <a:lstStyle/>
          <a:p>
            <a:r>
              <a:rPr lang="en-US" dirty="0" smtClean="0"/>
              <a:t>9</a:t>
            </a:r>
            <a:endParaRPr lang="en-US" dirty="0"/>
          </a:p>
        </p:txBody>
      </p:sp>
      <p:sp>
        <p:nvSpPr>
          <p:cNvPr id="80" name="TextBox 79"/>
          <p:cNvSpPr txBox="1"/>
          <p:nvPr/>
        </p:nvSpPr>
        <p:spPr>
          <a:xfrm>
            <a:off x="4924516" y="3937474"/>
            <a:ext cx="441146" cy="369332"/>
          </a:xfrm>
          <a:prstGeom prst="rect">
            <a:avLst/>
          </a:prstGeom>
          <a:noFill/>
        </p:spPr>
        <p:txBody>
          <a:bodyPr wrap="none" rtlCol="0">
            <a:spAutoFit/>
          </a:bodyPr>
          <a:lstStyle/>
          <a:p>
            <a:r>
              <a:rPr lang="en-US" dirty="0" smtClean="0"/>
              <a:t>10</a:t>
            </a:r>
            <a:endParaRPr lang="en-US" dirty="0"/>
          </a:p>
        </p:txBody>
      </p:sp>
      <p:sp>
        <p:nvSpPr>
          <p:cNvPr id="84" name="TextBox 83"/>
          <p:cNvSpPr txBox="1"/>
          <p:nvPr/>
        </p:nvSpPr>
        <p:spPr>
          <a:xfrm>
            <a:off x="5432901" y="3937474"/>
            <a:ext cx="424027" cy="369332"/>
          </a:xfrm>
          <a:prstGeom prst="rect">
            <a:avLst/>
          </a:prstGeom>
          <a:noFill/>
        </p:spPr>
        <p:txBody>
          <a:bodyPr wrap="none" rtlCol="0">
            <a:spAutoFit/>
          </a:bodyPr>
          <a:lstStyle/>
          <a:p>
            <a:r>
              <a:rPr lang="en-US" dirty="0" smtClean="0"/>
              <a:t>11</a:t>
            </a:r>
            <a:endParaRPr lang="en-US" dirty="0"/>
          </a:p>
        </p:txBody>
      </p:sp>
      <p:sp>
        <p:nvSpPr>
          <p:cNvPr id="85" name="TextBox 84"/>
          <p:cNvSpPr txBox="1"/>
          <p:nvPr/>
        </p:nvSpPr>
        <p:spPr>
          <a:xfrm>
            <a:off x="5856928" y="3937474"/>
            <a:ext cx="441146" cy="369332"/>
          </a:xfrm>
          <a:prstGeom prst="rect">
            <a:avLst/>
          </a:prstGeom>
          <a:noFill/>
        </p:spPr>
        <p:txBody>
          <a:bodyPr wrap="none" rtlCol="0">
            <a:spAutoFit/>
          </a:bodyPr>
          <a:lstStyle/>
          <a:p>
            <a:r>
              <a:rPr lang="en-US" dirty="0" smtClean="0"/>
              <a:t>12</a:t>
            </a:r>
            <a:endParaRPr lang="en-US" dirty="0"/>
          </a:p>
        </p:txBody>
      </p:sp>
      <p:sp>
        <p:nvSpPr>
          <p:cNvPr id="88" name="Rectangle 87"/>
          <p:cNvSpPr/>
          <p:nvPr/>
        </p:nvSpPr>
        <p:spPr>
          <a:xfrm>
            <a:off x="5742774" y="794760"/>
            <a:ext cx="2991027" cy="1444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p:cNvCxnSpPr/>
          <p:nvPr/>
        </p:nvCxnSpPr>
        <p:spPr>
          <a:xfrm flipV="1">
            <a:off x="5648770" y="2298819"/>
            <a:ext cx="3144852" cy="1709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5648770" y="2221907"/>
            <a:ext cx="111095" cy="1025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716710" y="2247544"/>
            <a:ext cx="94004" cy="598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5802595" y="846033"/>
            <a:ext cx="2897024" cy="1358781"/>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5802594" y="846032"/>
            <a:ext cx="2333002" cy="1384995"/>
          </a:xfrm>
          <a:prstGeom prst="rect">
            <a:avLst/>
          </a:prstGeom>
          <a:noFill/>
        </p:spPr>
        <p:txBody>
          <a:bodyPr wrap="square" rtlCol="0">
            <a:spAutoFit/>
          </a:bodyPr>
          <a:lstStyle/>
          <a:p>
            <a:r>
              <a:rPr lang="en-US" dirty="0" smtClean="0">
                <a:solidFill>
                  <a:schemeClr val="bg1"/>
                </a:solidFill>
                <a:latin typeface="Comic Sans MS" pitchFamily="66" charset="0"/>
              </a:rPr>
              <a:t>top:       7197 mm</a:t>
            </a:r>
          </a:p>
          <a:p>
            <a:r>
              <a:rPr lang="en-US" dirty="0" smtClean="0">
                <a:solidFill>
                  <a:schemeClr val="bg1"/>
                </a:solidFill>
                <a:latin typeface="Comic Sans MS" pitchFamily="66" charset="0"/>
              </a:rPr>
              <a:t>bottom: 7193 mm</a:t>
            </a:r>
          </a:p>
          <a:p>
            <a:r>
              <a:rPr lang="en-US" sz="2400" dirty="0" smtClean="0">
                <a:solidFill>
                  <a:schemeClr val="bg1"/>
                </a:solidFill>
                <a:latin typeface="Comic Sans MS" pitchFamily="66" charset="0"/>
              </a:rPr>
              <a:t>              </a:t>
            </a:r>
            <a:r>
              <a:rPr lang="en-US" dirty="0" smtClean="0">
                <a:solidFill>
                  <a:schemeClr val="bg1"/>
                </a:solidFill>
                <a:latin typeface="Comic Sans MS" pitchFamily="66" charset="0"/>
              </a:rPr>
              <a:t>4 mm</a:t>
            </a:r>
          </a:p>
          <a:p>
            <a:r>
              <a:rPr lang="en-US" sz="2400" dirty="0" smtClean="0">
                <a:solidFill>
                  <a:schemeClr val="bg1"/>
                </a:solidFill>
                <a:latin typeface="Comic Sans MS" pitchFamily="66" charset="0"/>
              </a:rPr>
              <a:t>     4 </a:t>
            </a:r>
            <a:r>
              <a:rPr lang="en-US" sz="2400" u="sng" dirty="0" smtClean="0">
                <a:solidFill>
                  <a:schemeClr val="bg1"/>
                </a:solidFill>
                <a:latin typeface="Comic Sans MS" pitchFamily="66" charset="0"/>
              </a:rPr>
              <a:t>&gt; </a:t>
            </a:r>
            <a:r>
              <a:rPr lang="en-US" sz="2400" dirty="0" smtClean="0">
                <a:solidFill>
                  <a:schemeClr val="bg1"/>
                </a:solidFill>
                <a:latin typeface="Comic Sans MS" pitchFamily="66" charset="0"/>
              </a:rPr>
              <a:t>4</a:t>
            </a:r>
          </a:p>
        </p:txBody>
      </p:sp>
      <p:sp>
        <p:nvSpPr>
          <p:cNvPr id="100" name="TextBox 99"/>
          <p:cNvSpPr txBox="1"/>
          <p:nvPr/>
        </p:nvSpPr>
        <p:spPr>
          <a:xfrm>
            <a:off x="287867" y="1128123"/>
            <a:ext cx="4809067" cy="1831271"/>
          </a:xfrm>
          <a:prstGeom prst="rect">
            <a:avLst/>
          </a:prstGeom>
          <a:noFill/>
        </p:spPr>
        <p:txBody>
          <a:bodyPr wrap="square" rtlCol="0">
            <a:spAutoFit/>
          </a:bodyPr>
          <a:lstStyle/>
          <a:p>
            <a:r>
              <a:rPr lang="en-US" sz="1900" dirty="0" smtClean="0">
                <a:solidFill>
                  <a:srgbClr val="666666"/>
                </a:solidFill>
                <a:latin typeface="Arial" pitchFamily="34" charset="0"/>
                <a:ea typeface="ＭＳ Ｐゴシック" charset="0"/>
                <a:cs typeface="Arial" pitchFamily="34" charset="0"/>
              </a:rPr>
              <a:t>The difference in this example is 4 mm, so you would install a shim set.  </a:t>
            </a:r>
          </a:p>
          <a:p>
            <a:endParaRPr lang="en-US" sz="1900" dirty="0" smtClean="0">
              <a:solidFill>
                <a:srgbClr val="666666"/>
              </a:solidFill>
              <a:latin typeface="Arial" pitchFamily="34" charset="0"/>
              <a:ea typeface="ＭＳ Ｐゴシック" charset="0"/>
              <a:cs typeface="Arial" pitchFamily="34" charset="0"/>
            </a:endParaRPr>
          </a:p>
          <a:p>
            <a:r>
              <a:rPr lang="en-US" sz="1900" dirty="0" smtClean="0">
                <a:solidFill>
                  <a:srgbClr val="666666"/>
                </a:solidFill>
                <a:latin typeface="Arial" pitchFamily="34" charset="0"/>
                <a:ea typeface="ＭＳ Ｐゴシック" charset="0"/>
                <a:cs typeface="Arial" pitchFamily="34" charset="0"/>
              </a:rPr>
              <a:t>The top is shorter so you’d add a shim set to the top.</a:t>
            </a:r>
          </a:p>
          <a:p>
            <a:endParaRPr lang="en-US" dirty="0" smtClean="0"/>
          </a:p>
        </p:txBody>
      </p:sp>
      <p:cxnSp>
        <p:nvCxnSpPr>
          <p:cNvPr id="87" name="Straight Connector 86"/>
          <p:cNvCxnSpPr/>
          <p:nvPr/>
        </p:nvCxnSpPr>
        <p:spPr>
          <a:xfrm>
            <a:off x="6316133" y="3225800"/>
            <a:ext cx="1" cy="177800"/>
          </a:xfrm>
          <a:prstGeom prst="line">
            <a:avLst/>
          </a:prstGeom>
          <a:ln w="38100">
            <a:solidFill>
              <a:srgbClr val="F535CC"/>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6400801" y="3166533"/>
            <a:ext cx="507999"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962413" y="2961845"/>
            <a:ext cx="1842920" cy="307777"/>
          </a:xfrm>
          <a:prstGeom prst="rect">
            <a:avLst/>
          </a:prstGeom>
          <a:noFill/>
        </p:spPr>
        <p:txBody>
          <a:bodyPr wrap="square" rtlCol="0">
            <a:spAutoFit/>
          </a:bodyPr>
          <a:lstStyle/>
          <a:p>
            <a:r>
              <a:rPr lang="en-US" sz="1400" dirty="0" smtClean="0">
                <a:solidFill>
                  <a:srgbClr val="FF0000"/>
                </a:solidFill>
              </a:rPr>
              <a:t>Place Shim Set</a:t>
            </a:r>
            <a:endParaRPr lang="en-US" dirty="0">
              <a:solidFill>
                <a:srgbClr val="FF0000"/>
              </a:solidFill>
            </a:endParaRPr>
          </a:p>
        </p:txBody>
      </p:sp>
      <p:sp>
        <p:nvSpPr>
          <p:cNvPr id="118" name="Freeform 117"/>
          <p:cNvSpPr/>
          <p:nvPr/>
        </p:nvSpPr>
        <p:spPr>
          <a:xfrm>
            <a:off x="6737230" y="1457864"/>
            <a:ext cx="1026544" cy="26773"/>
          </a:xfrm>
          <a:custGeom>
            <a:avLst/>
            <a:gdLst>
              <a:gd name="connsiteX0" fmla="*/ 0 w 1026544"/>
              <a:gd name="connsiteY0" fmla="*/ 0 h 26773"/>
              <a:gd name="connsiteX1" fmla="*/ 284672 w 1026544"/>
              <a:gd name="connsiteY1" fmla="*/ 8627 h 26773"/>
              <a:gd name="connsiteX2" fmla="*/ 517585 w 1026544"/>
              <a:gd name="connsiteY2" fmla="*/ 17253 h 26773"/>
              <a:gd name="connsiteX3" fmla="*/ 1026544 w 1026544"/>
              <a:gd name="connsiteY3" fmla="*/ 25879 h 26773"/>
            </a:gdLst>
            <a:ahLst/>
            <a:cxnLst>
              <a:cxn ang="0">
                <a:pos x="connsiteX0" y="connsiteY0"/>
              </a:cxn>
              <a:cxn ang="0">
                <a:pos x="connsiteX1" y="connsiteY1"/>
              </a:cxn>
              <a:cxn ang="0">
                <a:pos x="connsiteX2" y="connsiteY2"/>
              </a:cxn>
              <a:cxn ang="0">
                <a:pos x="connsiteX3" y="connsiteY3"/>
              </a:cxn>
            </a:cxnLst>
            <a:rect l="l" t="t" r="r" b="b"/>
            <a:pathLst>
              <a:path w="1026544" h="26773">
                <a:moveTo>
                  <a:pt x="0" y="0"/>
                </a:moveTo>
                <a:lnTo>
                  <a:pt x="284672" y="8627"/>
                </a:lnTo>
                <a:lnTo>
                  <a:pt x="517585" y="17253"/>
                </a:lnTo>
                <a:cubicBezTo>
                  <a:pt x="860333" y="26773"/>
                  <a:pt x="802997" y="25879"/>
                  <a:pt x="1026544" y="25879"/>
                </a:cubicBezTo>
              </a:path>
            </a:pathLst>
          </a:cu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9" name="Picture 3"/>
          <p:cNvPicPr>
            <a:picLocks noChangeAspect="1" noChangeArrowheads="1"/>
          </p:cNvPicPr>
          <p:nvPr/>
        </p:nvPicPr>
        <p:blipFill>
          <a:blip r:embed="rId2" cstate="print"/>
          <a:srcRect/>
          <a:stretch>
            <a:fillRect/>
          </a:stretch>
        </p:blipFill>
        <p:spPr bwMode="auto">
          <a:xfrm>
            <a:off x="6617634" y="3553105"/>
            <a:ext cx="2127841" cy="651341"/>
          </a:xfrm>
          <a:prstGeom prst="rect">
            <a:avLst/>
          </a:prstGeom>
          <a:noFill/>
          <a:ln w="9525">
            <a:noFill/>
            <a:miter lim="800000"/>
            <a:headEnd/>
            <a:tailEnd/>
          </a:ln>
        </p:spPr>
      </p:pic>
      <p:sp>
        <p:nvSpPr>
          <p:cNvPr id="92" name="Flowchart: Process 91"/>
          <p:cNvSpPr/>
          <p:nvPr/>
        </p:nvSpPr>
        <p:spPr>
          <a:xfrm>
            <a:off x="6562165" y="3505200"/>
            <a:ext cx="2312894" cy="797859"/>
          </a:xfrm>
          <a:prstGeom prst="flowChartProcess">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1011&quot;&gt;&lt;object type=&quot;3&quot; unique_id=&quot;11012&quot;&gt;&lt;property id=&quot;20148&quot; value=&quot;5&quot;/&gt;&lt;property id=&quot;20300&quot; value=&quot;Slide 1&quot;/&gt;&lt;property id=&quot;20307&quot; value=&quot;311&quot;/&gt;&lt;/object&gt;&lt;object type=&quot;3&quot; unique_id=&quot;11014&quot;&gt;&lt;property id=&quot;20148&quot; value=&quot;5&quot;/&gt;&lt;property id=&quot;20300&quot; value=&quot;Slide 3&quot;/&gt;&lt;property id=&quot;20307&quot; value=&quot;296&quot;/&gt;&lt;/object&gt;&lt;object type=&quot;3&quot; unique_id=&quot;11017&quot;&gt;&lt;property id=&quot;20148&quot; value=&quot;5&quot;/&gt;&lt;property id=&quot;20300&quot; value=&quot;Slide 4&quot;/&gt;&lt;property id=&quot;20307&quot; value=&quot;298&quot;/&gt;&lt;/object&gt;&lt;object type=&quot;3&quot; unique_id=&quot;11022&quot;&gt;&lt;property id=&quot;20148&quot; value=&quot;5&quot;/&gt;&lt;property id=&quot;20300&quot; value=&quot;Slide 6&quot;/&gt;&lt;property id=&quot;20307&quot; value=&quot;291&quot;/&gt;&lt;/object&gt;&lt;object type=&quot;3&quot; unique_id=&quot;11023&quot;&gt;&lt;property id=&quot;20148&quot; value=&quot;5&quot;/&gt;&lt;property id=&quot;20300&quot; value=&quot;Slide 7&quot;/&gt;&lt;property id=&quot;20307&quot; value=&quot;292&quot;/&gt;&lt;/object&gt;&lt;object type=&quot;3&quot; unique_id=&quot;11024&quot;&gt;&lt;property id=&quot;20148&quot; value=&quot;5&quot;/&gt;&lt;property id=&quot;20300&quot; value=&quot;Slide 8&quot;/&gt;&lt;property id=&quot;20307&quot; value=&quot;293&quot;/&gt;&lt;/object&gt;&lt;object type=&quot;3&quot; unique_id=&quot;11025&quot;&gt;&lt;property id=&quot;20148&quot; value=&quot;5&quot;/&gt;&lt;property id=&quot;20300&quot; value=&quot;Slide 9&quot;/&gt;&lt;property id=&quot;20307&quot; value=&quot;303&quot;/&gt;&lt;/object&gt;&lt;object type=&quot;3&quot; unique_id=&quot;11026&quot;&gt;&lt;property id=&quot;20148&quot; value=&quot;5&quot;/&gt;&lt;property id=&quot;20300&quot; value=&quot;Slide 10&quot;/&gt;&lt;property id=&quot;20307&quot; value=&quot;294&quot;/&gt;&lt;/object&gt;&lt;object type=&quot;3&quot; unique_id=&quot;11027&quot;&gt;&lt;property id=&quot;20148&quot; value=&quot;5&quot;/&gt;&lt;property id=&quot;20300&quot; value=&quot;Slide 11&quot;/&gt;&lt;property id=&quot;20307&quot; value=&quot;304&quot;/&gt;&lt;/object&gt;&lt;object type=&quot;3&quot; unique_id=&quot;11030&quot;&gt;&lt;property id=&quot;20148&quot; value=&quot;5&quot;/&gt;&lt;property id=&quot;20300&quot; value=&quot;Slide 12&quot;/&gt;&lt;property id=&quot;20307&quot; value=&quot;295&quot;/&gt;&lt;/object&gt;&lt;object type=&quot;3&quot; unique_id=&quot;11031&quot;&gt;&lt;property id=&quot;20148&quot; value=&quot;5&quot;/&gt;&lt;property id=&quot;20300&quot; value=&quot;Slide 13&quot;/&gt;&lt;property id=&quot;20307&quot; value=&quot;307&quot;/&gt;&lt;/object&gt;&lt;object type=&quot;3&quot; unique_id=&quot;11032&quot;&gt;&lt;property id=&quot;20148&quot; value=&quot;5&quot;/&gt;&lt;property id=&quot;20300&quot; value=&quot;Slide 14&quot;/&gt;&lt;property id=&quot;20307&quot; value=&quot;300&quot;/&gt;&lt;/object&gt;&lt;object type=&quot;3&quot; unique_id=&quot;11033&quot;&gt;&lt;property id=&quot;20148&quot; value=&quot;5&quot;/&gt;&lt;property id=&quot;20300&quot; value=&quot;Slide 15&quot;/&gt;&lt;property id=&quot;20307&quot; value=&quot;301&quot;/&gt;&lt;/object&gt;&lt;object type=&quot;3&quot; unique_id=&quot;11034&quot;&gt;&lt;property id=&quot;20148&quot; value=&quot;5&quot;/&gt;&lt;property id=&quot;20300&quot; value=&quot;Slide 16&quot;/&gt;&lt;property id=&quot;20307&quot; value=&quot;302&quot;/&gt;&lt;/object&gt;&lt;object type=&quot;3&quot; unique_id=&quot;11126&quot;&gt;&lt;property id=&quot;20148&quot; value=&quot;5&quot;/&gt;&lt;property id=&quot;20300&quot; value=&quot;Slide 5 - &amp;quot;Before you begin…&amp;quot;&quot;/&gt;&lt;property id=&quot;20307&quot; value=&quot;312&quot;/&gt;&lt;/object&gt;&lt;object type=&quot;3&quot; unique_id=&quot;11128&quot;&gt;&lt;property id=&quot;20148&quot; value=&quot;5&quot;/&gt;&lt;property id=&quot;20300&quot; value=&quot;Slide 17&quot;/&gt;&lt;property id=&quot;20307&quot; value=&quot;315&quot;/&gt;&lt;/object&gt;&lt;object type=&quot;3&quot; unique_id=&quot;11129&quot;&gt;&lt;property id=&quot;20148&quot; value=&quot;5&quot;/&gt;&lt;property id=&quot;20300&quot; value=&quot;Slide 18&quot;/&gt;&lt;property id=&quot;20307&quot; value=&quot;314&quot;/&gt;&lt;/object&gt;&lt;object type=&quot;3&quot; unique_id=&quot;11291&quot;&gt;&lt;property id=&quot;20148&quot; value=&quot;5&quot;/&gt;&lt;property id=&quot;20300&quot; value=&quot;Slide 2&quot;/&gt;&lt;property id=&quot;20307&quot; value=&quot;317&quot;/&gt;&lt;/object&gt;&lt;object type=&quot;3&quot; unique_id=&quot;11292&quot;&gt;&lt;property id=&quot;20148&quot; value=&quot;5&quot;/&gt;&lt;property id=&quot;20300&quot; value=&quot;Slide 19&quot;/&gt;&lt;property id=&quot;20307&quot; value=&quot;316&quot;/&gt;&lt;/object&gt;&lt;/object&gt;&lt;object type=&quot;8&quot; unique_id=&quot;11067&quot;&gt;&lt;/object&gt;&lt;/object&gt;&lt;/database&gt;"/>
  <p:tag name="SECTOMILLISECCONVERTED" val="1"/>
</p:tagLst>
</file>

<file path=ppt/theme/theme1.xml><?xml version="1.0" encoding="utf-8"?>
<a:theme xmlns:a="http://schemas.openxmlformats.org/drawingml/2006/main" name="CurrentQuantumTheme">
  <a:themeElements>
    <a:clrScheme name="Quantum">
      <a:dk1>
        <a:sysClr val="windowText" lastClr="000000"/>
      </a:dk1>
      <a:lt1>
        <a:sysClr val="window" lastClr="FFFFFF"/>
      </a:lt1>
      <a:dk2>
        <a:srgbClr val="006AD6"/>
      </a:dk2>
      <a:lt2>
        <a:srgbClr val="FFBA00"/>
      </a:lt2>
      <a:accent1>
        <a:srgbClr val="F47F16"/>
      </a:accent1>
      <a:accent2>
        <a:srgbClr val="7FAD49"/>
      </a:accent2>
      <a:accent3>
        <a:srgbClr val="41A2EF"/>
      </a:accent3>
      <a:accent4>
        <a:srgbClr val="969697"/>
      </a:accent4>
      <a:accent5>
        <a:srgbClr val="666666"/>
      </a:accent5>
      <a:accent6>
        <a:srgbClr val="002878"/>
      </a:accent6>
      <a:hlink>
        <a:srgbClr val="ADC2E4"/>
      </a:hlink>
      <a:folHlink>
        <a:srgbClr val="14B4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CurrentQuantumTheme</Template>
  <TotalTime>3389</TotalTime>
  <Words>1081</Words>
  <Application>Microsoft Office PowerPoint</Application>
  <PresentationFormat>On-screen Show (4:3)</PresentationFormat>
  <Paragraphs>319</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CurrentQuantumTheme</vt:lpstr>
      <vt:lpstr>Slide 1</vt:lpstr>
      <vt:lpstr>Slide 2</vt:lpstr>
      <vt:lpstr>Slide 3</vt:lpstr>
      <vt:lpstr>Slide 4</vt:lpstr>
      <vt:lpstr>Before you begin…</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Quantum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ryang</dc:creator>
  <dc:description>Template version 5 (13AUG10)</dc:description>
  <cp:lastModifiedBy>dross</cp:lastModifiedBy>
  <cp:revision>307</cp:revision>
  <dcterms:created xsi:type="dcterms:W3CDTF">2012-05-08T18:59:40Z</dcterms:created>
  <dcterms:modified xsi:type="dcterms:W3CDTF">2012-09-17T20:43:38Z</dcterms:modified>
</cp:coreProperties>
</file>