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3" r:id="rId2"/>
  </p:sldMasterIdLst>
  <p:notesMasterIdLst>
    <p:notesMasterId r:id="rId13"/>
  </p:notesMasterIdLst>
  <p:handoutMasterIdLst>
    <p:handoutMasterId r:id="rId14"/>
  </p:handoutMasterIdLst>
  <p:sldIdLst>
    <p:sldId id="323" r:id="rId3"/>
    <p:sldId id="342" r:id="rId4"/>
    <p:sldId id="343" r:id="rId5"/>
    <p:sldId id="346" r:id="rId6"/>
    <p:sldId id="347" r:id="rId7"/>
    <p:sldId id="349" r:id="rId8"/>
    <p:sldId id="348" r:id="rId9"/>
    <p:sldId id="340" r:id="rId10"/>
    <p:sldId id="344" r:id="rId11"/>
    <p:sldId id="331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58087"/>
    <a:srgbClr val="F0F3F7"/>
    <a:srgbClr val="FDFEFF"/>
    <a:srgbClr val="E3E9EF"/>
    <a:srgbClr val="E8EEF1"/>
    <a:srgbClr val="3E4448"/>
    <a:srgbClr val="171A1D"/>
    <a:srgbClr val="454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86201" autoAdjust="0"/>
  </p:normalViewPr>
  <p:slideViewPr>
    <p:cSldViewPr snapToGrid="0">
      <p:cViewPr varScale="1">
        <p:scale>
          <a:sx n="73" d="100"/>
          <a:sy n="73" d="100"/>
        </p:scale>
        <p:origin x="-44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76200" y="86121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sz="600">
                <a:ea typeface="ＭＳ Ｐゴシック" charset="-128"/>
                <a:cs typeface="+mn-cs"/>
              </a:rPr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z="600">
                <a:ea typeface="ＭＳ Ｐゴシック" charset="-128"/>
                <a:cs typeface="+mn-cs"/>
              </a:rPr>
              <a:t>’</a:t>
            </a:r>
            <a:r>
              <a:rPr lang="en-US" altLang="ja-JP" sz="600">
                <a:ea typeface="ＭＳ Ｐゴシック" charset="-128"/>
                <a:cs typeface="+mn-cs"/>
              </a:rPr>
              <a:t>s outlook and is for planning purposes only.</a:t>
            </a:r>
            <a:endParaRPr lang="en-US" sz="600">
              <a:ea typeface="ＭＳ Ｐゴシック" charset="-128"/>
              <a:cs typeface="+mn-cs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2CB32A6-441C-4876-8C83-1D73AFAF0F10}" type="slidenum">
              <a:rPr lang="en-US" sz="1200">
                <a:ea typeface="ＭＳ Ｐゴシック" charset="-128"/>
                <a:cs typeface="+mn-cs"/>
              </a:rPr>
              <a:pPr algn="r">
                <a:defRPr/>
              </a:pPr>
              <a:t>‹#›</a:t>
            </a:fld>
            <a:endParaRPr lang="en-US" sz="1200"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456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/>
              <a:t>’</a:t>
            </a:r>
            <a:r>
              <a:rPr lang="en-US" altLang="ja-JP"/>
              <a:t>s outlook and is for planning purposes only.</a:t>
            </a: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2ABC567-193A-4194-8930-7942A5EB3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2774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348604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8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2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4247420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970211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30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84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3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18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9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09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4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60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83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96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40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7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8BB74-5D78-41B6-85C5-C6AEE790BA7E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6556262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47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7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80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79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8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4C27C2D-C31B-4583-8FEC-FC22348ED1AD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1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D3736-80A1-45D8-96DD-11E36A86106A}" type="datetimeFigureOut">
              <a:rPr lang="en-US" smtClean="0"/>
              <a:t>2015-11-18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1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xwiki.quantum.com/dxwiki/Tuning_consideration_for_NAS_server" TargetMode="External"/><Relationship Id="rId2" Type="http://schemas.openxmlformats.org/officeDocument/2006/relationships/hyperlink" Target="http://dxwiki.quantum.com/dxwiki/Arenaud/Xsan-AC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qsweb.quantum.com/files_plugin_files1.php?mycategory=22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238375" y="3671888"/>
            <a:ext cx="2484438" cy="947737"/>
          </a:xfrm>
          <a:ln/>
        </p:spPr>
        <p:txBody>
          <a:bodyPr>
            <a:normAutofit/>
          </a:bodyPr>
          <a:lstStyle/>
          <a:p>
            <a:pPr>
              <a:buFont typeface="Wingdings" charset="2"/>
              <a:buNone/>
              <a:defRPr/>
            </a:pPr>
            <a:r>
              <a:rPr dirty="0" smtClean="0"/>
              <a:t>Alain Renaud</a:t>
            </a:r>
            <a:br>
              <a:rPr dirty="0" smtClean="0"/>
            </a:br>
            <a:r>
              <a:rPr lang="en-US" dirty="0" smtClean="0"/>
              <a:t>Sustaining engineering</a:t>
            </a:r>
            <a:r>
              <a:rPr dirty="0" smtClean="0"/>
              <a:t>	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259157" y="4255800"/>
            <a:ext cx="3414279" cy="634020"/>
          </a:xfrm>
          <a:ln/>
        </p:spPr>
        <p:txBody>
          <a:bodyPr/>
          <a:lstStyle/>
          <a:p>
            <a:pPr>
              <a:defRPr/>
            </a:pPr>
            <a:r>
              <a:rPr lang="en-US" dirty="0" smtClean="0"/>
              <a:t>Alain.renaud@Quantum.com</a:t>
            </a:r>
            <a:endParaRPr lang="en-US" dirty="0"/>
          </a:p>
          <a:p>
            <a:pPr>
              <a:defRPr/>
            </a:pPr>
            <a:r>
              <a:rPr lang="en-US" dirty="0"/>
              <a:t>2015-11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125663" y="1889125"/>
            <a:ext cx="3573462" cy="1443038"/>
          </a:xfrm>
          <a:ln/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Understanding stornext ACL ON NAS</a:t>
            </a:r>
            <a:endParaRPr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Windows ACL review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Stornext only support Windows ACL.</a:t>
            </a:r>
          </a:p>
          <a:p>
            <a:r>
              <a:rPr lang="en-US" dirty="0" smtClean="0"/>
              <a:t>Windows ACL require binding to Active directory server.</a:t>
            </a:r>
          </a:p>
          <a:p>
            <a:r>
              <a:rPr lang="en-US" dirty="0" smtClean="0"/>
              <a:t>Windows client completely ignore POSIX user/group and permission.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Posix</a:t>
            </a:r>
            <a:r>
              <a:rPr lang="en-US" dirty="0" smtClean="0"/>
              <a:t> </a:t>
            </a:r>
            <a:r>
              <a:rPr lang="en-US" dirty="0" err="1" smtClean="0"/>
              <a:t>uid</a:t>
            </a:r>
            <a:r>
              <a:rPr lang="en-US" dirty="0" smtClean="0"/>
              <a:t>/</a:t>
            </a:r>
            <a:r>
              <a:rPr lang="en-US" dirty="0" err="1" smtClean="0"/>
              <a:t>gid</a:t>
            </a:r>
            <a:r>
              <a:rPr lang="en-US" dirty="0" smtClean="0"/>
              <a:t> selection Window.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dirty="0"/>
              <a:t>1 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useActiveDirectorySFU</a:t>
            </a:r>
            <a:r>
              <a:rPr lang="en-US" dirty="0" smtClean="0"/>
              <a:t>=false )</a:t>
            </a:r>
          </a:p>
          <a:p>
            <a:pPr lvl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unixNobodyUidOnWindows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unixNobodyGidOnWindows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Method 2 ( Unix extension </a:t>
            </a:r>
            <a:r>
              <a:rPr lang="en-US" dirty="0"/>
              <a:t>RFC </a:t>
            </a:r>
            <a:r>
              <a:rPr lang="en-US" dirty="0" smtClean="0"/>
              <a:t>2307 )</a:t>
            </a:r>
          </a:p>
          <a:p>
            <a:pPr lvl="1"/>
            <a:r>
              <a:rPr lang="en-US" dirty="0" smtClean="0"/>
              <a:t>Query AD for </a:t>
            </a:r>
            <a:r>
              <a:rPr lang="en-US" dirty="0" err="1" smtClean="0"/>
              <a:t>ldap</a:t>
            </a:r>
            <a:r>
              <a:rPr lang="en-US" dirty="0" smtClean="0"/>
              <a:t> </a:t>
            </a:r>
            <a:r>
              <a:rPr lang="en-US" dirty="0"/>
              <a:t>attribute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uidNumber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gidNumber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If fail test other attribute </a:t>
            </a:r>
            <a:r>
              <a:rPr lang="en-US" dirty="0"/>
              <a:t>like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msSFU30UidNumber</a:t>
            </a:r>
            <a:r>
              <a:rPr lang="en-US" dirty="0"/>
              <a:t>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msSFU30GidNumber</a:t>
            </a:r>
          </a:p>
          <a:p>
            <a:pPr lvl="1"/>
            <a:r>
              <a:rPr lang="en-US" dirty="0" smtClean="0"/>
              <a:t>If fail fallback to method 1.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Method 3 (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unixIdFabricationOnWindows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Query AD for </a:t>
            </a:r>
            <a:r>
              <a:rPr lang="en-US" dirty="0" err="1" smtClean="0"/>
              <a:t>ldap</a:t>
            </a:r>
            <a:r>
              <a:rPr lang="en-US" dirty="0"/>
              <a:t> attribute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objectGUID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Generate a </a:t>
            </a:r>
            <a:r>
              <a:rPr lang="en-US" dirty="0" err="1" smtClean="0"/>
              <a:t>uid</a:t>
            </a:r>
            <a:r>
              <a:rPr lang="en-US" dirty="0" smtClean="0"/>
              <a:t>/</a:t>
            </a:r>
            <a:r>
              <a:rPr lang="en-US" dirty="0" err="1" smtClean="0"/>
              <a:t>gid</a:t>
            </a:r>
            <a:r>
              <a:rPr lang="en-US" dirty="0" smtClean="0"/>
              <a:t> based </a:t>
            </a:r>
            <a:r>
              <a:rPr lang="en-US" dirty="0"/>
              <a:t>on the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objectGUID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fail fallback to method 1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6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Xsan ACL review.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Xsan client merge POSIX permission with Windows ACL</a:t>
            </a:r>
          </a:p>
          <a:p>
            <a:r>
              <a:rPr lang="en-US" dirty="0" smtClean="0"/>
              <a:t>Need to be bound to Active Directory Server.</a:t>
            </a:r>
          </a:p>
          <a:p>
            <a:r>
              <a:rPr lang="en-US" dirty="0" smtClean="0"/>
              <a:t>Two </a:t>
            </a:r>
            <a:r>
              <a:rPr lang="en-US" dirty="0" err="1" smtClean="0"/>
              <a:t>uid</a:t>
            </a:r>
            <a:r>
              <a:rPr lang="en-US" dirty="0" smtClean="0"/>
              <a:t>/</a:t>
            </a:r>
            <a:r>
              <a:rPr lang="en-US" dirty="0" err="1" smtClean="0"/>
              <a:t>guid</a:t>
            </a:r>
            <a:r>
              <a:rPr lang="en-US" dirty="0" smtClean="0"/>
              <a:t> mapping.</a:t>
            </a:r>
          </a:p>
          <a:p>
            <a:pPr lvl="1"/>
            <a:r>
              <a:rPr lang="en-US" dirty="0" smtClean="0"/>
              <a:t>Default one generate number based </a:t>
            </a:r>
            <a:r>
              <a:rPr lang="en-US" dirty="0"/>
              <a:t>on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objectGUID</a:t>
            </a:r>
            <a:r>
              <a:rPr lang="en-US" dirty="0" smtClean="0"/>
              <a:t>. Work the same as the </a:t>
            </a:r>
            <a:r>
              <a:rPr lang="en-US" dirty="0"/>
              <a:t>Windows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unixIdFabricationOnWindows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Use RFC 2307 and query AD for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uidNumber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gidNumber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27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 on NAS (Samba)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Stornext NAS plugin provide ACL.</a:t>
            </a:r>
          </a:p>
          <a:p>
            <a:pPr lvl="1"/>
            <a:r>
              <a:rPr lang="en-US" dirty="0" err="1"/>
              <a:t>snfs:managed</a:t>
            </a:r>
            <a:r>
              <a:rPr lang="en-US" dirty="0"/>
              <a:t> </a:t>
            </a:r>
            <a:r>
              <a:rPr lang="en-US" dirty="0" smtClean="0"/>
              <a:t>= True</a:t>
            </a:r>
          </a:p>
          <a:p>
            <a:r>
              <a:rPr lang="en-US" dirty="0" smtClean="0"/>
              <a:t>Handle the Same way as Windows.</a:t>
            </a:r>
          </a:p>
          <a:p>
            <a:pPr lvl="1"/>
            <a:r>
              <a:rPr lang="en-US" dirty="0" err="1" smtClean="0"/>
              <a:t>Posix</a:t>
            </a:r>
            <a:r>
              <a:rPr lang="en-US" dirty="0" smtClean="0"/>
              <a:t> permission ignored.</a:t>
            </a:r>
          </a:p>
          <a:p>
            <a:pPr lvl="1"/>
            <a:r>
              <a:rPr lang="en-US" dirty="0" smtClean="0"/>
              <a:t>User and group gather from the ACL.</a:t>
            </a:r>
          </a:p>
          <a:p>
            <a:pPr lvl="1"/>
            <a:r>
              <a:rPr lang="en-US" dirty="0"/>
              <a:t>Bug 59219 - SMB: ACLs do not work when in conflict with Unix </a:t>
            </a:r>
            <a:r>
              <a:rPr lang="en-US" dirty="0" smtClean="0"/>
              <a:t>permissions.</a:t>
            </a:r>
          </a:p>
          <a:p>
            <a:pPr lvl="1"/>
            <a:r>
              <a:rPr lang="en-US" dirty="0" smtClean="0"/>
              <a:t>Required RFC 2307 if share with Stornext </a:t>
            </a:r>
            <a:r>
              <a:rPr lang="en-US" dirty="0" smtClean="0"/>
              <a:t>Windows ACL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Cannot mix NAS ACL with Xsan ACL see bug </a:t>
            </a:r>
            <a:r>
              <a:rPr lang="en-US" dirty="0"/>
              <a:t>59219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62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ACL.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an example on how to test ACL on the NAS server.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0451" y="2202873"/>
            <a:ext cx="8748857" cy="2660072"/>
          </a:xfrm>
          <a:prstGeom prst="rect">
            <a:avLst/>
          </a:prstGeom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ls </a:t>
            </a: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ld</a:t>
            </a: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 /stornext/vsop03/AD-SMB/Everyone-but</a:t>
            </a:r>
          </a:p>
          <a:p>
            <a:pPr marL="0" indent="0">
              <a:buNone/>
            </a:pP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drwxrwxr</a:t>
            </a: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-x 2 </a:t>
            </a: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arenaud</a:t>
            </a: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 400 0 Nov 17 12:51 /stornext/vsop03/AD-SMB/Everyone-but</a:t>
            </a:r>
            <a:endParaRPr lang="en-US" sz="1000" kern="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kern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smbcacls</a:t>
            </a: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 //vsop-snnas02/vsop03-smb /Everyone-but -U </a:t>
            </a: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arenaud</a:t>
            </a:r>
            <a:endParaRPr lang="en-US" sz="1000" kern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arenaud's</a:t>
            </a: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 password: </a:t>
            </a:r>
          </a:p>
          <a:p>
            <a:pPr marL="0" indent="0">
              <a:buNone/>
            </a:pP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REVISION:1</a:t>
            </a:r>
          </a:p>
          <a:p>
            <a:pPr marL="0" indent="0">
              <a:buNone/>
            </a:pP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CONTROL:SR|SI|DI|DP</a:t>
            </a:r>
          </a:p>
          <a:p>
            <a:pPr marL="0" indent="0">
              <a:buNone/>
            </a:pP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OWNER:MDH+arenaud</a:t>
            </a:r>
            <a:endParaRPr lang="en-US" sz="1000" kern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GROUP:MDH+Domain</a:t>
            </a: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 Users</a:t>
            </a:r>
          </a:p>
          <a:p>
            <a:pPr marL="0" indent="0">
              <a:buNone/>
            </a:pP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ACL:MDH+mer:DENIED</a:t>
            </a: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/OI|CI/FULL</a:t>
            </a:r>
          </a:p>
          <a:p>
            <a:pPr marL="0" indent="0">
              <a:buNone/>
            </a:pP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ACL:MDH+SmwTestGroup1:DENIED/OI|CI/FULL</a:t>
            </a:r>
          </a:p>
          <a:p>
            <a:pPr marL="0" indent="0">
              <a:buNone/>
            </a:pPr>
            <a:r>
              <a:rPr lang="en-US" sz="1000" kern="0" dirty="0" err="1">
                <a:latin typeface="Courier New" pitchFamily="49" charset="0"/>
                <a:cs typeface="Courier New" pitchFamily="49" charset="0"/>
              </a:rPr>
              <a:t>ACL:Everyone:ALLOWED</a:t>
            </a:r>
            <a:r>
              <a:rPr lang="en-US" sz="1000" kern="0" dirty="0">
                <a:latin typeface="Courier New" pitchFamily="49" charset="0"/>
                <a:cs typeface="Courier New" pitchFamily="49" charset="0"/>
              </a:rPr>
              <a:t>/OI|CI|I/FULL</a:t>
            </a:r>
          </a:p>
        </p:txBody>
      </p:sp>
    </p:spTree>
    <p:extLst>
      <p:ext uri="{BB962C8B-B14F-4D97-AF65-F5344CB8AC3E}">
        <p14:creationId xmlns:p14="http://schemas.microsoft.com/office/powerpoint/2010/main" val="41550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 behavior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0451" y="1091045"/>
            <a:ext cx="8748857" cy="987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# ls -le test.txt </a:t>
            </a:r>
          </a:p>
          <a:p>
            <a:pPr marL="0" indent="0"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rw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-------+ 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mer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cvfs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 0 16 Nov 09:12 test.txt</a:t>
            </a:r>
          </a:p>
          <a:p>
            <a:pPr marL="0" indent="0"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 0: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user:arenaud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allow read,write,execute,delete,append,readattr,writeattr,readextattr,writeextattr,readsecurity,writesecurity,chown</a:t>
            </a:r>
          </a:p>
          <a:p>
            <a:pPr marL="0" indent="0">
              <a:buNone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1624" y="2067790"/>
            <a:ext cx="8686511" cy="11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kern="0" dirty="0" smtClean="0"/>
              <a:t>Windows clients 	=&gt; Only </a:t>
            </a:r>
            <a:r>
              <a:rPr lang="en-US" i="1" kern="0" dirty="0" err="1" smtClean="0"/>
              <a:t>arenaud</a:t>
            </a:r>
            <a:r>
              <a:rPr lang="en-US" kern="0" dirty="0" smtClean="0"/>
              <a:t> has access.</a:t>
            </a:r>
          </a:p>
          <a:p>
            <a:pPr lvl="1"/>
            <a:r>
              <a:rPr lang="en-US" kern="0" dirty="0" smtClean="0"/>
              <a:t>Xsan client 		=&gt; User </a:t>
            </a:r>
            <a:r>
              <a:rPr lang="en-US" i="1" kern="0" dirty="0" err="1" smtClean="0"/>
              <a:t>arenaud</a:t>
            </a:r>
            <a:r>
              <a:rPr lang="en-US" kern="0" dirty="0" smtClean="0"/>
              <a:t> and </a:t>
            </a:r>
            <a:r>
              <a:rPr lang="en-US" i="1" kern="0" dirty="0" err="1" smtClean="0"/>
              <a:t>mer</a:t>
            </a:r>
            <a:r>
              <a:rPr lang="en-US" kern="0" dirty="0" smtClean="0"/>
              <a:t> have access.</a:t>
            </a:r>
          </a:p>
          <a:p>
            <a:pPr lvl="1"/>
            <a:r>
              <a:rPr lang="en-US" kern="0" dirty="0" smtClean="0"/>
              <a:t>NAS client			=&gt; </a:t>
            </a:r>
            <a:r>
              <a:rPr lang="en-US" b="1" kern="0" dirty="0" smtClean="0">
                <a:solidFill>
                  <a:srgbClr val="FF0000"/>
                </a:solidFill>
              </a:rPr>
              <a:t>No </a:t>
            </a:r>
            <a:r>
              <a:rPr lang="en-US" b="1" kern="0" dirty="0" smtClean="0">
                <a:solidFill>
                  <a:srgbClr val="FF0000"/>
                </a:solidFill>
              </a:rPr>
              <a:t>access.</a:t>
            </a:r>
            <a:endParaRPr lang="en-US" b="1" kern="0" dirty="0" smtClean="0">
              <a:solidFill>
                <a:srgbClr val="FF0000"/>
              </a:solidFill>
            </a:endParaRPr>
          </a:p>
          <a:p>
            <a:pPr lvl="1"/>
            <a:endParaRPr lang="en-US" kern="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63078" y="3231573"/>
            <a:ext cx="8748857" cy="987136"/>
          </a:xfrm>
          <a:prstGeom prst="rect">
            <a:avLst/>
          </a:prstGeom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# ls -le test.txt </a:t>
            </a:r>
          </a:p>
          <a:p>
            <a:pPr marL="0" indent="0">
              <a:buFont typeface="Wingdings" pitchFamily="2" charset="2"/>
              <a:buNone/>
            </a:pP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000" kern="0" dirty="0" err="1" smtClean="0">
                <a:latin typeface="Courier New" pitchFamily="49" charset="0"/>
                <a:cs typeface="Courier New" pitchFamily="49" charset="0"/>
              </a:rPr>
              <a:t>rw</a:t>
            </a: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000" kern="0" dirty="0" err="1" smtClean="0">
                <a:latin typeface="Courier New" pitchFamily="49" charset="0"/>
                <a:cs typeface="Courier New" pitchFamily="49" charset="0"/>
              </a:rPr>
              <a:t>rw</a:t>
            </a: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--</a:t>
            </a:r>
            <a:r>
              <a:rPr lang="en-US" sz="1000" kern="0" dirty="0" err="1" smtClean="0">
                <a:latin typeface="Courier New" pitchFamily="49" charset="0"/>
                <a:cs typeface="Courier New" pitchFamily="49" charset="0"/>
              </a:rPr>
              <a:t>rw</a:t>
            </a: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-+ 1 </a:t>
            </a:r>
            <a:r>
              <a:rPr lang="en-US" sz="1000" kern="0" dirty="0" err="1" smtClean="0">
                <a:latin typeface="Courier New" pitchFamily="49" charset="0"/>
                <a:cs typeface="Courier New" pitchFamily="49" charset="0"/>
              </a:rPr>
              <a:t>mer</a:t>
            </a: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kern="0" dirty="0" err="1" smtClean="0">
                <a:latin typeface="Courier New" pitchFamily="49" charset="0"/>
                <a:cs typeface="Courier New" pitchFamily="49" charset="0"/>
              </a:rPr>
              <a:t>cvfs</a:t>
            </a: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  0 16 Nov 09:12 test.txt</a:t>
            </a:r>
          </a:p>
          <a:p>
            <a:pPr marL="0" indent="0">
              <a:buFont typeface="Wingdings" pitchFamily="2" charset="2"/>
              <a:buNone/>
            </a:pP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 0: </a:t>
            </a:r>
            <a:r>
              <a:rPr lang="en-US" sz="1000" kern="0" dirty="0" err="1" smtClean="0">
                <a:latin typeface="Courier New" pitchFamily="49" charset="0"/>
                <a:cs typeface="Courier New" pitchFamily="49" charset="0"/>
              </a:rPr>
              <a:t>user:arenaud</a:t>
            </a:r>
            <a:r>
              <a:rPr lang="en-US" sz="1000" kern="0" dirty="0" smtClean="0">
                <a:latin typeface="Courier New" pitchFamily="49" charset="0"/>
                <a:cs typeface="Courier New" pitchFamily="49" charset="0"/>
              </a:rPr>
              <a:t> allow read,write,execute,delete,append,readattr,writeattr,readextattr,writeextattr,readsecurity,writesecurity,chown</a:t>
            </a:r>
          </a:p>
          <a:p>
            <a:pPr marL="0" indent="0">
              <a:buFont typeface="Wingdings" pitchFamily="2" charset="2"/>
              <a:buNone/>
            </a:pPr>
            <a:endParaRPr lang="en-US" sz="1000" kern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63078" y="4218709"/>
            <a:ext cx="8686511" cy="116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kern="0" dirty="0" smtClean="0"/>
              <a:t>Windows clients 	=&gt; Only </a:t>
            </a:r>
            <a:r>
              <a:rPr lang="en-US" i="1" kern="0" dirty="0" err="1" smtClean="0"/>
              <a:t>arenaud</a:t>
            </a:r>
            <a:r>
              <a:rPr lang="en-US" kern="0" dirty="0" smtClean="0"/>
              <a:t> has access.</a:t>
            </a:r>
          </a:p>
          <a:p>
            <a:pPr lvl="1"/>
            <a:r>
              <a:rPr lang="en-US" kern="0" dirty="0" smtClean="0"/>
              <a:t>Xsan client 		=&gt; </a:t>
            </a:r>
            <a:r>
              <a:rPr lang="en-US" b="1" kern="0" dirty="0" smtClean="0">
                <a:solidFill>
                  <a:srgbClr val="FF0000"/>
                </a:solidFill>
              </a:rPr>
              <a:t>Wide open</a:t>
            </a:r>
            <a:r>
              <a:rPr lang="en-US" kern="0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kern="0" dirty="0" smtClean="0"/>
              <a:t>NAS client			=&gt; </a:t>
            </a:r>
            <a:r>
              <a:rPr lang="en-US" kern="0" dirty="0"/>
              <a:t>Only </a:t>
            </a:r>
            <a:r>
              <a:rPr lang="en-US" i="1" kern="0" dirty="0" err="1"/>
              <a:t>arenaud</a:t>
            </a:r>
            <a:r>
              <a:rPr lang="en-US" kern="0" dirty="0"/>
              <a:t> has access.</a:t>
            </a:r>
          </a:p>
          <a:p>
            <a:pPr lvl="1"/>
            <a:endParaRPr lang="en-US" kern="0" dirty="0" smtClean="0"/>
          </a:p>
          <a:p>
            <a:pPr lvl="1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763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dxwiki.quantum.com/dxwiki/Arenaud/Xsan-ACL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dxwiki.quantum.com/dxwiki/Tuning_consideration_for_NAS_server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qsweb.quantum.com/files_plugin_files1.php?mycategory=2225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an </a:t>
            </a:r>
            <a:r>
              <a:rPr lang="en-US" dirty="0" err="1" smtClean="0"/>
              <a:t>snfs_config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45&quot;/&gt;&lt;/object&gt;&lt;object type=&quot;3&quot; unique_id=&quot;10006&quot;&gt;&lt;property id=&quot;20148&quot; value=&quot;5&quot;/&gt;&lt;property id=&quot;20300&quot; value=&quot;Slide 3 - &amp;quot;Title Goes Here&amp;quot;&quot;/&gt;&lt;property id=&quot;20307&quot; value=&quot;325&quot;/&gt;&lt;/object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08&quot;&gt;&lt;property id=&quot;20148&quot; value=&quot;5&quot;/&gt;&lt;property id=&quot;20300&quot; value=&quot;Slide 19 - &amp;quot;CHAPTER HEADLINE &amp;#x0D;&amp;#x0A;GOES HERE&amp;quot;&quot;/&gt;&lt;property id=&quot;20307&quot; value=&quot;333&quot;/&gt;&lt;/object&gt;&lt;object type=&quot;3&quot; unique_id=&quot;10009&quot;&gt;&lt;property id=&quot;20148&quot; value=&quot;5&quot;/&gt;&lt;property id=&quot;20300&quot; value=&quot;Slide 17 - &amp;quot;CHAPTER HEADLINE&amp;#x0D;&amp;#x0A;GOES HERE&amp;quot;&quot;/&gt;&lt;property id=&quot;20307&quot; value=&quot;334&quot;/&gt;&lt;/object&gt;&lt;object type=&quot;3&quot; unique_id=&quot;10010&quot;&gt;&lt;property id=&quot;20148&quot; value=&quot;5&quot;/&gt;&lt;property id=&quot;20300&quot; value=&quot;Slide 18 - &amp;quot;CHAPTER HEADLINE &amp;#x0D;&amp;#x0A;GOES HERE&amp;quot;&quot;/&gt;&lt;property id=&quot;20307&quot; value=&quot;338&quot;/&gt;&lt;/object&gt;&lt;object type=&quot;3&quot; unique_id=&quot;10011&quot;&gt;&lt;property id=&quot;20148&quot; value=&quot;5&quot;/&gt;&lt;property id=&quot;20300&quot; value=&quot;Slide 20 - &amp;quot;CHAPTER HEADLINE&amp;#x0D;&amp;#x0A;GOES HERE&amp;quot;&quot;/&gt;&lt;property id=&quot;20307&quot; value=&quot;336&quot;/&gt;&lt;/object&gt;&lt;object type=&quot;3&quot; unique_id=&quot;10625&quot;&gt;&lt;property id=&quot;20148&quot; value=&quot;5&quot;/&gt;&lt;property id=&quot;20300&quot; value=&quot;Slide 4 - &amp;quot;Before you begin…&amp;quot;&quot;/&gt;&lt;property id=&quot;20307&quot; value=&quot;346&quot;/&gt;&lt;/object&gt;&lt;object type=&quot;3&quot; unique_id=&quot;10626&quot;&gt;&lt;property id=&quot;20148&quot; value=&quot;5&quot;/&gt;&lt;property id=&quot;20300&quot; value=&quot;Slide 5 - &amp;quot;Headline goes here&amp;quot;&quot;/&gt;&lt;property id=&quot;20307&quot; value=&quot;347&quot;/&gt;&lt;/object&gt;&lt;object type=&quot;3&quot; unique_id=&quot;10627&quot;&gt;&lt;property id=&quot;20148&quot; value=&quot;5&quot;/&gt;&lt;property id=&quot;20300&quot; value=&quot;Slide 6 - &amp;quot;Converting old presentations to the new format&amp;quot;&quot;/&gt;&lt;property id=&quot;20307&quot; value=&quot;348&quot;/&gt;&lt;/object&gt;&lt;object type=&quot;3&quot; unique_id=&quot;10628&quot;&gt;&lt;property id=&quot;20148&quot; value=&quot;5&quot;/&gt;&lt;property id=&quot;20300&quot; value=&quot;Slide 7 - &amp;quot;Converting old presentations to the new format&amp;quot;&quot;/&gt;&lt;property id=&quot;20307&quot; value=&quot;349&quot;/&gt;&lt;/object&gt;&lt;object type=&quot;3&quot; unique_id=&quot;10629&quot;&gt;&lt;property id=&quot;20148&quot; value=&quot;5&quot;/&gt;&lt;property id=&quot;20300&quot; value=&quot;Slide 8 - &amp;quot;Converting old presentations to the new format&amp;quot;&quot;/&gt;&lt;property id=&quot;20307&quot; value=&quot;350&quot;/&gt;&lt;/object&gt;&lt;object type=&quot;3&quot; unique_id=&quot;10630&quot;&gt;&lt;property id=&quot;20148&quot; value=&quot;5&quot;/&gt;&lt;property id=&quot;20300&quot; value=&quot;Slide 9 - &amp;quot;Converting old presentations to the new format&amp;quot;&quot;/&gt;&lt;property id=&quot;20307&quot; value=&quot;351&quot;/&gt;&lt;/object&gt;&lt;object type=&quot;3&quot; unique_id=&quot;10631&quot;&gt;&lt;property id=&quot;20148&quot; value=&quot;5&quot;/&gt;&lt;property id=&quot;20300&quot; value=&quot;Slide 10 - &amp;quot;Converting old presentations to the new format&amp;quot;&quot;/&gt;&lt;property id=&quot;20307&quot; value=&quot;352&quot;/&gt;&lt;/object&gt;&lt;object type=&quot;3&quot; unique_id=&quot;10632&quot;&gt;&lt;property id=&quot;20148&quot; value=&quot;5&quot;/&gt;&lt;property id=&quot;20300&quot; value=&quot;Slide 11 - &amp;quot;Converting old presentations to the new format&amp;quot;&quot;/&gt;&lt;property id=&quot;20307&quot; value=&quot;353&quot;/&gt;&lt;/object&gt;&lt;object type=&quot;3&quot; unique_id=&quot;10633&quot;&gt;&lt;property id=&quot;20148&quot; value=&quot;5&quot;/&gt;&lt;property id=&quot;20300&quot; value=&quot;Slide 12 - &amp;quot;Converting old presentations to the new format&amp;quot;&quot;/&gt;&lt;property id=&quot;20307&quot; value=&quot;354&quot;/&gt;&lt;/object&gt;&lt;object type=&quot;3&quot; unique_id=&quot;10634&quot;&gt;&lt;property id=&quot;20148&quot; value=&quot;5&quot;/&gt;&lt;property id=&quot;20300&quot; value=&quot;Slide 13 - &amp;quot;Converting old presentations to the new format&amp;quot;&quot;/&gt;&lt;property id=&quot;20307&quot; value=&quot;355&quot;/&gt;&lt;/object&gt;&lt;object type=&quot;3&quot; unique_id=&quot;10635&quot;&gt;&lt;property id=&quot;20148&quot; value=&quot;5&quot;/&gt;&lt;property id=&quot;20300&quot; value=&quot;Slide 14 - &amp;quot;Converting old presentations to the new format&amp;quot;&quot;/&gt;&lt;property id=&quot;20307&quot; value=&quot;356&quot;/&gt;&lt;/object&gt;&lt;object type=&quot;3&quot; unique_id=&quot;10636&quot;&gt;&lt;property id=&quot;20148&quot; value=&quot;5&quot;/&gt;&lt;property id=&quot;20300&quot; value=&quot;Slide 15 - &amp;quot;Converting old presentations to the new format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00457A-v01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P00457A-v01</Template>
  <TotalTime>2320</TotalTime>
  <Words>302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P00457A-v01</vt:lpstr>
      <vt:lpstr>Custom Design</vt:lpstr>
      <vt:lpstr>PowerPoint Presentation</vt:lpstr>
      <vt:lpstr>Stornext Windows ACL review </vt:lpstr>
      <vt:lpstr>Posix uid/gid selection Window.</vt:lpstr>
      <vt:lpstr>Xsan ACL review.</vt:lpstr>
      <vt:lpstr>ACL on NAS (Samba)</vt:lpstr>
      <vt:lpstr>Testing ACL.</vt:lpstr>
      <vt:lpstr>ACL behavior Example.</vt:lpstr>
      <vt:lpstr>Question?</vt:lpstr>
      <vt:lpstr>Reference</vt:lpstr>
      <vt:lpstr>PowerPoint Presentation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Master Template</dc:subject>
  <dc:creator>Alain Renaud</dc:creator>
  <cp:keywords>Powerpoint, template, Certainty, Certain, Quantum</cp:keywords>
  <dc:description>Any issues or problems please contact Quantum's creative services at: 
isaac.alves@quantum.com
All feedback or comments are welcome.</dc:description>
  <cp:lastModifiedBy>Alain Renaud</cp:lastModifiedBy>
  <cp:revision>93</cp:revision>
  <cp:lastPrinted>2012-04-03T01:06:05Z</cp:lastPrinted>
  <dcterms:created xsi:type="dcterms:W3CDTF">2013-01-23T19:10:10Z</dcterms:created>
  <dcterms:modified xsi:type="dcterms:W3CDTF">2015-11-18T18:28:29Z</dcterms:modified>
  <cp:category>Template</cp:category>
  <cp:contentStatus>RELEASED</cp:contentStatus>
</cp:coreProperties>
</file>