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11"/>
  </p:notesMasterIdLst>
  <p:handoutMasterIdLst>
    <p:handoutMasterId r:id="rId12"/>
  </p:handoutMasterIdLst>
  <p:sldIdLst>
    <p:sldId id="581" r:id="rId3"/>
    <p:sldId id="473" r:id="rId4"/>
    <p:sldId id="587" r:id="rId5"/>
    <p:sldId id="582" r:id="rId6"/>
    <p:sldId id="584" r:id="rId7"/>
    <p:sldId id="585" r:id="rId8"/>
    <p:sldId id="586" r:id="rId9"/>
    <p:sldId id="583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6F1"/>
    <a:srgbClr val="6A9733"/>
    <a:srgbClr val="85E2FF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135" autoAdjust="0"/>
  </p:normalViewPr>
  <p:slideViewPr>
    <p:cSldViewPr snapToGrid="0" showGuides="1">
      <p:cViewPr>
        <p:scale>
          <a:sx n="100" d="100"/>
          <a:sy n="100" d="100"/>
        </p:scale>
        <p:origin x="-1752" y="-882"/>
      </p:cViewPr>
      <p:guideLst>
        <p:guide orient="horz" pos="186"/>
        <p:guide pos="4709"/>
        <p:guide pos="56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21APR2015</a:t>
            </a: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StorNext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“AJ Lewis”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Failover handling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Connect and failover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Connect generates some load on node2, especially graphite stats collection against the system disk.</a:t>
            </a:r>
          </a:p>
          <a:p>
            <a:pPr eaLnBrk="1" hangingPunct="1"/>
            <a:r>
              <a:rPr lang="en-US" dirty="0" smtClean="0"/>
              <a:t>In order to prevent interference with </a:t>
            </a:r>
            <a:r>
              <a:rPr lang="en-US" dirty="0" err="1" smtClean="0"/>
              <a:t>StorNext</a:t>
            </a:r>
            <a:r>
              <a:rPr lang="en-US" dirty="0" smtClean="0"/>
              <a:t>, Connect is disabled when </a:t>
            </a:r>
            <a:r>
              <a:rPr lang="en-US" dirty="0" err="1" smtClean="0"/>
              <a:t>StorNext</a:t>
            </a:r>
            <a:r>
              <a:rPr lang="en-US" dirty="0" smtClean="0"/>
              <a:t> fails over to node2</a:t>
            </a:r>
          </a:p>
          <a:p>
            <a:pPr lvl="1"/>
            <a:r>
              <a:rPr lang="en-US" dirty="0" smtClean="0"/>
              <a:t>The carbon cache is shut off – no stats are collected</a:t>
            </a:r>
          </a:p>
          <a:p>
            <a:pPr lvl="1"/>
            <a:r>
              <a:rPr lang="en-US" dirty="0" smtClean="0"/>
              <a:t>The connect interface is disabled after login with an appropriate message,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the user </a:t>
            </a:r>
            <a:r>
              <a:rPr lang="en-US" dirty="0" smtClean="0"/>
              <a:t>has admin privileges, </a:t>
            </a:r>
            <a:r>
              <a:rPr lang="en-US" dirty="0" smtClean="0"/>
              <a:t>they can re-enable </a:t>
            </a:r>
            <a:r>
              <a:rPr lang="en-US" dirty="0" smtClean="0"/>
              <a:t>Connect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23"/>
          <a:stretch/>
        </p:blipFill>
        <p:spPr>
          <a:xfrm>
            <a:off x="522627" y="4100310"/>
            <a:ext cx="7983044" cy="18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and Failover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links still work:</a:t>
            </a:r>
          </a:p>
          <a:p>
            <a:pPr lvl="1"/>
            <a:r>
              <a:rPr lang="en-US" dirty="0" smtClean="0"/>
              <a:t>Admin</a:t>
            </a:r>
            <a:r>
              <a:rPr lang="en-US" dirty="0"/>
              <a:t>, About, and </a:t>
            </a:r>
            <a:r>
              <a:rPr lang="en-US" dirty="0" smtClean="0"/>
              <a:t>Logout </a:t>
            </a:r>
            <a:r>
              <a:rPr lang="en-US" dirty="0"/>
              <a:t>links still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Dashboard will work, but no current stats data will show, and all app links will redirect to disabled message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" y="2528300"/>
            <a:ext cx="8938063" cy="290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8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Failback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node1 is primary again, Connect is automatically enabled again</a:t>
            </a:r>
          </a:p>
          <a:p>
            <a:pPr lvl="1"/>
            <a:r>
              <a:rPr lang="en-US" dirty="0" smtClean="0"/>
              <a:t>Carbon-cache is turned back on</a:t>
            </a:r>
          </a:p>
          <a:p>
            <a:pPr lvl="1"/>
            <a:r>
              <a:rPr lang="en-US" dirty="0" smtClean="0"/>
              <a:t>Main screen of connect shows tiles instead of warning – all available apps are re-enabled</a:t>
            </a:r>
          </a:p>
          <a:p>
            <a:pPr lvl="1"/>
            <a:r>
              <a:rPr lang="en-US" dirty="0" smtClean="0"/>
              <a:t>Enabled </a:t>
            </a:r>
            <a:r>
              <a:rPr lang="en-US" dirty="0" smtClean="0"/>
              <a:t>state </a:t>
            </a:r>
            <a:r>
              <a:rPr lang="en-US" dirty="0" smtClean="0"/>
              <a:t>is reset – </a:t>
            </a:r>
            <a:r>
              <a:rPr lang="en-US" dirty="0" smtClean="0"/>
              <a:t>each time node2 </a:t>
            </a:r>
            <a:r>
              <a:rPr lang="en-US" dirty="0" smtClean="0"/>
              <a:t>becomes </a:t>
            </a:r>
            <a:r>
              <a:rPr lang="en-US" dirty="0" smtClean="0"/>
              <a:t>primary, </a:t>
            </a:r>
            <a:r>
              <a:rPr lang="en-US" dirty="0" smtClean="0"/>
              <a:t>customer </a:t>
            </a:r>
            <a:r>
              <a:rPr lang="en-US" dirty="0" smtClean="0"/>
              <a:t>must  </a:t>
            </a:r>
            <a:r>
              <a:rPr lang="en-US" dirty="0" smtClean="0"/>
              <a:t>use the link to re-enable </a:t>
            </a:r>
            <a:r>
              <a:rPr lang="en-US" dirty="0" smtClean="0"/>
              <a:t>Connect 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covers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 runs once per minute via </a:t>
            </a:r>
            <a:r>
              <a:rPr lang="en-US" dirty="0" err="1" smtClean="0"/>
              <a:t>cron</a:t>
            </a:r>
          </a:p>
          <a:p>
            <a:pPr lvl="1"/>
            <a:r>
              <a:rPr lang="en-US" dirty="0" smtClean="0"/>
              <a:t>Uses a touch file, /</a:t>
            </a:r>
            <a:r>
              <a:rPr lang="en-US" dirty="0" err="1" smtClean="0"/>
              <a:t>var</a:t>
            </a:r>
            <a:r>
              <a:rPr lang="en-US" dirty="0" smtClean="0"/>
              <a:t>/www/html/connect/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connect_disabled</a:t>
            </a:r>
            <a:r>
              <a:rPr lang="en-US" dirty="0" smtClean="0"/>
              <a:t>, to indicated to Connect that it should run in disabled mode</a:t>
            </a:r>
          </a:p>
          <a:p>
            <a:r>
              <a:rPr lang="en-US" dirty="0" smtClean="0"/>
              <a:t>When the admin clicks the </a:t>
            </a:r>
            <a:r>
              <a:rPr lang="en-US" b="1" dirty="0" smtClean="0"/>
              <a:t>Enable </a:t>
            </a:r>
            <a:r>
              <a:rPr lang="en-US" b="1" dirty="0" err="1" smtClean="0"/>
              <a:t>StorNext</a:t>
            </a:r>
            <a:r>
              <a:rPr lang="en-US" b="1" dirty="0" smtClean="0"/>
              <a:t> Connect </a:t>
            </a:r>
            <a:r>
              <a:rPr lang="en-US" dirty="0" smtClean="0"/>
              <a:t>link:</a:t>
            </a:r>
          </a:p>
          <a:p>
            <a:pPr lvl="1"/>
            <a:r>
              <a:rPr lang="en-US" dirty="0" smtClean="0"/>
              <a:t>Another touch file is written out to /</a:t>
            </a:r>
            <a:r>
              <a:rPr lang="en-US" dirty="0" err="1" smtClean="0"/>
              <a:t>var</a:t>
            </a:r>
            <a:r>
              <a:rPr lang="en-US" dirty="0" smtClean="0"/>
              <a:t>/www/html/connect/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ignore_disabled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carbon cache is turned back on</a:t>
            </a:r>
          </a:p>
        </p:txBody>
      </p:sp>
    </p:spTree>
    <p:extLst>
      <p:ext uri="{BB962C8B-B14F-4D97-AF65-F5344CB8AC3E}">
        <p14:creationId xmlns:p14="http://schemas.microsoft.com/office/powerpoint/2010/main" val="71822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Failover script flow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426" y="990600"/>
            <a:ext cx="3685422" cy="5410200"/>
          </a:xfrm>
        </p:spPr>
      </p:pic>
    </p:spTree>
    <p:extLst>
      <p:ext uri="{BB962C8B-B14F-4D97-AF65-F5344CB8AC3E}">
        <p14:creationId xmlns:p14="http://schemas.microsoft.com/office/powerpoint/2010/main" val="59268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failover flow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2889534"/>
            <a:ext cx="8658225" cy="1612332"/>
          </a:xfrm>
        </p:spPr>
      </p:pic>
    </p:spTree>
    <p:extLst>
      <p:ext uri="{BB962C8B-B14F-4D97-AF65-F5344CB8AC3E}">
        <p14:creationId xmlns:p14="http://schemas.microsoft.com/office/powerpoint/2010/main" val="7640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0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2765</TotalTime>
  <Words>311</Words>
  <Application>Microsoft Office PowerPoint</Application>
  <PresentationFormat>On-screen Show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StorNext Connect Phase 3 DRAFT 04</vt:lpstr>
      <vt:lpstr>Content Slide</vt:lpstr>
      <vt:lpstr>PowerPoint Presentation</vt:lpstr>
      <vt:lpstr>Connect and failover</vt:lpstr>
      <vt:lpstr>Connect and Failover (cont)</vt:lpstr>
      <vt:lpstr>Failback handling</vt:lpstr>
      <vt:lpstr>Under the covers</vt:lpstr>
      <vt:lpstr>Failover script flow</vt:lpstr>
      <vt:lpstr>Connect failover flow</vt:lpstr>
      <vt:lpstr>Q&amp;A 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AJ Lewis</cp:lastModifiedBy>
  <cp:revision>22</cp:revision>
  <cp:lastPrinted>2014-09-02T20:39:28Z</cp:lastPrinted>
  <dcterms:created xsi:type="dcterms:W3CDTF">2015-04-11T17:02:16Z</dcterms:created>
  <dcterms:modified xsi:type="dcterms:W3CDTF">2015-04-22T13:13:29Z</dcterms:modified>
</cp:coreProperties>
</file>