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19"/>
  </p:notesMasterIdLst>
  <p:handoutMasterIdLst>
    <p:handoutMasterId r:id="rId20"/>
  </p:handoutMasterIdLst>
  <p:sldIdLst>
    <p:sldId id="581" r:id="rId3"/>
    <p:sldId id="473" r:id="rId4"/>
    <p:sldId id="596" r:id="rId5"/>
    <p:sldId id="597" r:id="rId6"/>
    <p:sldId id="598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595" r:id="rId17"/>
    <p:sldId id="594" r:id="rId18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6F1"/>
    <a:srgbClr val="6A9733"/>
    <a:srgbClr val="85E2FF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8163" autoAdjust="0"/>
  </p:normalViewPr>
  <p:slideViewPr>
    <p:cSldViewPr snapToGrid="0" showGuides="1">
      <p:cViewPr>
        <p:scale>
          <a:sx n="100" d="100"/>
          <a:sy n="100" d="100"/>
        </p:scale>
        <p:origin x="-1144" y="-392"/>
      </p:cViewPr>
      <p:guideLst>
        <p:guide orient="horz" pos="186"/>
        <p:guide pos="4709"/>
        <p:guide pos="56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-219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6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05SEPT2014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" TargetMode="External"/><Relationship Id="rId4" Type="http://schemas.openxmlformats.org/officeDocument/2006/relationships/hyperlink" Target="http://zeromq.org/" TargetMode="External"/><Relationship Id="rId5" Type="http://schemas.openxmlformats.org/officeDocument/2006/relationships/hyperlink" Target="http://czmq.zeromq.org/" TargetMode="External"/><Relationship Id="rId6" Type="http://schemas.openxmlformats.org/officeDocument/2006/relationships/hyperlink" Target="https://github.com/google/protobuf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upervisord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StorNext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“John Koniges”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Customer Install debugging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dirty="0" smtClean="0"/>
              <a:t>April 21</a:t>
            </a:r>
            <a:r>
              <a:rPr lang="en-US" b="1" kern="0" baseline="30000" dirty="0" smtClean="0"/>
              <a:t>st</a:t>
            </a:r>
            <a:r>
              <a:rPr lang="en-US" b="1" kern="0" dirty="0" smtClean="0"/>
              <a:t> &amp; April 22</a:t>
            </a:r>
            <a:r>
              <a:rPr lang="en-US" b="1" kern="0" baseline="30000" dirty="0" smtClean="0"/>
              <a:t>nd</a:t>
            </a:r>
            <a:r>
              <a:rPr lang="en-US" b="1" kern="0" dirty="0" smtClean="0"/>
              <a:t>, 2015</a:t>
            </a:r>
          </a:p>
          <a:p>
            <a:r>
              <a:rPr lang="en-US" b="1" kern="0" dirty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Install Steps – Behind the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Library (if exists)</a:t>
            </a:r>
          </a:p>
          <a:p>
            <a:pPr lvl="1"/>
            <a:r>
              <a:rPr lang="en-US" dirty="0" smtClean="0"/>
              <a:t>Send command to StorNext GUI to list all Libraries visible over </a:t>
            </a:r>
            <a:r>
              <a:rPr lang="en-US" dirty="0" err="1" smtClean="0"/>
              <a:t>Fibre</a:t>
            </a:r>
            <a:endParaRPr lang="en-US" dirty="0" smtClean="0"/>
          </a:p>
          <a:p>
            <a:pPr lvl="1"/>
            <a:r>
              <a:rPr lang="en-US" dirty="0" smtClean="0"/>
              <a:t>Iterate over list to find a match with the serial number specified in BOM</a:t>
            </a:r>
          </a:p>
          <a:p>
            <a:pPr lvl="1"/>
            <a:r>
              <a:rPr lang="en-US" dirty="0" smtClean="0"/>
              <a:t>Send a message to the StorNext GUI add the given library</a:t>
            </a:r>
          </a:p>
          <a:p>
            <a:pPr lvl="2"/>
            <a:r>
              <a:rPr lang="en-US" dirty="0" smtClean="0"/>
              <a:t>DNS must resolve correctly for Node 2’s management IP</a:t>
            </a:r>
          </a:p>
          <a:p>
            <a:pPr lvl="3"/>
            <a:r>
              <a:rPr lang="en-US" dirty="0" smtClean="0"/>
              <a:t>The AEL i500 will try to communicate back to the node via Ethernet</a:t>
            </a:r>
          </a:p>
          <a:p>
            <a:pPr lvl="2"/>
            <a:r>
              <a:rPr lang="en-US" dirty="0" smtClean="0"/>
              <a:t>Control path must be configured on the AEL i500</a:t>
            </a:r>
          </a:p>
          <a:p>
            <a:pPr lvl="1"/>
            <a:r>
              <a:rPr lang="en-US" dirty="0" smtClean="0"/>
              <a:t>After Library is added we send a generic policy to the StorNext GUI</a:t>
            </a:r>
          </a:p>
          <a:p>
            <a:pPr lvl="2"/>
            <a:r>
              <a:rPr lang="en-US" dirty="0" smtClean="0"/>
              <a:t>Should modify policy for specific needs</a:t>
            </a:r>
          </a:p>
          <a:p>
            <a:r>
              <a:rPr lang="en-US" dirty="0" smtClean="0"/>
              <a:t>Customer Install Complete</a:t>
            </a:r>
          </a:p>
          <a:p>
            <a:pPr lvl="1"/>
            <a:r>
              <a:rPr lang="en-US" dirty="0" smtClean="0"/>
              <a:t>We enable all StorNext Connect apps, disable Customer Install</a:t>
            </a:r>
          </a:p>
          <a:p>
            <a:pPr lvl="2"/>
            <a:r>
              <a:rPr lang="en-US" dirty="0" smtClean="0"/>
              <a:t>Starts </a:t>
            </a:r>
            <a:r>
              <a:rPr lang="en-US" dirty="0" err="1" smtClean="0"/>
              <a:t>supervisord</a:t>
            </a:r>
            <a:r>
              <a:rPr lang="en-US" dirty="0" smtClean="0"/>
              <a:t> managed workers that monitor </a:t>
            </a:r>
            <a:r>
              <a:rPr lang="en-US" dirty="0" err="1" smtClean="0"/>
              <a:t>beanstalkd</a:t>
            </a:r>
            <a:endParaRPr lang="en-US" dirty="0" smtClean="0"/>
          </a:p>
          <a:p>
            <a:pPr lvl="1"/>
            <a:r>
              <a:rPr lang="en-US" dirty="0" smtClean="0"/>
              <a:t>Configure </a:t>
            </a:r>
            <a:r>
              <a:rPr lang="en-US" dirty="0" err="1" smtClean="0"/>
              <a:t>cron</a:t>
            </a:r>
            <a:r>
              <a:rPr lang="en-US" dirty="0" smtClean="0"/>
              <a:t> to run for StorNext Connect</a:t>
            </a:r>
          </a:p>
          <a:p>
            <a:pPr lvl="1"/>
            <a:r>
              <a:rPr lang="en-US" dirty="0" smtClean="0"/>
              <a:t>Start carbon-cache with </a:t>
            </a:r>
            <a:r>
              <a:rPr lang="en-US" dirty="0" err="1" smtClean="0"/>
              <a:t>supervisord</a:t>
            </a:r>
            <a:endParaRPr lang="en-US" dirty="0" smtClean="0"/>
          </a:p>
          <a:p>
            <a:pPr lvl="1"/>
            <a:r>
              <a:rPr lang="en-US" dirty="0" smtClean="0"/>
              <a:t>Add setting to database that Connect has completed the Install </a:t>
            </a:r>
          </a:p>
          <a:p>
            <a:pPr lvl="2"/>
            <a:r>
              <a:rPr lang="en-US" dirty="0" smtClean="0"/>
              <a:t>Enables Dashboard</a:t>
            </a:r>
          </a:p>
          <a:p>
            <a:pPr lvl="1"/>
            <a:r>
              <a:rPr lang="en-US" dirty="0" smtClean="0"/>
              <a:t>One final restart of Apache</a:t>
            </a:r>
          </a:p>
        </p:txBody>
      </p:sp>
    </p:spTree>
    <p:extLst>
      <p:ext uri="{BB962C8B-B14F-4D97-AF65-F5344CB8AC3E}">
        <p14:creationId xmlns:p14="http://schemas.microsoft.com/office/powerpoint/2010/main" val="13701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Install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Other Components</a:t>
            </a:r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050" y="1528856"/>
            <a:ext cx="7531536" cy="471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71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Install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Other Components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11" y="1524000"/>
            <a:ext cx="7564664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24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Install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Other Components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78" y="1466850"/>
            <a:ext cx="7797097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0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Log – &lt;connect ip|169.254.21.2&gt;/install-pro/logs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4" y="990599"/>
            <a:ext cx="8658225" cy="5400675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[</a:t>
            </a:r>
            <a:r>
              <a:rPr lang="en-US" dirty="0"/>
              <a:t>0109 12:53:30-0600] fatal    - cable-detection                - Connector        - failure - Command completed </a:t>
            </a:r>
            <a:r>
              <a:rPr lang="en-US" dirty="0" smtClean="0"/>
              <a:t>- </a:t>
            </a:r>
            <a:r>
              <a:rPr lang="en-US" dirty="0"/>
              <a:t>Installed client release (51487) did not match expected 1.0.0</a:t>
            </a:r>
          </a:p>
          <a:p>
            <a:r>
              <a:rPr lang="en-US" dirty="0"/>
              <a:t>	**</a:t>
            </a:r>
            <a:r>
              <a:rPr lang="en-US" dirty="0" err="1"/>
              <a:t>Std</a:t>
            </a:r>
            <a:r>
              <a:rPr lang="en-US" dirty="0"/>
              <a:t> out: {</a:t>
            </a:r>
          </a:p>
          <a:p>
            <a:r>
              <a:rPr lang="en-US" dirty="0"/>
              <a:t>    "</a:t>
            </a:r>
            <a:r>
              <a:rPr lang="en-US" dirty="0" err="1"/>
              <a:t>snconnect_client</a:t>
            </a:r>
            <a:r>
              <a:rPr lang="en-US" dirty="0"/>
              <a:t>": {</a:t>
            </a:r>
          </a:p>
          <a:p>
            <a:r>
              <a:rPr lang="en-US" dirty="0"/>
              <a:t>        "version": "1.0.0", </a:t>
            </a:r>
          </a:p>
          <a:p>
            <a:r>
              <a:rPr lang="en-US" dirty="0"/>
              <a:t>        "</a:t>
            </a:r>
            <a:r>
              <a:rPr lang="en-US" dirty="0" err="1"/>
              <a:t>graphite_host</a:t>
            </a:r>
            <a:r>
              <a:rPr lang="en-US" dirty="0"/>
              <a:t>": "10.1.1.2", </a:t>
            </a:r>
          </a:p>
          <a:p>
            <a:r>
              <a:rPr lang="en-US" dirty="0"/>
              <a:t>        "components": {</a:t>
            </a:r>
          </a:p>
          <a:p>
            <a:r>
              <a:rPr lang="en-US" dirty="0"/>
              <a:t>            "connector": {</a:t>
            </a:r>
          </a:p>
          <a:p>
            <a:r>
              <a:rPr lang="en-US" dirty="0"/>
              <a:t>                "release": "602.1", </a:t>
            </a:r>
          </a:p>
          <a:p>
            <a:r>
              <a:rPr lang="en-US" dirty="0"/>
              <a:t>                "version": "1.0.0"</a:t>
            </a:r>
          </a:p>
          <a:p>
            <a:r>
              <a:rPr lang="en-US" dirty="0"/>
              <a:t>            }, </a:t>
            </a:r>
          </a:p>
          <a:p>
            <a:r>
              <a:rPr lang="en-US" dirty="0"/>
              <a:t>            "</a:t>
            </a:r>
            <a:r>
              <a:rPr lang="en-US" dirty="0" err="1"/>
              <a:t>mintd</a:t>
            </a:r>
            <a:r>
              <a:rPr lang="en-US" dirty="0"/>
              <a:t>": {</a:t>
            </a:r>
          </a:p>
          <a:p>
            <a:r>
              <a:rPr lang="en-US" dirty="0"/>
              <a:t>                "release": "51487", </a:t>
            </a:r>
          </a:p>
          <a:p>
            <a:r>
              <a:rPr lang="en-US" dirty="0"/>
              <a:t>                "version": "1.0.0"</a:t>
            </a:r>
          </a:p>
          <a:p>
            <a:r>
              <a:rPr lang="en-US" dirty="0"/>
              <a:t>            }, </a:t>
            </a:r>
          </a:p>
          <a:p>
            <a:r>
              <a:rPr lang="en-US" dirty="0"/>
              <a:t>            "</a:t>
            </a:r>
            <a:r>
              <a:rPr lang="en-US" dirty="0" err="1"/>
              <a:t>snupdate</a:t>
            </a:r>
            <a:r>
              <a:rPr lang="en-US" dirty="0"/>
              <a:t>": {</a:t>
            </a:r>
          </a:p>
          <a:p>
            <a:r>
              <a:rPr lang="en-US" dirty="0"/>
              <a:t>                "release": "604.1", </a:t>
            </a:r>
          </a:p>
          <a:p>
            <a:r>
              <a:rPr lang="en-US" dirty="0"/>
              <a:t>                "version": "1.0.4"</a:t>
            </a:r>
          </a:p>
          <a:p>
            <a:r>
              <a:rPr lang="en-US" dirty="0"/>
              <a:t>            }, </a:t>
            </a:r>
          </a:p>
          <a:p>
            <a:r>
              <a:rPr lang="en-US" dirty="0"/>
              <a:t>            "</a:t>
            </a:r>
            <a:r>
              <a:rPr lang="en-US" dirty="0" err="1"/>
              <a:t>connectplugins</a:t>
            </a:r>
            <a:r>
              <a:rPr lang="en-US" dirty="0"/>
              <a:t>": {</a:t>
            </a:r>
          </a:p>
          <a:p>
            <a:r>
              <a:rPr lang="en-US" dirty="0"/>
              <a:t>                "release": "51487", </a:t>
            </a:r>
          </a:p>
          <a:p>
            <a:r>
              <a:rPr lang="en-US" dirty="0"/>
              <a:t>                "version": "1.0.0"</a:t>
            </a:r>
          </a:p>
          <a:p>
            <a:r>
              <a:rPr lang="en-US" dirty="0"/>
              <a:t>            }, </a:t>
            </a:r>
          </a:p>
          <a:p>
            <a:r>
              <a:rPr lang="en-US" dirty="0"/>
              <a:t>            "</a:t>
            </a:r>
            <a:r>
              <a:rPr lang="en-US" dirty="0" err="1"/>
              <a:t>service_router</a:t>
            </a:r>
            <a:r>
              <a:rPr lang="en-US" dirty="0"/>
              <a:t>": {</a:t>
            </a:r>
          </a:p>
          <a:p>
            <a:r>
              <a:rPr lang="en-US" dirty="0"/>
              <a:t>                "release": "537.4", </a:t>
            </a:r>
          </a:p>
          <a:p>
            <a:r>
              <a:rPr lang="en-US" dirty="0"/>
              <a:t>                "version": "0.1.0"</a:t>
            </a:r>
          </a:p>
          <a:p>
            <a:r>
              <a:rPr lang="en-US" dirty="0"/>
              <a:t>            }</a:t>
            </a:r>
          </a:p>
          <a:p>
            <a:r>
              <a:rPr lang="en-US" dirty="0"/>
              <a:t>        }, </a:t>
            </a:r>
          </a:p>
          <a:p>
            <a:r>
              <a:rPr lang="en-US" dirty="0"/>
              <a:t>        "</a:t>
            </a:r>
            <a:r>
              <a:rPr lang="en-US" dirty="0" err="1"/>
              <a:t>snchostname</a:t>
            </a:r>
            <a:r>
              <a:rPr lang="en-US" dirty="0"/>
              <a:t>": "10.1.1.2", </a:t>
            </a:r>
          </a:p>
          <a:p>
            <a:r>
              <a:rPr lang="en-US" dirty="0"/>
              <a:t>        "release": "51487", </a:t>
            </a:r>
          </a:p>
          <a:p>
            <a:r>
              <a:rPr lang="en-US" dirty="0"/>
              <a:t>        "</a:t>
            </a:r>
            <a:r>
              <a:rPr lang="en-US" dirty="0" err="1"/>
              <a:t>graphite_port</a:t>
            </a:r>
            <a:r>
              <a:rPr lang="en-US" dirty="0"/>
              <a:t>": "2004"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	**</a:t>
            </a:r>
            <a:r>
              <a:rPr lang="en-US" dirty="0" err="1"/>
              <a:t>Std</a:t>
            </a:r>
            <a:r>
              <a:rPr lang="en-US" dirty="0"/>
              <a:t> err: </a:t>
            </a:r>
          </a:p>
          <a:p>
            <a:r>
              <a:rPr lang="en-US" dirty="0"/>
              <a:t>	**error code: 0</a:t>
            </a:r>
          </a:p>
          <a:p>
            <a:r>
              <a:rPr lang="en-US" dirty="0"/>
              <a:t>[0109 12:53:30-0600] fatal    - cable-detection                - Customer Install - failure -  - cable-detection failed with the following error: Installed client release (51487) did not match expected </a:t>
            </a:r>
            <a:r>
              <a:rPr lang="en-US" dirty="0" smtClean="0"/>
              <a:t>1.0.0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5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http://php.net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://supervisord.org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www.python.org/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http://zeromq.org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http://czmq.zeromq.org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https://developers.google.com/protocol-buffers</a:t>
            </a:r>
            <a:r>
              <a:rPr lang="en-US" dirty="0" smtClean="0">
                <a:hlinkClick r:id="rId6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9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Customer Install overview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parts that install and configure a StorNext Pro Solution.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stornextconnect.quantum.com</a:t>
            </a:r>
          </a:p>
          <a:p>
            <a:pPr lvl="1"/>
            <a:r>
              <a:rPr lang="en-US" dirty="0" smtClean="0"/>
              <a:t>Bootstrap</a:t>
            </a:r>
          </a:p>
          <a:p>
            <a:pPr lvl="1"/>
            <a:r>
              <a:rPr lang="en-US" dirty="0" smtClean="0"/>
              <a:t>SNC Installer</a:t>
            </a:r>
          </a:p>
          <a:p>
            <a:pPr lvl="1"/>
            <a:r>
              <a:rPr lang="en-US" dirty="0" smtClean="0"/>
              <a:t>Customer Install</a:t>
            </a:r>
          </a:p>
          <a:p>
            <a:r>
              <a:rPr lang="en-US" dirty="0" smtClean="0"/>
              <a:t>The other parts that customer install uses to complete</a:t>
            </a:r>
          </a:p>
          <a:p>
            <a:pPr lvl="1"/>
            <a:r>
              <a:rPr lang="en-US" dirty="0" smtClean="0"/>
              <a:t>Connector</a:t>
            </a:r>
          </a:p>
          <a:p>
            <a:pPr lvl="1"/>
            <a:r>
              <a:rPr lang="en-US" dirty="0" smtClean="0"/>
              <a:t>StorNext GUI API</a:t>
            </a:r>
          </a:p>
          <a:p>
            <a:pPr lvl="1"/>
            <a:r>
              <a:rPr lang="en-US" dirty="0" smtClean="0"/>
              <a:t>QXS API</a:t>
            </a:r>
          </a:p>
          <a:p>
            <a:r>
              <a:rPr lang="en-US" dirty="0" smtClean="0"/>
              <a:t>The steps that are part of a Customer Install</a:t>
            </a:r>
          </a:p>
          <a:p>
            <a:r>
              <a:rPr lang="en-US" dirty="0" smtClean="0"/>
              <a:t>How to examine your install once completed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Parts of Customer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http://stornextconnect.quantum.com</a:t>
            </a:r>
          </a:p>
          <a:p>
            <a:pPr lvl="1"/>
            <a:r>
              <a:rPr lang="en-US" dirty="0" smtClean="0"/>
              <a:t>Bootstrap</a:t>
            </a:r>
          </a:p>
          <a:p>
            <a:pPr lvl="2"/>
            <a:r>
              <a:rPr lang="en-US" dirty="0" smtClean="0"/>
              <a:t>The mechanism for which load our package that includes all of StorNext Connect</a:t>
            </a:r>
          </a:p>
          <a:p>
            <a:pPr lvl="2"/>
            <a:r>
              <a:rPr lang="en-US" dirty="0" smtClean="0"/>
              <a:t>All of the code for this is pre-loaded on appliances and expects a tar.gz package</a:t>
            </a:r>
          </a:p>
          <a:p>
            <a:pPr lvl="1"/>
            <a:r>
              <a:rPr lang="en-US" dirty="0" smtClean="0"/>
              <a:t>SNC Install</a:t>
            </a:r>
          </a:p>
          <a:p>
            <a:pPr lvl="2"/>
            <a:r>
              <a:rPr lang="en-US" dirty="0" smtClean="0"/>
              <a:t>The Mechanism for which our package is installed.</a:t>
            </a:r>
          </a:p>
          <a:p>
            <a:pPr lvl="2"/>
            <a:r>
              <a:rPr lang="en-US" dirty="0" smtClean="0"/>
              <a:t>All of the code for this step is included in the package and executed in two parts</a:t>
            </a:r>
          </a:p>
          <a:p>
            <a:pPr lvl="3"/>
            <a:r>
              <a:rPr lang="en-US" dirty="0" smtClean="0"/>
              <a:t>Part 1 Installs binaries needed by connect through a shell script</a:t>
            </a:r>
          </a:p>
          <a:p>
            <a:pPr lvl="4"/>
            <a:r>
              <a:rPr lang="en-US" dirty="0" smtClean="0"/>
              <a:t>This also configures Apache’s </a:t>
            </a:r>
            <a:r>
              <a:rPr lang="en-US" dirty="0" err="1" smtClean="0"/>
              <a:t>vhosts</a:t>
            </a:r>
            <a:endParaRPr lang="en-US" dirty="0" smtClean="0"/>
          </a:p>
          <a:p>
            <a:pPr lvl="3"/>
            <a:r>
              <a:rPr lang="en-US" dirty="0" smtClean="0"/>
              <a:t>Part 2 is triggered when the first http request hits the connect site</a:t>
            </a:r>
          </a:p>
          <a:p>
            <a:pPr lvl="4"/>
            <a:r>
              <a:rPr lang="en-US" dirty="0" smtClean="0"/>
              <a:t>Database is installed</a:t>
            </a:r>
          </a:p>
          <a:p>
            <a:pPr lvl="4"/>
            <a:r>
              <a:rPr lang="en-US" dirty="0" smtClean="0"/>
              <a:t>User inserted into the database</a:t>
            </a:r>
          </a:p>
          <a:p>
            <a:pPr lvl="4"/>
            <a:r>
              <a:rPr lang="en-US" dirty="0" smtClean="0"/>
              <a:t>StorNext Connect Applications are installed</a:t>
            </a:r>
          </a:p>
          <a:p>
            <a:pPr lvl="1"/>
            <a:r>
              <a:rPr lang="en-US" dirty="0" smtClean="0"/>
              <a:t>Customer Install</a:t>
            </a:r>
          </a:p>
          <a:p>
            <a:pPr lvl="2"/>
            <a:r>
              <a:rPr lang="en-US" dirty="0" smtClean="0"/>
              <a:t>Starts once you see the Customer Install Overview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0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Connector</a:t>
            </a:r>
          </a:p>
          <a:p>
            <a:pPr lvl="1"/>
            <a:r>
              <a:rPr lang="en-US" dirty="0" smtClean="0"/>
              <a:t>Service running on MDCs</a:t>
            </a:r>
          </a:p>
          <a:p>
            <a:pPr lvl="1"/>
            <a:r>
              <a:rPr lang="en-US" dirty="0" smtClean="0"/>
              <a:t>Communicated with via ZMQ</a:t>
            </a:r>
          </a:p>
          <a:p>
            <a:pPr lvl="1"/>
            <a:r>
              <a:rPr lang="en-US" dirty="0" smtClean="0"/>
              <a:t>Runs Python scripts</a:t>
            </a:r>
          </a:p>
          <a:p>
            <a:pPr lvl="2"/>
            <a:r>
              <a:rPr lang="en-US" dirty="0" smtClean="0"/>
              <a:t>Use callback to system</a:t>
            </a:r>
          </a:p>
          <a:p>
            <a:pPr lvl="3"/>
            <a:r>
              <a:rPr lang="en-US" dirty="0" smtClean="0"/>
              <a:t>/opt/quantum/connector/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connecthostname</a:t>
            </a:r>
            <a:r>
              <a:rPr lang="en-US" dirty="0" smtClean="0"/>
              <a:t> contains address for connect</a:t>
            </a:r>
          </a:p>
          <a:p>
            <a:r>
              <a:rPr lang="en-US" dirty="0" smtClean="0"/>
              <a:t>StorNext GUI </a:t>
            </a:r>
            <a:r>
              <a:rPr lang="en-US" dirty="0" err="1" smtClean="0"/>
              <a:t>Webservices</a:t>
            </a:r>
            <a:endParaRPr lang="en-US" dirty="0" smtClean="0"/>
          </a:p>
          <a:p>
            <a:pPr lvl="1"/>
            <a:r>
              <a:rPr lang="en-US" dirty="0" smtClean="0"/>
              <a:t>API layer on top of existing StorNext GUI</a:t>
            </a:r>
            <a:endParaRPr lang="en-US" dirty="0"/>
          </a:p>
          <a:p>
            <a:pPr lvl="1"/>
            <a:r>
              <a:rPr lang="en-US" dirty="0"/>
              <a:t>Called from POST, GET </a:t>
            </a:r>
            <a:r>
              <a:rPr lang="en-US" dirty="0" smtClean="0"/>
              <a:t>URLs</a:t>
            </a:r>
          </a:p>
          <a:p>
            <a:pPr lvl="1"/>
            <a:r>
              <a:rPr lang="en-US" dirty="0" smtClean="0"/>
              <a:t>JSON based returns from GUI</a:t>
            </a:r>
          </a:p>
          <a:p>
            <a:r>
              <a:rPr lang="en-US" dirty="0" smtClean="0"/>
              <a:t>QXS API</a:t>
            </a:r>
          </a:p>
          <a:p>
            <a:pPr lvl="1"/>
            <a:r>
              <a:rPr lang="en-US" dirty="0" smtClean="0"/>
              <a:t>Called from URLs with authentication in header</a:t>
            </a:r>
          </a:p>
          <a:p>
            <a:pPr lvl="1"/>
            <a:r>
              <a:rPr lang="en-US" dirty="0" smtClean="0"/>
              <a:t>URLs same format as command line with / in place of spaces</a:t>
            </a:r>
          </a:p>
          <a:p>
            <a:pPr lvl="1"/>
            <a:r>
              <a:rPr lang="en-US" dirty="0" smtClean="0"/>
              <a:t>Returns XML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Steps – 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EULA</a:t>
            </a:r>
          </a:p>
          <a:p>
            <a:pPr lvl="1"/>
            <a:r>
              <a:rPr lang="en-US" dirty="0" smtClean="0"/>
              <a:t>Also sets Apache ports to *:80 and restarts Apache</a:t>
            </a:r>
          </a:p>
          <a:p>
            <a:pPr lvl="2"/>
            <a:r>
              <a:rPr lang="en-US" dirty="0" smtClean="0"/>
              <a:t>Default ports are </a:t>
            </a:r>
            <a:r>
              <a:rPr lang="en-US" smtClean="0"/>
              <a:t>only </a:t>
            </a:r>
            <a:r>
              <a:rPr lang="en-US" smtClean="0"/>
              <a:t>169.254.21.2</a:t>
            </a:r>
            <a:r>
              <a:rPr lang="en-US" dirty="0" smtClean="0"/>
              <a:t>:80</a:t>
            </a:r>
          </a:p>
          <a:p>
            <a:r>
              <a:rPr lang="en-US" dirty="0" smtClean="0"/>
              <a:t>Cables for detection</a:t>
            </a:r>
          </a:p>
          <a:p>
            <a:pPr lvl="1"/>
            <a:r>
              <a:rPr lang="en-US" dirty="0" smtClean="0"/>
              <a:t>Updates Quantum Connector on node 2</a:t>
            </a:r>
          </a:p>
          <a:p>
            <a:pPr lvl="1"/>
            <a:r>
              <a:rPr lang="en-US" dirty="0" smtClean="0"/>
              <a:t>Configures </a:t>
            </a:r>
            <a:r>
              <a:rPr lang="en-US" dirty="0" err="1" smtClean="0"/>
              <a:t>connecthostname</a:t>
            </a:r>
            <a:r>
              <a:rPr lang="en-US" dirty="0" smtClean="0"/>
              <a:t> to 169.254.21.2</a:t>
            </a:r>
          </a:p>
          <a:p>
            <a:r>
              <a:rPr lang="en-US" dirty="0" smtClean="0"/>
              <a:t>Customer Settings</a:t>
            </a:r>
          </a:p>
          <a:p>
            <a:pPr lvl="1"/>
            <a:r>
              <a:rPr lang="en-US" dirty="0" smtClean="0"/>
              <a:t>Configure Node 2’s Management Network (eth1&lt;M440&gt; / Bond1:2 &lt;M660&gt;)</a:t>
            </a:r>
          </a:p>
          <a:p>
            <a:pPr lvl="1"/>
            <a:r>
              <a:rPr lang="en-US" dirty="0" smtClean="0"/>
              <a:t>Will attempt to use the entered IP Address, Gateway and </a:t>
            </a:r>
            <a:r>
              <a:rPr lang="en-US" dirty="0" err="1" smtClean="0"/>
              <a:t>Netmask</a:t>
            </a:r>
            <a:endParaRPr lang="en-US" dirty="0" smtClean="0"/>
          </a:p>
          <a:p>
            <a:pPr lvl="1"/>
            <a:r>
              <a:rPr lang="en-US" dirty="0" smtClean="0"/>
              <a:t>Will configure DNS for Node 2</a:t>
            </a:r>
          </a:p>
          <a:p>
            <a:pPr lvl="1"/>
            <a:r>
              <a:rPr lang="en-US" dirty="0" smtClean="0"/>
              <a:t>Will validate the Gateway defined with </a:t>
            </a:r>
            <a:r>
              <a:rPr lang="en-US" dirty="0" err="1" smtClean="0"/>
              <a:t>arping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Will validate IP addresses to make sure they are available (QXS / Node 1)</a:t>
            </a:r>
          </a:p>
          <a:p>
            <a:pPr lvl="1"/>
            <a:r>
              <a:rPr lang="en-US" dirty="0" smtClean="0"/>
              <a:t>Will Resolve hostnames and then validate services to exist (</a:t>
            </a:r>
            <a:r>
              <a:rPr lang="en-US" dirty="0" err="1" smtClean="0"/>
              <a:t>dns</a:t>
            </a:r>
            <a:r>
              <a:rPr lang="en-US" dirty="0" smtClean="0"/>
              <a:t>, </a:t>
            </a:r>
            <a:r>
              <a:rPr lang="en-US" dirty="0" err="1" smtClean="0"/>
              <a:t>ntp</a:t>
            </a:r>
            <a:r>
              <a:rPr lang="en-US" dirty="0" smtClean="0"/>
              <a:t>, etc…)</a:t>
            </a:r>
          </a:p>
          <a:p>
            <a:pPr lvl="1"/>
            <a:r>
              <a:rPr lang="en-US" dirty="0" smtClean="0"/>
              <a:t>Will display all the settings that have been saved, and give the user a chance you go back and change them if they are incorrect.</a:t>
            </a:r>
          </a:p>
          <a:p>
            <a:pPr lvl="1"/>
            <a:r>
              <a:rPr lang="en-US" dirty="0" smtClean="0"/>
              <a:t>Set up bond0:3 as temp bonding on 10.0.0.1 for </a:t>
            </a:r>
            <a:r>
              <a:rPr lang="en-US" dirty="0" err="1" smtClean="0"/>
              <a:t>tmp</a:t>
            </a:r>
            <a:r>
              <a:rPr lang="en-US" dirty="0" smtClean="0"/>
              <a:t> QXS communication</a:t>
            </a:r>
          </a:p>
          <a:p>
            <a:r>
              <a:rPr lang="en-US" dirty="0" smtClean="0"/>
              <a:t>Bonding M660 Only</a:t>
            </a:r>
          </a:p>
          <a:p>
            <a:pPr lvl="1"/>
            <a:r>
              <a:rPr lang="en-US" dirty="0" smtClean="0"/>
              <a:t>Nothing behind the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5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Steps – 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QXS Disk Setup</a:t>
            </a:r>
          </a:p>
          <a:p>
            <a:pPr lvl="1"/>
            <a:r>
              <a:rPr lang="en-US" dirty="0" smtClean="0"/>
              <a:t>Verify connection between node 2 and QXS Controller A</a:t>
            </a:r>
          </a:p>
          <a:p>
            <a:pPr lvl="1"/>
            <a:r>
              <a:rPr lang="en-US" dirty="0" smtClean="0"/>
              <a:t>Verify QXS disk count and disk health</a:t>
            </a:r>
          </a:p>
          <a:p>
            <a:pPr lvl="2"/>
            <a:r>
              <a:rPr lang="en-US" dirty="0" smtClean="0"/>
              <a:t>If more than 1 QXS array, this is where it will detect unbalanced arrays</a:t>
            </a:r>
          </a:p>
          <a:p>
            <a:pPr lvl="1"/>
            <a:r>
              <a:rPr lang="en-US" dirty="0" smtClean="0"/>
              <a:t>Set QXS Controller B’s IP address</a:t>
            </a:r>
          </a:p>
          <a:p>
            <a:pPr lvl="2"/>
            <a:r>
              <a:rPr lang="en-US" dirty="0" smtClean="0"/>
              <a:t>Will query A to determine if Controller B’s IP is set correctly.</a:t>
            </a:r>
          </a:p>
          <a:p>
            <a:pPr lvl="1"/>
            <a:r>
              <a:rPr lang="en-US" dirty="0" smtClean="0"/>
              <a:t>Verify Controller B’s IP address via ping</a:t>
            </a:r>
          </a:p>
          <a:p>
            <a:pPr lvl="2"/>
            <a:r>
              <a:rPr lang="en-US" dirty="0" smtClean="0"/>
              <a:t>Out Node 2, in QXS Controller B</a:t>
            </a:r>
          </a:p>
          <a:p>
            <a:pPr lvl="1"/>
            <a:r>
              <a:rPr lang="en-US" dirty="0"/>
              <a:t>Set QXS Controller </a:t>
            </a:r>
            <a:r>
              <a:rPr lang="en-US" dirty="0" smtClean="0"/>
              <a:t>A’s </a:t>
            </a:r>
            <a:r>
              <a:rPr lang="en-US" dirty="0"/>
              <a:t>IP address</a:t>
            </a:r>
          </a:p>
          <a:p>
            <a:pPr lvl="2"/>
            <a:r>
              <a:rPr lang="en-US" dirty="0"/>
              <a:t>Will query </a:t>
            </a:r>
            <a:r>
              <a:rPr lang="en-US" dirty="0" smtClean="0"/>
              <a:t>B </a:t>
            </a:r>
            <a:r>
              <a:rPr lang="en-US" dirty="0"/>
              <a:t>to determine if Controller </a:t>
            </a:r>
            <a:r>
              <a:rPr lang="en-US" dirty="0" smtClean="0"/>
              <a:t>A’s IP </a:t>
            </a:r>
            <a:r>
              <a:rPr lang="en-US" dirty="0"/>
              <a:t>is set correctly.</a:t>
            </a:r>
          </a:p>
          <a:p>
            <a:pPr lvl="1"/>
            <a:r>
              <a:rPr lang="en-US" dirty="0"/>
              <a:t>Verify Controller </a:t>
            </a:r>
            <a:r>
              <a:rPr lang="en-US" dirty="0" smtClean="0"/>
              <a:t>A’s </a:t>
            </a:r>
            <a:r>
              <a:rPr lang="en-US" dirty="0"/>
              <a:t>IP address via ping</a:t>
            </a:r>
          </a:p>
          <a:p>
            <a:pPr lvl="2"/>
            <a:r>
              <a:rPr lang="en-US" dirty="0"/>
              <a:t>Out Node 2, in QXS Controller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Set QXS NTP, Hostname</a:t>
            </a:r>
          </a:p>
          <a:p>
            <a:r>
              <a:rPr lang="en-US" dirty="0" smtClean="0"/>
              <a:t>QXS Disk Provision</a:t>
            </a:r>
          </a:p>
          <a:p>
            <a:pPr lvl="1"/>
            <a:r>
              <a:rPr lang="en-US" dirty="0" smtClean="0"/>
              <a:t>Calls one button install once per enclosure at 10+2 configuration</a:t>
            </a:r>
          </a:p>
          <a:p>
            <a:r>
              <a:rPr lang="en-US" dirty="0" smtClean="0"/>
              <a:t>If multiple Arrays, repeat for each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3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Steps – 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1 Management Network</a:t>
            </a:r>
          </a:p>
          <a:p>
            <a:pPr lvl="1"/>
            <a:r>
              <a:rPr lang="en-US" dirty="0" smtClean="0"/>
              <a:t>Remove bond0:3 </a:t>
            </a:r>
            <a:r>
              <a:rPr lang="en-US" dirty="0" err="1" smtClean="0"/>
              <a:t>tmp</a:t>
            </a:r>
            <a:r>
              <a:rPr lang="en-US" dirty="0" smtClean="0"/>
              <a:t> bonding used for QXS</a:t>
            </a:r>
          </a:p>
          <a:p>
            <a:pPr lvl="1"/>
            <a:r>
              <a:rPr lang="en-US" dirty="0"/>
              <a:t>Configure Node </a:t>
            </a:r>
            <a:r>
              <a:rPr lang="en-US" dirty="0" smtClean="0"/>
              <a:t>1’s </a:t>
            </a:r>
            <a:r>
              <a:rPr lang="en-US" dirty="0"/>
              <a:t>Management Network (eth1&lt;M440&gt; / Bond1:2 &lt;M660</a:t>
            </a:r>
            <a:r>
              <a:rPr lang="en-US" dirty="0" smtClean="0"/>
              <a:t>&gt;)</a:t>
            </a:r>
          </a:p>
          <a:p>
            <a:pPr lvl="1"/>
            <a:r>
              <a:rPr lang="en-US" dirty="0" smtClean="0"/>
              <a:t>Verify IP address was set by pinging Node 1 from Node 2</a:t>
            </a:r>
            <a:endParaRPr lang="en-US" dirty="0"/>
          </a:p>
          <a:p>
            <a:r>
              <a:rPr lang="en-US" dirty="0" smtClean="0"/>
              <a:t>Node 2 Metadata Network</a:t>
            </a:r>
          </a:p>
          <a:p>
            <a:pPr lvl="1"/>
            <a:r>
              <a:rPr lang="en-US" dirty="0"/>
              <a:t>Configure Node </a:t>
            </a:r>
            <a:r>
              <a:rPr lang="en-US" dirty="0" smtClean="0"/>
              <a:t>2’s Metadata Network Bond0:2</a:t>
            </a:r>
          </a:p>
          <a:p>
            <a:r>
              <a:rPr lang="en-US" dirty="0" smtClean="0"/>
              <a:t>Node 1 Metadata Network</a:t>
            </a:r>
          </a:p>
          <a:p>
            <a:pPr lvl="1"/>
            <a:r>
              <a:rPr lang="en-US" dirty="0"/>
              <a:t>Configure Node 1’s Metadata Network Bond0:2</a:t>
            </a:r>
          </a:p>
          <a:p>
            <a:pPr lvl="1"/>
            <a:r>
              <a:rPr lang="en-US" dirty="0"/>
              <a:t>Verify IP address was set by pinging Node 1 from Node 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Steps – 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</a:t>
            </a:r>
            <a:r>
              <a:rPr lang="en-US" dirty="0" err="1" smtClean="0"/>
              <a:t>Fibre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Send GUI settings to GUI on both nodes</a:t>
            </a:r>
          </a:p>
          <a:p>
            <a:pPr lvl="1"/>
            <a:r>
              <a:rPr lang="en-US" dirty="0" smtClean="0"/>
              <a:t>Force NTP to sync</a:t>
            </a:r>
          </a:p>
          <a:p>
            <a:pPr lvl="1"/>
            <a:r>
              <a:rPr lang="en-US" dirty="0" smtClean="0"/>
              <a:t>Add hostname to /</a:t>
            </a:r>
            <a:r>
              <a:rPr lang="en-US" dirty="0" err="1" smtClean="0"/>
              <a:t>etc</a:t>
            </a:r>
            <a:r>
              <a:rPr lang="en-US" dirty="0" smtClean="0"/>
              <a:t>/hosts for paired MDC</a:t>
            </a:r>
          </a:p>
          <a:p>
            <a:pPr lvl="1"/>
            <a:r>
              <a:rPr lang="en-US" dirty="0" smtClean="0"/>
              <a:t>SCSI rescan</a:t>
            </a:r>
          </a:p>
          <a:p>
            <a:pPr lvl="1"/>
            <a:r>
              <a:rPr lang="en-US" dirty="0" smtClean="0"/>
              <a:t>Validate SAS / fiber cables</a:t>
            </a:r>
          </a:p>
          <a:p>
            <a:pPr lvl="1"/>
            <a:r>
              <a:rPr lang="en-US" dirty="0" smtClean="0"/>
              <a:t>Setup VIP on MDCs</a:t>
            </a:r>
          </a:p>
          <a:p>
            <a:pPr lvl="1"/>
            <a:r>
              <a:rPr lang="en-US" dirty="0" smtClean="0"/>
              <a:t>Restart </a:t>
            </a:r>
            <a:r>
              <a:rPr lang="en-US" dirty="0" err="1" smtClean="0"/>
              <a:t>Mintd</a:t>
            </a:r>
            <a:endParaRPr lang="en-US" dirty="0" smtClean="0"/>
          </a:p>
          <a:p>
            <a:pPr lvl="1"/>
            <a:r>
              <a:rPr lang="en-US" dirty="0" smtClean="0"/>
              <a:t>Restart </a:t>
            </a:r>
            <a:r>
              <a:rPr lang="en-US" dirty="0" err="1" smtClean="0"/>
              <a:t>Syslogd</a:t>
            </a:r>
            <a:endParaRPr lang="en-US" dirty="0" smtClean="0"/>
          </a:p>
          <a:p>
            <a:pPr lvl="1"/>
            <a:r>
              <a:rPr lang="en-US" dirty="0" smtClean="0"/>
              <a:t>Restart </a:t>
            </a:r>
            <a:r>
              <a:rPr lang="en-US" dirty="0" err="1" smtClean="0"/>
              <a:t>Hwmond</a:t>
            </a:r>
            <a:endParaRPr lang="en-US" dirty="0" smtClean="0"/>
          </a:p>
          <a:p>
            <a:pPr lvl="1"/>
            <a:r>
              <a:rPr lang="en-US" dirty="0"/>
              <a:t>Restart </a:t>
            </a:r>
            <a:r>
              <a:rPr lang="en-US" dirty="0" err="1"/>
              <a:t>snapism</a:t>
            </a:r>
            <a:endParaRPr lang="en-US" dirty="0" smtClean="0"/>
          </a:p>
          <a:p>
            <a:pPr lvl="1"/>
            <a:r>
              <a:rPr lang="en-US" dirty="0" smtClean="0"/>
              <a:t>Restart </a:t>
            </a:r>
            <a:r>
              <a:rPr lang="en-US" dirty="0" err="1" smtClean="0"/>
              <a:t>Sendmail</a:t>
            </a:r>
            <a:endParaRPr lang="en-US" dirty="0" smtClean="0"/>
          </a:p>
          <a:p>
            <a:pPr lvl="1"/>
            <a:r>
              <a:rPr lang="en-US" dirty="0" smtClean="0"/>
              <a:t>Restart StorNext GUI</a:t>
            </a:r>
          </a:p>
          <a:p>
            <a:pPr lvl="2"/>
            <a:r>
              <a:rPr lang="en-US" dirty="0" smtClean="0"/>
              <a:t>Wait for StorNext GUI to respond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Install Steps – 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Pair</a:t>
            </a:r>
          </a:p>
          <a:p>
            <a:pPr lvl="1"/>
            <a:r>
              <a:rPr lang="en-US" dirty="0" smtClean="0"/>
              <a:t>Make sure license on Node 1 has information for both nodes</a:t>
            </a:r>
          </a:p>
          <a:p>
            <a:pPr lvl="1"/>
            <a:r>
              <a:rPr lang="en-US" dirty="0" smtClean="0"/>
              <a:t>Convert Node 1 to HA Pair</a:t>
            </a:r>
          </a:p>
          <a:p>
            <a:pPr lvl="1"/>
            <a:r>
              <a:rPr lang="en-US" dirty="0" smtClean="0"/>
              <a:t>Convert Node 2 to HA Pair</a:t>
            </a:r>
          </a:p>
          <a:p>
            <a:r>
              <a:rPr lang="en-US" dirty="0" smtClean="0"/>
              <a:t>Create Volume(s)</a:t>
            </a:r>
          </a:p>
          <a:p>
            <a:pPr lvl="1"/>
            <a:r>
              <a:rPr lang="en-US" dirty="0" smtClean="0"/>
              <a:t>Trigger </a:t>
            </a:r>
            <a:r>
              <a:rPr lang="en-US" dirty="0" err="1" smtClean="0"/>
              <a:t>cvadmin</a:t>
            </a:r>
            <a:r>
              <a:rPr lang="en-US" dirty="0" smtClean="0"/>
              <a:t> rescan</a:t>
            </a:r>
          </a:p>
          <a:p>
            <a:pPr lvl="1"/>
            <a:r>
              <a:rPr lang="en-US" dirty="0" smtClean="0"/>
              <a:t>Validate all LUNs exist</a:t>
            </a:r>
          </a:p>
          <a:p>
            <a:pPr lvl="2"/>
            <a:r>
              <a:rPr lang="en-US" dirty="0" smtClean="0"/>
              <a:t>Metadata</a:t>
            </a:r>
          </a:p>
          <a:p>
            <a:pPr lvl="3"/>
            <a:r>
              <a:rPr lang="en-US" smtClean="0"/>
              <a:t>M44X </a:t>
            </a:r>
            <a:r>
              <a:rPr lang="en-US" dirty="0" smtClean="0"/>
              <a:t>2 (4 w/ expansion)</a:t>
            </a:r>
          </a:p>
          <a:p>
            <a:pPr lvl="3"/>
            <a:r>
              <a:rPr lang="en-US" dirty="0" smtClean="0"/>
              <a:t>M660 8 (16 w/ expansion)</a:t>
            </a:r>
          </a:p>
          <a:p>
            <a:pPr lvl="2"/>
            <a:r>
              <a:rPr lang="en-US" dirty="0" smtClean="0"/>
              <a:t>Validate both MDCs can see all QXS LUNs</a:t>
            </a:r>
          </a:p>
          <a:p>
            <a:pPr lvl="1"/>
            <a:r>
              <a:rPr lang="en-US" dirty="0" smtClean="0"/>
              <a:t>Send message to GUI to create volume(s)</a:t>
            </a:r>
          </a:p>
          <a:p>
            <a:pPr lvl="2"/>
            <a:r>
              <a:rPr lang="en-US" dirty="0" smtClean="0"/>
              <a:t>Repeat for each volume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4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7410</TotalTime>
  <Words>1149</Words>
  <Application>Microsoft Macintosh PowerPoint</Application>
  <PresentationFormat>On-screen Show (4:3)</PresentationFormat>
  <Paragraphs>198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StorNext Connect Phase 3 DRAFT 04</vt:lpstr>
      <vt:lpstr>Content Slide</vt:lpstr>
      <vt:lpstr>PowerPoint Presentation</vt:lpstr>
      <vt:lpstr>Customer Install overview</vt:lpstr>
      <vt:lpstr>Defining Parts of Customer Install</vt:lpstr>
      <vt:lpstr>Customer Install Parts</vt:lpstr>
      <vt:lpstr>Customer Install Steps – Behind the scenes</vt:lpstr>
      <vt:lpstr>Customer Install Steps – Behind the scenes</vt:lpstr>
      <vt:lpstr>Customer Install Steps – Behind the scenes</vt:lpstr>
      <vt:lpstr>Customer Install Steps – Behind the scenes</vt:lpstr>
      <vt:lpstr>Customer Install Steps – Behind the scenes</vt:lpstr>
      <vt:lpstr>Customer Install Steps – Behind the scenes</vt:lpstr>
      <vt:lpstr>View Install history</vt:lpstr>
      <vt:lpstr>View Install history</vt:lpstr>
      <vt:lpstr>View Install history</vt:lpstr>
      <vt:lpstr>CI Log – &lt;connect ip|169.254.21.2&gt;/install-pro/logs</vt:lpstr>
      <vt:lpstr>Reference</vt:lpstr>
      <vt:lpstr>Q&amp;A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Matthew Howell</cp:lastModifiedBy>
  <cp:revision>49</cp:revision>
  <cp:lastPrinted>2014-09-02T20:39:28Z</cp:lastPrinted>
  <dcterms:created xsi:type="dcterms:W3CDTF">2015-04-11T17:02:16Z</dcterms:created>
  <dcterms:modified xsi:type="dcterms:W3CDTF">2015-04-23T20:24:56Z</dcterms:modified>
</cp:coreProperties>
</file>