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8" r:id="rId1"/>
    <p:sldMasterId id="2147484158" r:id="rId2"/>
  </p:sldMasterIdLst>
  <p:notesMasterIdLst>
    <p:notesMasterId r:id="rId24"/>
  </p:notesMasterIdLst>
  <p:handoutMasterIdLst>
    <p:handoutMasterId r:id="rId25"/>
  </p:handoutMasterIdLst>
  <p:sldIdLst>
    <p:sldId id="581" r:id="rId3"/>
    <p:sldId id="473" r:id="rId4"/>
    <p:sldId id="582" r:id="rId5"/>
    <p:sldId id="598" r:id="rId6"/>
    <p:sldId id="583" r:id="rId7"/>
    <p:sldId id="596" r:id="rId8"/>
    <p:sldId id="599" r:id="rId9"/>
    <p:sldId id="584" r:id="rId10"/>
    <p:sldId id="597" r:id="rId11"/>
    <p:sldId id="585" r:id="rId12"/>
    <p:sldId id="586" r:id="rId13"/>
    <p:sldId id="600" r:id="rId14"/>
    <p:sldId id="587" r:id="rId15"/>
    <p:sldId id="590" r:id="rId16"/>
    <p:sldId id="588" r:id="rId17"/>
    <p:sldId id="589" r:id="rId18"/>
    <p:sldId id="591" r:id="rId19"/>
    <p:sldId id="593" r:id="rId20"/>
    <p:sldId id="592" r:id="rId21"/>
    <p:sldId id="595" r:id="rId22"/>
    <p:sldId id="594" r:id="rId23"/>
  </p:sldIdLst>
  <p:sldSz cx="9144000" cy="6858000" type="screen4x3"/>
  <p:notesSz cx="7010400" cy="9296400"/>
  <p:custDataLst>
    <p:tags r:id="rId27"/>
  </p:custDataLst>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B6F1"/>
    <a:srgbClr val="6A9733"/>
    <a:srgbClr val="85E2FF"/>
    <a:srgbClr val="666666"/>
    <a:srgbClr val="B0B9BF"/>
    <a:srgbClr val="083A64"/>
    <a:srgbClr val="000000"/>
    <a:srgbClr val="0F73C3"/>
    <a:srgbClr val="ABEBFF"/>
    <a:srgbClr val="273517"/>
  </p:clrMru>
  <p:extLst>
    <p:ext uri="{E76CE94A-603C-4142-B9EB-6D1370010A27}">
      <p14:discardImageEditData xmlns:p14="http://schemas.microsoft.com/office/powerpoint/2010/main" val="0"/>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8163" autoAdjust="0"/>
  </p:normalViewPr>
  <p:slideViewPr>
    <p:cSldViewPr snapToGrid="0" showGuides="1">
      <p:cViewPr>
        <p:scale>
          <a:sx n="100" d="100"/>
          <a:sy n="100" d="100"/>
        </p:scale>
        <p:origin x="-1144" y="-392"/>
      </p:cViewPr>
      <p:guideLst>
        <p:guide orient="horz" pos="186"/>
        <p:guide pos="4709"/>
        <p:guide pos="5607"/>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70" d="100"/>
          <a:sy n="70" d="100"/>
        </p:scale>
        <p:origin x="-2190"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tags" Target="tags/tag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DCAFA7-0F3A-4B70-BEC0-0736EA22091D}" type="doc">
      <dgm:prSet loTypeId="urn:microsoft.com/office/officeart/2005/8/layout/hierarchy4" loCatId="hierarchy" qsTypeId="urn:microsoft.com/office/officeart/2005/8/quickstyle/simple1" qsCatId="simple" csTypeId="urn:microsoft.com/office/officeart/2005/8/colors/colorful2" csCatId="colorful" phldr="1"/>
      <dgm:spPr/>
      <dgm:t>
        <a:bodyPr/>
        <a:lstStyle/>
        <a:p>
          <a:endParaRPr lang="en-US"/>
        </a:p>
      </dgm:t>
    </dgm:pt>
    <dgm:pt modelId="{FE1E39A6-A056-46E2-8089-84C8400CE61C}">
      <dgm:prSet phldrT="[Text]"/>
      <dgm:spPr/>
      <dgm:t>
        <a:bodyPr/>
        <a:lstStyle/>
        <a:p>
          <a:r>
            <a:rPr lang="en-US" dirty="0" err="1" smtClean="0"/>
            <a:t>supervisord</a:t>
          </a:r>
          <a:endParaRPr lang="en-US" dirty="0"/>
        </a:p>
      </dgm:t>
    </dgm:pt>
    <dgm:pt modelId="{C4D41377-D9FA-416F-9078-BC0A7251DADB}" type="parTrans" cxnId="{370693D6-6347-4B55-8A86-BEC9B89666EE}">
      <dgm:prSet/>
      <dgm:spPr/>
      <dgm:t>
        <a:bodyPr/>
        <a:lstStyle/>
        <a:p>
          <a:endParaRPr lang="en-US"/>
        </a:p>
      </dgm:t>
    </dgm:pt>
    <dgm:pt modelId="{874B9CE9-D8C8-46FC-B65B-32A71EAEDC8A}" type="sibTrans" cxnId="{370693D6-6347-4B55-8A86-BEC9B89666EE}">
      <dgm:prSet/>
      <dgm:spPr/>
      <dgm:t>
        <a:bodyPr/>
        <a:lstStyle/>
        <a:p>
          <a:endParaRPr lang="en-US"/>
        </a:p>
      </dgm:t>
    </dgm:pt>
    <dgm:pt modelId="{35B401DC-AB5E-4C32-9E2D-E40EBCE2DCDF}">
      <dgm:prSet phldrT="[Text]"/>
      <dgm:spPr/>
      <dgm:t>
        <a:bodyPr/>
        <a:lstStyle/>
        <a:p>
          <a:r>
            <a:rPr lang="en-US" dirty="0" err="1" smtClean="0"/>
            <a:t>mintd</a:t>
          </a:r>
          <a:endParaRPr lang="en-US" dirty="0"/>
        </a:p>
      </dgm:t>
    </dgm:pt>
    <dgm:pt modelId="{6B20C0CC-C31D-4D3E-8ED5-C58A4552AE8F}" type="parTrans" cxnId="{CE7072C3-C3D7-4222-9A17-F2BA3AB82550}">
      <dgm:prSet/>
      <dgm:spPr/>
      <dgm:t>
        <a:bodyPr/>
        <a:lstStyle/>
        <a:p>
          <a:endParaRPr lang="en-US"/>
        </a:p>
      </dgm:t>
    </dgm:pt>
    <dgm:pt modelId="{7C4CFF8B-67F0-46DF-B017-54520E2B84F3}" type="sibTrans" cxnId="{CE7072C3-C3D7-4222-9A17-F2BA3AB82550}">
      <dgm:prSet/>
      <dgm:spPr/>
      <dgm:t>
        <a:bodyPr/>
        <a:lstStyle/>
        <a:p>
          <a:endParaRPr lang="en-US"/>
        </a:p>
      </dgm:t>
    </dgm:pt>
    <dgm:pt modelId="{1F7AAC99-BF09-4D61-A9FD-F3208F5A94FB}">
      <dgm:prSet phldrT="[Text]"/>
      <dgm:spPr/>
      <dgm:t>
        <a:bodyPr/>
        <a:lstStyle/>
        <a:p>
          <a:r>
            <a:rPr lang="en-US" dirty="0" smtClean="0"/>
            <a:t>Service router</a:t>
          </a:r>
          <a:endParaRPr lang="en-US" dirty="0"/>
        </a:p>
      </dgm:t>
    </dgm:pt>
    <dgm:pt modelId="{07FB47D5-1DC5-4DE1-8FF2-C4A3BFCEBE67}" type="parTrans" cxnId="{4A71A442-ABB4-471C-BF03-38A45F0EEF69}">
      <dgm:prSet/>
      <dgm:spPr/>
      <dgm:t>
        <a:bodyPr/>
        <a:lstStyle/>
        <a:p>
          <a:endParaRPr lang="en-US"/>
        </a:p>
      </dgm:t>
    </dgm:pt>
    <dgm:pt modelId="{44A2B780-CC3B-4A33-9BC7-29F1AFD8AB61}" type="sibTrans" cxnId="{4A71A442-ABB4-471C-BF03-38A45F0EEF69}">
      <dgm:prSet/>
      <dgm:spPr/>
      <dgm:t>
        <a:bodyPr/>
        <a:lstStyle/>
        <a:p>
          <a:endParaRPr lang="en-US"/>
        </a:p>
      </dgm:t>
    </dgm:pt>
    <dgm:pt modelId="{0FA24A78-793E-4C53-A644-2CF9CCF58766}">
      <dgm:prSet phldrT="[Text]"/>
      <dgm:spPr/>
      <dgm:t>
        <a:bodyPr/>
        <a:lstStyle/>
        <a:p>
          <a:r>
            <a:rPr lang="en-US" dirty="0" smtClean="0"/>
            <a:t>Quantum Connector</a:t>
          </a:r>
          <a:endParaRPr lang="en-US" dirty="0"/>
        </a:p>
      </dgm:t>
    </dgm:pt>
    <dgm:pt modelId="{D6CEA242-4C91-4B7A-965F-D7B6D4B4D94E}" type="parTrans" cxnId="{087E32D8-1F7F-4B94-810C-B8744B984AD1}">
      <dgm:prSet/>
      <dgm:spPr/>
      <dgm:t>
        <a:bodyPr/>
        <a:lstStyle/>
        <a:p>
          <a:endParaRPr lang="en-US"/>
        </a:p>
      </dgm:t>
    </dgm:pt>
    <dgm:pt modelId="{203BC372-CD32-44A0-95AA-B9FC37CD885F}" type="sibTrans" cxnId="{087E32D8-1F7F-4B94-810C-B8744B984AD1}">
      <dgm:prSet/>
      <dgm:spPr/>
      <dgm:t>
        <a:bodyPr/>
        <a:lstStyle/>
        <a:p>
          <a:endParaRPr lang="en-US"/>
        </a:p>
      </dgm:t>
    </dgm:pt>
    <dgm:pt modelId="{F157753B-5FD5-431D-8CE1-C11EFEC6AD6F}">
      <dgm:prSet phldrT="[Text]"/>
      <dgm:spPr/>
      <dgm:t>
        <a:bodyPr/>
        <a:lstStyle/>
        <a:p>
          <a:r>
            <a:rPr lang="en-US" dirty="0" smtClean="0"/>
            <a:t>Python plugins</a:t>
          </a:r>
          <a:endParaRPr lang="en-US" dirty="0"/>
        </a:p>
      </dgm:t>
    </dgm:pt>
    <dgm:pt modelId="{9208B6F5-E284-44E1-B343-86A7B473A00A}" type="parTrans" cxnId="{C08217C9-74B4-4079-A01D-8B7A253C5085}">
      <dgm:prSet/>
      <dgm:spPr/>
      <dgm:t>
        <a:bodyPr/>
        <a:lstStyle/>
        <a:p>
          <a:endParaRPr lang="en-US"/>
        </a:p>
      </dgm:t>
    </dgm:pt>
    <dgm:pt modelId="{646BE22E-9A26-4C36-8FF4-A697783E1EE8}" type="sibTrans" cxnId="{C08217C9-74B4-4079-A01D-8B7A253C5085}">
      <dgm:prSet/>
      <dgm:spPr/>
      <dgm:t>
        <a:bodyPr/>
        <a:lstStyle/>
        <a:p>
          <a:endParaRPr lang="en-US"/>
        </a:p>
      </dgm:t>
    </dgm:pt>
    <dgm:pt modelId="{8B4DF239-1DD7-4D9E-BEAE-2AD86F59E9DD}">
      <dgm:prSet phldrT="[Text]"/>
      <dgm:spPr/>
      <dgm:t>
        <a:bodyPr/>
        <a:lstStyle/>
        <a:p>
          <a:r>
            <a:rPr lang="en-US" dirty="0" smtClean="0"/>
            <a:t>Shell plugins</a:t>
          </a:r>
          <a:endParaRPr lang="en-US" dirty="0"/>
        </a:p>
      </dgm:t>
    </dgm:pt>
    <dgm:pt modelId="{CF441277-8054-4A50-8BEE-5AB0405F597F}" type="parTrans" cxnId="{FF39D23A-664F-4EFD-A10C-FED30A9006A4}">
      <dgm:prSet/>
      <dgm:spPr/>
      <dgm:t>
        <a:bodyPr/>
        <a:lstStyle/>
        <a:p>
          <a:endParaRPr lang="en-US"/>
        </a:p>
      </dgm:t>
    </dgm:pt>
    <dgm:pt modelId="{359523E6-F443-4052-8766-B45C04900226}" type="sibTrans" cxnId="{FF39D23A-664F-4EFD-A10C-FED30A9006A4}">
      <dgm:prSet/>
      <dgm:spPr/>
      <dgm:t>
        <a:bodyPr/>
        <a:lstStyle/>
        <a:p>
          <a:endParaRPr lang="en-US"/>
        </a:p>
      </dgm:t>
    </dgm:pt>
    <dgm:pt modelId="{F20FD368-C92C-4C41-B6C8-EC8DF6A080E8}">
      <dgm:prSet phldrT="[Text]"/>
      <dgm:spPr/>
      <dgm:t>
        <a:bodyPr/>
        <a:lstStyle/>
        <a:p>
          <a:r>
            <a:rPr lang="en-US" dirty="0" err="1" smtClean="0"/>
            <a:t>StorNext</a:t>
          </a:r>
          <a:r>
            <a:rPr lang="en-US" dirty="0" smtClean="0"/>
            <a:t> commands</a:t>
          </a:r>
          <a:endParaRPr lang="en-US" dirty="0"/>
        </a:p>
      </dgm:t>
    </dgm:pt>
    <dgm:pt modelId="{4D5586D8-823B-4F3A-86C1-A5762EBE457C}" type="parTrans" cxnId="{5F9BA1AF-AD31-4961-98C7-655CA1769B0D}">
      <dgm:prSet/>
      <dgm:spPr/>
      <dgm:t>
        <a:bodyPr/>
        <a:lstStyle/>
        <a:p>
          <a:endParaRPr lang="en-US"/>
        </a:p>
      </dgm:t>
    </dgm:pt>
    <dgm:pt modelId="{4A038EC3-7EF1-4C7E-82B4-80E227BC1117}" type="sibTrans" cxnId="{5F9BA1AF-AD31-4961-98C7-655CA1769B0D}">
      <dgm:prSet/>
      <dgm:spPr/>
      <dgm:t>
        <a:bodyPr/>
        <a:lstStyle/>
        <a:p>
          <a:endParaRPr lang="en-US"/>
        </a:p>
      </dgm:t>
    </dgm:pt>
    <dgm:pt modelId="{E8162019-302A-442E-9CEA-197F09C7A0D7}">
      <dgm:prSet phldrT="[Text]"/>
      <dgm:spPr/>
      <dgm:t>
        <a:bodyPr/>
        <a:lstStyle/>
        <a:p>
          <a:r>
            <a:rPr lang="en-US" dirty="0" err="1" smtClean="0"/>
            <a:t>snupdate</a:t>
          </a:r>
          <a:endParaRPr lang="en-US" dirty="0"/>
        </a:p>
      </dgm:t>
    </dgm:pt>
    <dgm:pt modelId="{E3E135D4-F00A-425A-B8B2-1BC5D7C1E29D}" type="parTrans" cxnId="{A4AEC01C-EAEC-44F0-9E56-41F7CB6DBF57}">
      <dgm:prSet/>
      <dgm:spPr/>
      <dgm:t>
        <a:bodyPr/>
        <a:lstStyle/>
        <a:p>
          <a:endParaRPr lang="en-US"/>
        </a:p>
      </dgm:t>
    </dgm:pt>
    <dgm:pt modelId="{107F1A78-FF6B-4355-9435-9D3D54764217}" type="sibTrans" cxnId="{A4AEC01C-EAEC-44F0-9E56-41F7CB6DBF57}">
      <dgm:prSet/>
      <dgm:spPr/>
      <dgm:t>
        <a:bodyPr/>
        <a:lstStyle/>
        <a:p>
          <a:endParaRPr lang="en-US"/>
        </a:p>
      </dgm:t>
    </dgm:pt>
    <dgm:pt modelId="{2C36AEA4-84AA-4C9C-AC06-155EA7F74676}">
      <dgm:prSet phldrT="[Text]"/>
      <dgm:spPr/>
      <dgm:t>
        <a:bodyPr/>
        <a:lstStyle/>
        <a:p>
          <a:r>
            <a:rPr lang="en-US" dirty="0" smtClean="0"/>
            <a:t>Appliance commands</a:t>
          </a:r>
          <a:endParaRPr lang="en-US" dirty="0"/>
        </a:p>
      </dgm:t>
    </dgm:pt>
    <dgm:pt modelId="{08E86449-07FA-4DA4-88CA-3F196F37E381}" type="parTrans" cxnId="{F9D29F26-5E6E-4907-A2CA-40609DE86BD8}">
      <dgm:prSet/>
      <dgm:spPr/>
      <dgm:t>
        <a:bodyPr/>
        <a:lstStyle/>
        <a:p>
          <a:endParaRPr lang="en-US"/>
        </a:p>
      </dgm:t>
    </dgm:pt>
    <dgm:pt modelId="{3211765C-1CC8-4C9E-9FE0-14A2B30D460E}" type="sibTrans" cxnId="{F9D29F26-5E6E-4907-A2CA-40609DE86BD8}">
      <dgm:prSet/>
      <dgm:spPr/>
      <dgm:t>
        <a:bodyPr/>
        <a:lstStyle/>
        <a:p>
          <a:endParaRPr lang="en-US"/>
        </a:p>
      </dgm:t>
    </dgm:pt>
    <dgm:pt modelId="{633B4189-E0FA-48CA-A24A-9826181E8DFD}">
      <dgm:prSet phldrT="[Text]"/>
      <dgm:spPr/>
      <dgm:t>
        <a:bodyPr/>
        <a:lstStyle/>
        <a:p>
          <a:r>
            <a:rPr lang="en-US" dirty="0" smtClean="0"/>
            <a:t>System commands</a:t>
          </a:r>
          <a:endParaRPr lang="en-US" dirty="0"/>
        </a:p>
      </dgm:t>
    </dgm:pt>
    <dgm:pt modelId="{B6FADAD0-06D4-4E22-8428-DEFC0020968F}" type="parTrans" cxnId="{EE17D718-8CB3-4DF7-8475-50D5C0E6C33E}">
      <dgm:prSet/>
      <dgm:spPr/>
      <dgm:t>
        <a:bodyPr/>
        <a:lstStyle/>
        <a:p>
          <a:endParaRPr lang="en-US"/>
        </a:p>
      </dgm:t>
    </dgm:pt>
    <dgm:pt modelId="{A36FB0E9-A476-4337-A815-A5EBC06D3E2E}" type="sibTrans" cxnId="{EE17D718-8CB3-4DF7-8475-50D5C0E6C33E}">
      <dgm:prSet/>
      <dgm:spPr/>
      <dgm:t>
        <a:bodyPr/>
        <a:lstStyle/>
        <a:p>
          <a:endParaRPr lang="en-US"/>
        </a:p>
      </dgm:t>
    </dgm:pt>
    <dgm:pt modelId="{52F21364-B120-4A64-A5BE-B3E75F7D0139}">
      <dgm:prSet phldrT="[Text]"/>
      <dgm:spPr/>
      <dgm:t>
        <a:bodyPr/>
        <a:lstStyle/>
        <a:p>
          <a:r>
            <a:rPr lang="en-US" dirty="0" smtClean="0"/>
            <a:t>System commands</a:t>
          </a:r>
          <a:endParaRPr lang="en-US" dirty="0"/>
        </a:p>
      </dgm:t>
    </dgm:pt>
    <dgm:pt modelId="{0F00223F-D16B-4C48-BEF4-13B4AAA646AE}" type="parTrans" cxnId="{59D66C21-DECF-48C6-8F7F-BCD8B0E0C970}">
      <dgm:prSet/>
      <dgm:spPr/>
      <dgm:t>
        <a:bodyPr/>
        <a:lstStyle/>
        <a:p>
          <a:endParaRPr lang="en-US"/>
        </a:p>
      </dgm:t>
    </dgm:pt>
    <dgm:pt modelId="{546CCC84-1A88-4797-96F9-D21F9553A641}" type="sibTrans" cxnId="{59D66C21-DECF-48C6-8F7F-BCD8B0E0C970}">
      <dgm:prSet/>
      <dgm:spPr/>
      <dgm:t>
        <a:bodyPr/>
        <a:lstStyle/>
        <a:p>
          <a:endParaRPr lang="en-US"/>
        </a:p>
      </dgm:t>
    </dgm:pt>
    <dgm:pt modelId="{0B0C7C3A-FFE0-424D-B0B7-D311DBBC036C}">
      <dgm:prSet phldrT="[Text]"/>
      <dgm:spPr/>
      <dgm:t>
        <a:bodyPr/>
        <a:lstStyle/>
        <a:p>
          <a:r>
            <a:rPr lang="en-US" dirty="0" smtClean="0"/>
            <a:t>monitor-qc</a:t>
          </a:r>
          <a:endParaRPr lang="en-US" dirty="0"/>
        </a:p>
      </dgm:t>
    </dgm:pt>
    <dgm:pt modelId="{FE345495-A0DE-4101-B2C3-14F0CEC21D28}" type="parTrans" cxnId="{5CC2CFD5-4A03-49D7-9C2E-8428CF734B8E}">
      <dgm:prSet/>
      <dgm:spPr/>
      <dgm:t>
        <a:bodyPr/>
        <a:lstStyle/>
        <a:p>
          <a:endParaRPr lang="en-US"/>
        </a:p>
      </dgm:t>
    </dgm:pt>
    <dgm:pt modelId="{4B6A2541-48B4-4EDA-B752-60259C042620}" type="sibTrans" cxnId="{5CC2CFD5-4A03-49D7-9C2E-8428CF734B8E}">
      <dgm:prSet/>
      <dgm:spPr/>
      <dgm:t>
        <a:bodyPr/>
        <a:lstStyle/>
        <a:p>
          <a:endParaRPr lang="en-US"/>
        </a:p>
      </dgm:t>
    </dgm:pt>
    <dgm:pt modelId="{04612037-61E2-4164-B756-60E44FBFBFE2}" type="pres">
      <dgm:prSet presAssocID="{EEDCAFA7-0F3A-4B70-BEC0-0736EA22091D}" presName="Name0" presStyleCnt="0">
        <dgm:presLayoutVars>
          <dgm:chPref val="1"/>
          <dgm:dir/>
          <dgm:animOne val="branch"/>
          <dgm:animLvl val="lvl"/>
          <dgm:resizeHandles/>
        </dgm:presLayoutVars>
      </dgm:prSet>
      <dgm:spPr/>
      <dgm:t>
        <a:bodyPr/>
        <a:lstStyle/>
        <a:p>
          <a:endParaRPr lang="en-US"/>
        </a:p>
      </dgm:t>
    </dgm:pt>
    <dgm:pt modelId="{0439DB02-61B0-411C-9C24-008600287E1F}" type="pres">
      <dgm:prSet presAssocID="{FE1E39A6-A056-46E2-8089-84C8400CE61C}" presName="vertOne" presStyleCnt="0"/>
      <dgm:spPr/>
    </dgm:pt>
    <dgm:pt modelId="{E908798B-390B-448F-B059-AF53F6BDB673}" type="pres">
      <dgm:prSet presAssocID="{FE1E39A6-A056-46E2-8089-84C8400CE61C}" presName="txOne" presStyleLbl="node0" presStyleIdx="0" presStyleCnt="1" custLinFactY="-194840" custLinFactNeighborX="-24178" custLinFactNeighborY="-200000">
        <dgm:presLayoutVars>
          <dgm:chPref val="3"/>
        </dgm:presLayoutVars>
      </dgm:prSet>
      <dgm:spPr/>
      <dgm:t>
        <a:bodyPr/>
        <a:lstStyle/>
        <a:p>
          <a:endParaRPr lang="en-US"/>
        </a:p>
      </dgm:t>
    </dgm:pt>
    <dgm:pt modelId="{B5B9B204-3F7B-4751-89DD-AC4C0BA92FBB}" type="pres">
      <dgm:prSet presAssocID="{FE1E39A6-A056-46E2-8089-84C8400CE61C}" presName="parTransOne" presStyleCnt="0"/>
      <dgm:spPr/>
    </dgm:pt>
    <dgm:pt modelId="{EA80D649-FC5D-4148-9EB6-AFCCB7078778}" type="pres">
      <dgm:prSet presAssocID="{FE1E39A6-A056-46E2-8089-84C8400CE61C}" presName="horzOne" presStyleCnt="0"/>
      <dgm:spPr/>
    </dgm:pt>
    <dgm:pt modelId="{5869D0B8-6D0C-41A3-A36D-6080E29AFCC2}" type="pres">
      <dgm:prSet presAssocID="{35B401DC-AB5E-4C32-9E2D-E40EBCE2DCDF}" presName="vertTwo" presStyleCnt="0"/>
      <dgm:spPr/>
    </dgm:pt>
    <dgm:pt modelId="{17CDF997-8E05-4DB0-9A52-5A66CFF4048B}" type="pres">
      <dgm:prSet presAssocID="{35B401DC-AB5E-4C32-9E2D-E40EBCE2DCDF}" presName="txTwo" presStyleLbl="node2" presStyleIdx="0" presStyleCnt="4">
        <dgm:presLayoutVars>
          <dgm:chPref val="3"/>
        </dgm:presLayoutVars>
      </dgm:prSet>
      <dgm:spPr/>
      <dgm:t>
        <a:bodyPr/>
        <a:lstStyle/>
        <a:p>
          <a:endParaRPr lang="en-US"/>
        </a:p>
      </dgm:t>
    </dgm:pt>
    <dgm:pt modelId="{F6245523-CAFF-498B-A476-7E287A6140C1}" type="pres">
      <dgm:prSet presAssocID="{35B401DC-AB5E-4C32-9E2D-E40EBCE2DCDF}" presName="horzTwo" presStyleCnt="0"/>
      <dgm:spPr/>
    </dgm:pt>
    <dgm:pt modelId="{18561293-0B79-4649-A36B-1447F732F8B8}" type="pres">
      <dgm:prSet presAssocID="{7C4CFF8B-67F0-46DF-B017-54520E2B84F3}" presName="sibSpaceTwo" presStyleCnt="0"/>
      <dgm:spPr/>
    </dgm:pt>
    <dgm:pt modelId="{80FB7977-4D3A-4DE7-94D1-BCAAA7F98888}" type="pres">
      <dgm:prSet presAssocID="{1F7AAC99-BF09-4D61-A9FD-F3208F5A94FB}" presName="vertTwo" presStyleCnt="0"/>
      <dgm:spPr/>
    </dgm:pt>
    <dgm:pt modelId="{14CB8BF7-F1D9-4417-87EA-CE626DC995A4}" type="pres">
      <dgm:prSet presAssocID="{1F7AAC99-BF09-4D61-A9FD-F3208F5A94FB}" presName="txTwo" presStyleLbl="node2" presStyleIdx="1" presStyleCnt="4">
        <dgm:presLayoutVars>
          <dgm:chPref val="3"/>
        </dgm:presLayoutVars>
      </dgm:prSet>
      <dgm:spPr/>
      <dgm:t>
        <a:bodyPr/>
        <a:lstStyle/>
        <a:p>
          <a:endParaRPr lang="en-US"/>
        </a:p>
      </dgm:t>
    </dgm:pt>
    <dgm:pt modelId="{1E9A08F6-C89F-4107-8960-2EA50E6B29AF}" type="pres">
      <dgm:prSet presAssocID="{1F7AAC99-BF09-4D61-A9FD-F3208F5A94FB}" presName="horzTwo" presStyleCnt="0"/>
      <dgm:spPr/>
    </dgm:pt>
    <dgm:pt modelId="{A26F4B1A-6FFF-44D2-93A9-DD94A7433396}" type="pres">
      <dgm:prSet presAssocID="{44A2B780-CC3B-4A33-9BC7-29F1AFD8AB61}" presName="sibSpaceTwo" presStyleCnt="0"/>
      <dgm:spPr/>
    </dgm:pt>
    <dgm:pt modelId="{9622C0E3-8F2D-40CE-94F8-45C4759532E1}" type="pres">
      <dgm:prSet presAssocID="{0FA24A78-793E-4C53-A644-2CF9CCF58766}" presName="vertTwo" presStyleCnt="0"/>
      <dgm:spPr/>
    </dgm:pt>
    <dgm:pt modelId="{8CF83538-AD2C-4D13-8823-FD7C9C9CBBE8}" type="pres">
      <dgm:prSet presAssocID="{0FA24A78-793E-4C53-A644-2CF9CCF58766}" presName="txTwo" presStyleLbl="node2" presStyleIdx="2" presStyleCnt="4">
        <dgm:presLayoutVars>
          <dgm:chPref val="3"/>
        </dgm:presLayoutVars>
      </dgm:prSet>
      <dgm:spPr/>
      <dgm:t>
        <a:bodyPr/>
        <a:lstStyle/>
        <a:p>
          <a:endParaRPr lang="en-US"/>
        </a:p>
      </dgm:t>
    </dgm:pt>
    <dgm:pt modelId="{043A8F41-15BA-40D8-B4F3-ED96BC6EED27}" type="pres">
      <dgm:prSet presAssocID="{0FA24A78-793E-4C53-A644-2CF9CCF58766}" presName="parTransTwo" presStyleCnt="0"/>
      <dgm:spPr/>
    </dgm:pt>
    <dgm:pt modelId="{39236C9E-1858-4D6E-B410-CD408E450C52}" type="pres">
      <dgm:prSet presAssocID="{0FA24A78-793E-4C53-A644-2CF9CCF58766}" presName="horzTwo" presStyleCnt="0"/>
      <dgm:spPr/>
    </dgm:pt>
    <dgm:pt modelId="{C1D234BF-BC0E-43F3-9F4B-5811E2C23799}" type="pres">
      <dgm:prSet presAssocID="{F157753B-5FD5-431D-8CE1-C11EFEC6AD6F}" presName="vertThree" presStyleCnt="0"/>
      <dgm:spPr/>
    </dgm:pt>
    <dgm:pt modelId="{AC3DDF67-EA65-4752-ACD9-B5CA34AA55C7}" type="pres">
      <dgm:prSet presAssocID="{F157753B-5FD5-431D-8CE1-C11EFEC6AD6F}" presName="txThree" presStyleLbl="node3" presStyleIdx="0" presStyleCnt="2">
        <dgm:presLayoutVars>
          <dgm:chPref val="3"/>
        </dgm:presLayoutVars>
      </dgm:prSet>
      <dgm:spPr/>
      <dgm:t>
        <a:bodyPr/>
        <a:lstStyle/>
        <a:p>
          <a:endParaRPr lang="en-US"/>
        </a:p>
      </dgm:t>
    </dgm:pt>
    <dgm:pt modelId="{6E9C32AB-E528-4F3F-8A67-548B6104D907}" type="pres">
      <dgm:prSet presAssocID="{F157753B-5FD5-431D-8CE1-C11EFEC6AD6F}" presName="parTransThree" presStyleCnt="0"/>
      <dgm:spPr/>
    </dgm:pt>
    <dgm:pt modelId="{F1DD6C44-98E9-4A9D-BA4E-A9EA82C3DABE}" type="pres">
      <dgm:prSet presAssocID="{F157753B-5FD5-431D-8CE1-C11EFEC6AD6F}" presName="horzThree" presStyleCnt="0"/>
      <dgm:spPr/>
    </dgm:pt>
    <dgm:pt modelId="{87AD0AC3-603F-4945-88F0-D9330A0A3A2D}" type="pres">
      <dgm:prSet presAssocID="{633B4189-E0FA-48CA-A24A-9826181E8DFD}" presName="vertFour" presStyleCnt="0">
        <dgm:presLayoutVars>
          <dgm:chPref val="3"/>
        </dgm:presLayoutVars>
      </dgm:prSet>
      <dgm:spPr/>
    </dgm:pt>
    <dgm:pt modelId="{271713B3-0EDD-4C2A-9F67-626FD74C1B78}" type="pres">
      <dgm:prSet presAssocID="{633B4189-E0FA-48CA-A24A-9826181E8DFD}" presName="txFour" presStyleLbl="node4" presStyleIdx="0" presStyleCnt="5">
        <dgm:presLayoutVars>
          <dgm:chPref val="3"/>
        </dgm:presLayoutVars>
      </dgm:prSet>
      <dgm:spPr/>
      <dgm:t>
        <a:bodyPr/>
        <a:lstStyle/>
        <a:p>
          <a:endParaRPr lang="en-US"/>
        </a:p>
      </dgm:t>
    </dgm:pt>
    <dgm:pt modelId="{E39AD9FE-E192-4564-AF53-DC0E26258B86}" type="pres">
      <dgm:prSet presAssocID="{633B4189-E0FA-48CA-A24A-9826181E8DFD}" presName="horzFour" presStyleCnt="0"/>
      <dgm:spPr/>
    </dgm:pt>
    <dgm:pt modelId="{8B04F232-446E-4A15-B723-891A0A4C0911}" type="pres">
      <dgm:prSet presAssocID="{A36FB0E9-A476-4337-A815-A5EBC06D3E2E}" presName="sibSpaceFour" presStyleCnt="0"/>
      <dgm:spPr/>
    </dgm:pt>
    <dgm:pt modelId="{8A9CEB18-E40F-415F-B756-A4118C12EDC1}" type="pres">
      <dgm:prSet presAssocID="{F20FD368-C92C-4C41-B6C8-EC8DF6A080E8}" presName="vertFour" presStyleCnt="0">
        <dgm:presLayoutVars>
          <dgm:chPref val="3"/>
        </dgm:presLayoutVars>
      </dgm:prSet>
      <dgm:spPr/>
    </dgm:pt>
    <dgm:pt modelId="{82580360-1F39-410B-B759-3D7670B84319}" type="pres">
      <dgm:prSet presAssocID="{F20FD368-C92C-4C41-B6C8-EC8DF6A080E8}" presName="txFour" presStyleLbl="node4" presStyleIdx="1" presStyleCnt="5">
        <dgm:presLayoutVars>
          <dgm:chPref val="3"/>
        </dgm:presLayoutVars>
      </dgm:prSet>
      <dgm:spPr/>
      <dgm:t>
        <a:bodyPr/>
        <a:lstStyle/>
        <a:p>
          <a:endParaRPr lang="en-US"/>
        </a:p>
      </dgm:t>
    </dgm:pt>
    <dgm:pt modelId="{C743C557-48FE-4EE6-9B87-D5B71B8ACEA5}" type="pres">
      <dgm:prSet presAssocID="{F20FD368-C92C-4C41-B6C8-EC8DF6A080E8}" presName="horzFour" presStyleCnt="0"/>
      <dgm:spPr/>
    </dgm:pt>
    <dgm:pt modelId="{97B6DBF2-64A0-4369-A071-C1D1E0D0ABD2}" type="pres">
      <dgm:prSet presAssocID="{4A038EC3-7EF1-4C7E-82B4-80E227BC1117}" presName="sibSpaceFour" presStyleCnt="0"/>
      <dgm:spPr/>
    </dgm:pt>
    <dgm:pt modelId="{EE6AFC84-17BB-4395-A190-F3184D7422BB}" type="pres">
      <dgm:prSet presAssocID="{E8162019-302A-442E-9CEA-197F09C7A0D7}" presName="vertFour" presStyleCnt="0">
        <dgm:presLayoutVars>
          <dgm:chPref val="3"/>
        </dgm:presLayoutVars>
      </dgm:prSet>
      <dgm:spPr/>
    </dgm:pt>
    <dgm:pt modelId="{6B9E39C6-C18B-4E67-8D0A-DE728769D844}" type="pres">
      <dgm:prSet presAssocID="{E8162019-302A-442E-9CEA-197F09C7A0D7}" presName="txFour" presStyleLbl="node4" presStyleIdx="2" presStyleCnt="5">
        <dgm:presLayoutVars>
          <dgm:chPref val="3"/>
        </dgm:presLayoutVars>
      </dgm:prSet>
      <dgm:spPr/>
      <dgm:t>
        <a:bodyPr/>
        <a:lstStyle/>
        <a:p>
          <a:endParaRPr lang="en-US"/>
        </a:p>
      </dgm:t>
    </dgm:pt>
    <dgm:pt modelId="{07628E0A-16BA-49D4-9FEB-258867E9B59D}" type="pres">
      <dgm:prSet presAssocID="{E8162019-302A-442E-9CEA-197F09C7A0D7}" presName="horzFour" presStyleCnt="0"/>
      <dgm:spPr/>
    </dgm:pt>
    <dgm:pt modelId="{14EE4BC4-A8A2-4815-9BF2-46E11BA459CE}" type="pres">
      <dgm:prSet presAssocID="{107F1A78-FF6B-4355-9435-9D3D54764217}" presName="sibSpaceFour" presStyleCnt="0"/>
      <dgm:spPr/>
    </dgm:pt>
    <dgm:pt modelId="{244ACAFB-27F1-44D8-AA71-5B1E691762B4}" type="pres">
      <dgm:prSet presAssocID="{2C36AEA4-84AA-4C9C-AC06-155EA7F74676}" presName="vertFour" presStyleCnt="0">
        <dgm:presLayoutVars>
          <dgm:chPref val="3"/>
        </dgm:presLayoutVars>
      </dgm:prSet>
      <dgm:spPr/>
    </dgm:pt>
    <dgm:pt modelId="{8DE9A89D-943A-4813-ADC9-CE2CF2E21A99}" type="pres">
      <dgm:prSet presAssocID="{2C36AEA4-84AA-4C9C-AC06-155EA7F74676}" presName="txFour" presStyleLbl="node4" presStyleIdx="3" presStyleCnt="5">
        <dgm:presLayoutVars>
          <dgm:chPref val="3"/>
        </dgm:presLayoutVars>
      </dgm:prSet>
      <dgm:spPr/>
      <dgm:t>
        <a:bodyPr/>
        <a:lstStyle/>
        <a:p>
          <a:endParaRPr lang="en-US"/>
        </a:p>
      </dgm:t>
    </dgm:pt>
    <dgm:pt modelId="{D5511832-C0DE-4254-BFF5-A694B163C586}" type="pres">
      <dgm:prSet presAssocID="{2C36AEA4-84AA-4C9C-AC06-155EA7F74676}" presName="horzFour" presStyleCnt="0"/>
      <dgm:spPr/>
    </dgm:pt>
    <dgm:pt modelId="{C37C7208-1E12-4A03-8516-37A5265FF133}" type="pres">
      <dgm:prSet presAssocID="{646BE22E-9A26-4C36-8FF4-A697783E1EE8}" presName="sibSpaceThree" presStyleCnt="0"/>
      <dgm:spPr/>
    </dgm:pt>
    <dgm:pt modelId="{E1090428-8978-4824-9381-88D8A8325C8A}" type="pres">
      <dgm:prSet presAssocID="{8B4DF239-1DD7-4D9E-BEAE-2AD86F59E9DD}" presName="vertThree" presStyleCnt="0"/>
      <dgm:spPr/>
    </dgm:pt>
    <dgm:pt modelId="{3B170ED2-BDD4-4E83-89A0-FFBFA0366F3C}" type="pres">
      <dgm:prSet presAssocID="{8B4DF239-1DD7-4D9E-BEAE-2AD86F59E9DD}" presName="txThree" presStyleLbl="node3" presStyleIdx="1" presStyleCnt="2">
        <dgm:presLayoutVars>
          <dgm:chPref val="3"/>
        </dgm:presLayoutVars>
      </dgm:prSet>
      <dgm:spPr/>
      <dgm:t>
        <a:bodyPr/>
        <a:lstStyle/>
        <a:p>
          <a:endParaRPr lang="en-US"/>
        </a:p>
      </dgm:t>
    </dgm:pt>
    <dgm:pt modelId="{6F3B506E-A300-41DB-812A-DDCA5CA96CA2}" type="pres">
      <dgm:prSet presAssocID="{8B4DF239-1DD7-4D9E-BEAE-2AD86F59E9DD}" presName="parTransThree" presStyleCnt="0"/>
      <dgm:spPr/>
    </dgm:pt>
    <dgm:pt modelId="{4EE96DDA-58D8-42F9-8D0C-F4A3056E8162}" type="pres">
      <dgm:prSet presAssocID="{8B4DF239-1DD7-4D9E-BEAE-2AD86F59E9DD}" presName="horzThree" presStyleCnt="0"/>
      <dgm:spPr/>
    </dgm:pt>
    <dgm:pt modelId="{353437B3-191B-4AB1-AD69-E0A9328A9B2E}" type="pres">
      <dgm:prSet presAssocID="{52F21364-B120-4A64-A5BE-B3E75F7D0139}" presName="vertFour" presStyleCnt="0">
        <dgm:presLayoutVars>
          <dgm:chPref val="3"/>
        </dgm:presLayoutVars>
      </dgm:prSet>
      <dgm:spPr/>
    </dgm:pt>
    <dgm:pt modelId="{32DAA860-46F7-4544-A79C-A8DB79E566FC}" type="pres">
      <dgm:prSet presAssocID="{52F21364-B120-4A64-A5BE-B3E75F7D0139}" presName="txFour" presStyleLbl="node4" presStyleIdx="4" presStyleCnt="5">
        <dgm:presLayoutVars>
          <dgm:chPref val="3"/>
        </dgm:presLayoutVars>
      </dgm:prSet>
      <dgm:spPr/>
      <dgm:t>
        <a:bodyPr/>
        <a:lstStyle/>
        <a:p>
          <a:endParaRPr lang="en-US"/>
        </a:p>
      </dgm:t>
    </dgm:pt>
    <dgm:pt modelId="{D5094F6E-4B24-4A19-B63D-57018761DB5F}" type="pres">
      <dgm:prSet presAssocID="{52F21364-B120-4A64-A5BE-B3E75F7D0139}" presName="horzFour" presStyleCnt="0"/>
      <dgm:spPr/>
    </dgm:pt>
    <dgm:pt modelId="{F44B5049-3E74-46A9-912A-CE456E24AB4E}" type="pres">
      <dgm:prSet presAssocID="{203BC372-CD32-44A0-95AA-B9FC37CD885F}" presName="sibSpaceTwo" presStyleCnt="0"/>
      <dgm:spPr/>
    </dgm:pt>
    <dgm:pt modelId="{2BA15682-9D3A-4B66-B14B-34ACFAB06BCB}" type="pres">
      <dgm:prSet presAssocID="{0B0C7C3A-FFE0-424D-B0B7-D311DBBC036C}" presName="vertTwo" presStyleCnt="0"/>
      <dgm:spPr/>
    </dgm:pt>
    <dgm:pt modelId="{F4024B0F-267E-4910-B799-29569F392D9E}" type="pres">
      <dgm:prSet presAssocID="{0B0C7C3A-FFE0-424D-B0B7-D311DBBC036C}" presName="txTwo" presStyleLbl="node2" presStyleIdx="3" presStyleCnt="4">
        <dgm:presLayoutVars>
          <dgm:chPref val="3"/>
        </dgm:presLayoutVars>
      </dgm:prSet>
      <dgm:spPr/>
      <dgm:t>
        <a:bodyPr/>
        <a:lstStyle/>
        <a:p>
          <a:endParaRPr lang="en-US"/>
        </a:p>
      </dgm:t>
    </dgm:pt>
    <dgm:pt modelId="{AE0719D4-5698-47DF-B9BB-30E880AE687E}" type="pres">
      <dgm:prSet presAssocID="{0B0C7C3A-FFE0-424D-B0B7-D311DBBC036C}" presName="horzTwo" presStyleCnt="0"/>
      <dgm:spPr/>
    </dgm:pt>
  </dgm:ptLst>
  <dgm:cxnLst>
    <dgm:cxn modelId="{C08217C9-74B4-4079-A01D-8B7A253C5085}" srcId="{0FA24A78-793E-4C53-A644-2CF9CCF58766}" destId="{F157753B-5FD5-431D-8CE1-C11EFEC6AD6F}" srcOrd="0" destOrd="0" parTransId="{9208B6F5-E284-44E1-B343-86A7B473A00A}" sibTransId="{646BE22E-9A26-4C36-8FF4-A697783E1EE8}"/>
    <dgm:cxn modelId="{7ACCF4D4-4CB2-47FA-8B13-B13FE59A8997}" type="presOf" srcId="{52F21364-B120-4A64-A5BE-B3E75F7D0139}" destId="{32DAA860-46F7-4544-A79C-A8DB79E566FC}" srcOrd="0" destOrd="0" presId="urn:microsoft.com/office/officeart/2005/8/layout/hierarchy4"/>
    <dgm:cxn modelId="{47E0434D-C269-4E09-B1B9-49FC38CD4005}" type="presOf" srcId="{F20FD368-C92C-4C41-B6C8-EC8DF6A080E8}" destId="{82580360-1F39-410B-B759-3D7670B84319}" srcOrd="0" destOrd="0" presId="urn:microsoft.com/office/officeart/2005/8/layout/hierarchy4"/>
    <dgm:cxn modelId="{696EEB81-74D1-4EDB-9BC3-A6CFD1479DB5}" type="presOf" srcId="{1F7AAC99-BF09-4D61-A9FD-F3208F5A94FB}" destId="{14CB8BF7-F1D9-4417-87EA-CE626DC995A4}" srcOrd="0" destOrd="0" presId="urn:microsoft.com/office/officeart/2005/8/layout/hierarchy4"/>
    <dgm:cxn modelId="{087E32D8-1F7F-4B94-810C-B8744B984AD1}" srcId="{FE1E39A6-A056-46E2-8089-84C8400CE61C}" destId="{0FA24A78-793E-4C53-A644-2CF9CCF58766}" srcOrd="2" destOrd="0" parTransId="{D6CEA242-4C91-4B7A-965F-D7B6D4B4D94E}" sibTransId="{203BC372-CD32-44A0-95AA-B9FC37CD885F}"/>
    <dgm:cxn modelId="{F9D29F26-5E6E-4907-A2CA-40609DE86BD8}" srcId="{F157753B-5FD5-431D-8CE1-C11EFEC6AD6F}" destId="{2C36AEA4-84AA-4C9C-AC06-155EA7F74676}" srcOrd="3" destOrd="0" parTransId="{08E86449-07FA-4DA4-88CA-3F196F37E381}" sibTransId="{3211765C-1CC8-4C9E-9FE0-14A2B30D460E}"/>
    <dgm:cxn modelId="{26B09BED-7DEA-4A84-AEA0-5331F9F029BC}" type="presOf" srcId="{2C36AEA4-84AA-4C9C-AC06-155EA7F74676}" destId="{8DE9A89D-943A-4813-ADC9-CE2CF2E21A99}" srcOrd="0" destOrd="0" presId="urn:microsoft.com/office/officeart/2005/8/layout/hierarchy4"/>
    <dgm:cxn modelId="{5F9BA1AF-AD31-4961-98C7-655CA1769B0D}" srcId="{F157753B-5FD5-431D-8CE1-C11EFEC6AD6F}" destId="{F20FD368-C92C-4C41-B6C8-EC8DF6A080E8}" srcOrd="1" destOrd="0" parTransId="{4D5586D8-823B-4F3A-86C1-A5762EBE457C}" sibTransId="{4A038EC3-7EF1-4C7E-82B4-80E227BC1117}"/>
    <dgm:cxn modelId="{370693D6-6347-4B55-8A86-BEC9B89666EE}" srcId="{EEDCAFA7-0F3A-4B70-BEC0-0736EA22091D}" destId="{FE1E39A6-A056-46E2-8089-84C8400CE61C}" srcOrd="0" destOrd="0" parTransId="{C4D41377-D9FA-416F-9078-BC0A7251DADB}" sibTransId="{874B9CE9-D8C8-46FC-B65B-32A71EAEDC8A}"/>
    <dgm:cxn modelId="{59D66C21-DECF-48C6-8F7F-BCD8B0E0C970}" srcId="{8B4DF239-1DD7-4D9E-BEAE-2AD86F59E9DD}" destId="{52F21364-B120-4A64-A5BE-B3E75F7D0139}" srcOrd="0" destOrd="0" parTransId="{0F00223F-D16B-4C48-BEF4-13B4AAA646AE}" sibTransId="{546CCC84-1A88-4797-96F9-D21F9553A641}"/>
    <dgm:cxn modelId="{4A71A442-ABB4-471C-BF03-38A45F0EEF69}" srcId="{FE1E39A6-A056-46E2-8089-84C8400CE61C}" destId="{1F7AAC99-BF09-4D61-A9FD-F3208F5A94FB}" srcOrd="1" destOrd="0" parTransId="{07FB47D5-1DC5-4DE1-8FF2-C4A3BFCEBE67}" sibTransId="{44A2B780-CC3B-4A33-9BC7-29F1AFD8AB61}"/>
    <dgm:cxn modelId="{5CC2CFD5-4A03-49D7-9C2E-8428CF734B8E}" srcId="{FE1E39A6-A056-46E2-8089-84C8400CE61C}" destId="{0B0C7C3A-FFE0-424D-B0B7-D311DBBC036C}" srcOrd="3" destOrd="0" parTransId="{FE345495-A0DE-4101-B2C3-14F0CEC21D28}" sibTransId="{4B6A2541-48B4-4EDA-B752-60259C042620}"/>
    <dgm:cxn modelId="{6DD2B820-AA12-43CD-BC01-00FCC35610BC}" type="presOf" srcId="{E8162019-302A-442E-9CEA-197F09C7A0D7}" destId="{6B9E39C6-C18B-4E67-8D0A-DE728769D844}" srcOrd="0" destOrd="0" presId="urn:microsoft.com/office/officeart/2005/8/layout/hierarchy4"/>
    <dgm:cxn modelId="{7FC2C4DC-095A-4780-B991-8CC900B5C384}" type="presOf" srcId="{35B401DC-AB5E-4C32-9E2D-E40EBCE2DCDF}" destId="{17CDF997-8E05-4DB0-9A52-5A66CFF4048B}" srcOrd="0" destOrd="0" presId="urn:microsoft.com/office/officeart/2005/8/layout/hierarchy4"/>
    <dgm:cxn modelId="{FF39D23A-664F-4EFD-A10C-FED30A9006A4}" srcId="{0FA24A78-793E-4C53-A644-2CF9CCF58766}" destId="{8B4DF239-1DD7-4D9E-BEAE-2AD86F59E9DD}" srcOrd="1" destOrd="0" parTransId="{CF441277-8054-4A50-8BEE-5AB0405F597F}" sibTransId="{359523E6-F443-4052-8766-B45C04900226}"/>
    <dgm:cxn modelId="{A4AEC01C-EAEC-44F0-9E56-41F7CB6DBF57}" srcId="{F157753B-5FD5-431D-8CE1-C11EFEC6AD6F}" destId="{E8162019-302A-442E-9CEA-197F09C7A0D7}" srcOrd="2" destOrd="0" parTransId="{E3E135D4-F00A-425A-B8B2-1BC5D7C1E29D}" sibTransId="{107F1A78-FF6B-4355-9435-9D3D54764217}"/>
    <dgm:cxn modelId="{1189DCB9-6606-4628-8D5D-7F8194468732}" type="presOf" srcId="{EEDCAFA7-0F3A-4B70-BEC0-0736EA22091D}" destId="{04612037-61E2-4164-B756-60E44FBFBFE2}" srcOrd="0" destOrd="0" presId="urn:microsoft.com/office/officeart/2005/8/layout/hierarchy4"/>
    <dgm:cxn modelId="{EE17D718-8CB3-4DF7-8475-50D5C0E6C33E}" srcId="{F157753B-5FD5-431D-8CE1-C11EFEC6AD6F}" destId="{633B4189-E0FA-48CA-A24A-9826181E8DFD}" srcOrd="0" destOrd="0" parTransId="{B6FADAD0-06D4-4E22-8428-DEFC0020968F}" sibTransId="{A36FB0E9-A476-4337-A815-A5EBC06D3E2E}"/>
    <dgm:cxn modelId="{83CFA099-D917-4784-800F-7207DB95465C}" type="presOf" srcId="{633B4189-E0FA-48CA-A24A-9826181E8DFD}" destId="{271713B3-0EDD-4C2A-9F67-626FD74C1B78}" srcOrd="0" destOrd="0" presId="urn:microsoft.com/office/officeart/2005/8/layout/hierarchy4"/>
    <dgm:cxn modelId="{CE7072C3-C3D7-4222-9A17-F2BA3AB82550}" srcId="{FE1E39A6-A056-46E2-8089-84C8400CE61C}" destId="{35B401DC-AB5E-4C32-9E2D-E40EBCE2DCDF}" srcOrd="0" destOrd="0" parTransId="{6B20C0CC-C31D-4D3E-8ED5-C58A4552AE8F}" sibTransId="{7C4CFF8B-67F0-46DF-B017-54520E2B84F3}"/>
    <dgm:cxn modelId="{49E3D62C-D914-4CBA-AC13-162D22E71B40}" type="presOf" srcId="{FE1E39A6-A056-46E2-8089-84C8400CE61C}" destId="{E908798B-390B-448F-B059-AF53F6BDB673}" srcOrd="0" destOrd="0" presId="urn:microsoft.com/office/officeart/2005/8/layout/hierarchy4"/>
    <dgm:cxn modelId="{959DF504-6041-43CB-9480-E0FDE297C877}" type="presOf" srcId="{F157753B-5FD5-431D-8CE1-C11EFEC6AD6F}" destId="{AC3DDF67-EA65-4752-ACD9-B5CA34AA55C7}" srcOrd="0" destOrd="0" presId="urn:microsoft.com/office/officeart/2005/8/layout/hierarchy4"/>
    <dgm:cxn modelId="{0D2F7CD5-E6AA-46E3-8B8E-6B5D1FDCD23F}" type="presOf" srcId="{0B0C7C3A-FFE0-424D-B0B7-D311DBBC036C}" destId="{F4024B0F-267E-4910-B799-29569F392D9E}" srcOrd="0" destOrd="0" presId="urn:microsoft.com/office/officeart/2005/8/layout/hierarchy4"/>
    <dgm:cxn modelId="{47CC0CC4-B082-472B-95F0-1F4BF9BBA072}" type="presOf" srcId="{0FA24A78-793E-4C53-A644-2CF9CCF58766}" destId="{8CF83538-AD2C-4D13-8823-FD7C9C9CBBE8}" srcOrd="0" destOrd="0" presId="urn:microsoft.com/office/officeart/2005/8/layout/hierarchy4"/>
    <dgm:cxn modelId="{A003754F-C2FC-4761-A83E-B22E1E431E3B}" type="presOf" srcId="{8B4DF239-1DD7-4D9E-BEAE-2AD86F59E9DD}" destId="{3B170ED2-BDD4-4E83-89A0-FFBFA0366F3C}" srcOrd="0" destOrd="0" presId="urn:microsoft.com/office/officeart/2005/8/layout/hierarchy4"/>
    <dgm:cxn modelId="{C0ECADEA-37C7-4F10-B9F2-8BEBEF40A657}" type="presParOf" srcId="{04612037-61E2-4164-B756-60E44FBFBFE2}" destId="{0439DB02-61B0-411C-9C24-008600287E1F}" srcOrd="0" destOrd="0" presId="urn:microsoft.com/office/officeart/2005/8/layout/hierarchy4"/>
    <dgm:cxn modelId="{FDCF4D6B-47A0-4B94-8C4D-5783DFDCD23A}" type="presParOf" srcId="{0439DB02-61B0-411C-9C24-008600287E1F}" destId="{E908798B-390B-448F-B059-AF53F6BDB673}" srcOrd="0" destOrd="0" presId="urn:microsoft.com/office/officeart/2005/8/layout/hierarchy4"/>
    <dgm:cxn modelId="{C61B336A-33FB-416C-82C6-8F96AA0940FC}" type="presParOf" srcId="{0439DB02-61B0-411C-9C24-008600287E1F}" destId="{B5B9B204-3F7B-4751-89DD-AC4C0BA92FBB}" srcOrd="1" destOrd="0" presId="urn:microsoft.com/office/officeart/2005/8/layout/hierarchy4"/>
    <dgm:cxn modelId="{F6DFB1F4-506A-4833-A75F-062A0FFB8E72}" type="presParOf" srcId="{0439DB02-61B0-411C-9C24-008600287E1F}" destId="{EA80D649-FC5D-4148-9EB6-AFCCB7078778}" srcOrd="2" destOrd="0" presId="urn:microsoft.com/office/officeart/2005/8/layout/hierarchy4"/>
    <dgm:cxn modelId="{3740D1EB-DAD7-47F6-AECE-43F5B7D2D717}" type="presParOf" srcId="{EA80D649-FC5D-4148-9EB6-AFCCB7078778}" destId="{5869D0B8-6D0C-41A3-A36D-6080E29AFCC2}" srcOrd="0" destOrd="0" presId="urn:microsoft.com/office/officeart/2005/8/layout/hierarchy4"/>
    <dgm:cxn modelId="{B56F2B49-1C22-45FD-A959-ED32F9F8B0F2}" type="presParOf" srcId="{5869D0B8-6D0C-41A3-A36D-6080E29AFCC2}" destId="{17CDF997-8E05-4DB0-9A52-5A66CFF4048B}" srcOrd="0" destOrd="0" presId="urn:microsoft.com/office/officeart/2005/8/layout/hierarchy4"/>
    <dgm:cxn modelId="{194055FC-020A-4285-B97E-CAE1EBB0ED77}" type="presParOf" srcId="{5869D0B8-6D0C-41A3-A36D-6080E29AFCC2}" destId="{F6245523-CAFF-498B-A476-7E287A6140C1}" srcOrd="1" destOrd="0" presId="urn:microsoft.com/office/officeart/2005/8/layout/hierarchy4"/>
    <dgm:cxn modelId="{B6F3ED08-98E0-4B2D-8144-7C744F97139E}" type="presParOf" srcId="{EA80D649-FC5D-4148-9EB6-AFCCB7078778}" destId="{18561293-0B79-4649-A36B-1447F732F8B8}" srcOrd="1" destOrd="0" presId="urn:microsoft.com/office/officeart/2005/8/layout/hierarchy4"/>
    <dgm:cxn modelId="{017D1713-464E-414F-B37E-3BE9364AC480}" type="presParOf" srcId="{EA80D649-FC5D-4148-9EB6-AFCCB7078778}" destId="{80FB7977-4D3A-4DE7-94D1-BCAAA7F98888}" srcOrd="2" destOrd="0" presId="urn:microsoft.com/office/officeart/2005/8/layout/hierarchy4"/>
    <dgm:cxn modelId="{48B6D109-75C6-420A-BDB4-78136AA70C86}" type="presParOf" srcId="{80FB7977-4D3A-4DE7-94D1-BCAAA7F98888}" destId="{14CB8BF7-F1D9-4417-87EA-CE626DC995A4}" srcOrd="0" destOrd="0" presId="urn:microsoft.com/office/officeart/2005/8/layout/hierarchy4"/>
    <dgm:cxn modelId="{8D2A3566-F36F-4F81-8897-819A1BEA2833}" type="presParOf" srcId="{80FB7977-4D3A-4DE7-94D1-BCAAA7F98888}" destId="{1E9A08F6-C89F-4107-8960-2EA50E6B29AF}" srcOrd="1" destOrd="0" presId="urn:microsoft.com/office/officeart/2005/8/layout/hierarchy4"/>
    <dgm:cxn modelId="{5242AF37-3605-4DC8-8E17-A5CC4B0EE2EB}" type="presParOf" srcId="{EA80D649-FC5D-4148-9EB6-AFCCB7078778}" destId="{A26F4B1A-6FFF-44D2-93A9-DD94A7433396}" srcOrd="3" destOrd="0" presId="urn:microsoft.com/office/officeart/2005/8/layout/hierarchy4"/>
    <dgm:cxn modelId="{3A8A5B4E-58E0-4355-8A4A-A7E2096260F1}" type="presParOf" srcId="{EA80D649-FC5D-4148-9EB6-AFCCB7078778}" destId="{9622C0E3-8F2D-40CE-94F8-45C4759532E1}" srcOrd="4" destOrd="0" presId="urn:microsoft.com/office/officeart/2005/8/layout/hierarchy4"/>
    <dgm:cxn modelId="{12F04E5B-808C-46C1-966E-24252CCDBC2B}" type="presParOf" srcId="{9622C0E3-8F2D-40CE-94F8-45C4759532E1}" destId="{8CF83538-AD2C-4D13-8823-FD7C9C9CBBE8}" srcOrd="0" destOrd="0" presId="urn:microsoft.com/office/officeart/2005/8/layout/hierarchy4"/>
    <dgm:cxn modelId="{9CB8AA66-22E8-4041-A78D-E9D3763DCB74}" type="presParOf" srcId="{9622C0E3-8F2D-40CE-94F8-45C4759532E1}" destId="{043A8F41-15BA-40D8-B4F3-ED96BC6EED27}" srcOrd="1" destOrd="0" presId="urn:microsoft.com/office/officeart/2005/8/layout/hierarchy4"/>
    <dgm:cxn modelId="{385A58B4-D5A4-424C-A856-1BF084CFC835}" type="presParOf" srcId="{9622C0E3-8F2D-40CE-94F8-45C4759532E1}" destId="{39236C9E-1858-4D6E-B410-CD408E450C52}" srcOrd="2" destOrd="0" presId="urn:microsoft.com/office/officeart/2005/8/layout/hierarchy4"/>
    <dgm:cxn modelId="{F0BDF518-6A2B-4C7F-9F6A-B5E03F9CE648}" type="presParOf" srcId="{39236C9E-1858-4D6E-B410-CD408E450C52}" destId="{C1D234BF-BC0E-43F3-9F4B-5811E2C23799}" srcOrd="0" destOrd="0" presId="urn:microsoft.com/office/officeart/2005/8/layout/hierarchy4"/>
    <dgm:cxn modelId="{662D4C28-7196-4558-A9C5-C764FEE94A32}" type="presParOf" srcId="{C1D234BF-BC0E-43F3-9F4B-5811E2C23799}" destId="{AC3DDF67-EA65-4752-ACD9-B5CA34AA55C7}" srcOrd="0" destOrd="0" presId="urn:microsoft.com/office/officeart/2005/8/layout/hierarchy4"/>
    <dgm:cxn modelId="{FD0ACA63-0F84-4099-8F90-B8875C95A265}" type="presParOf" srcId="{C1D234BF-BC0E-43F3-9F4B-5811E2C23799}" destId="{6E9C32AB-E528-4F3F-8A67-548B6104D907}" srcOrd="1" destOrd="0" presId="urn:microsoft.com/office/officeart/2005/8/layout/hierarchy4"/>
    <dgm:cxn modelId="{FA9684D7-E177-4356-8568-6909F58D6422}" type="presParOf" srcId="{C1D234BF-BC0E-43F3-9F4B-5811E2C23799}" destId="{F1DD6C44-98E9-4A9D-BA4E-A9EA82C3DABE}" srcOrd="2" destOrd="0" presId="urn:microsoft.com/office/officeart/2005/8/layout/hierarchy4"/>
    <dgm:cxn modelId="{23132810-1DEA-4DCA-83E9-19A52EF4E6B5}" type="presParOf" srcId="{F1DD6C44-98E9-4A9D-BA4E-A9EA82C3DABE}" destId="{87AD0AC3-603F-4945-88F0-D9330A0A3A2D}" srcOrd="0" destOrd="0" presId="urn:microsoft.com/office/officeart/2005/8/layout/hierarchy4"/>
    <dgm:cxn modelId="{A6333C11-BB3F-4254-8244-F68A96E30F45}" type="presParOf" srcId="{87AD0AC3-603F-4945-88F0-D9330A0A3A2D}" destId="{271713B3-0EDD-4C2A-9F67-626FD74C1B78}" srcOrd="0" destOrd="0" presId="urn:microsoft.com/office/officeart/2005/8/layout/hierarchy4"/>
    <dgm:cxn modelId="{E7C008A1-9580-402A-88D8-3F770B1F1652}" type="presParOf" srcId="{87AD0AC3-603F-4945-88F0-D9330A0A3A2D}" destId="{E39AD9FE-E192-4564-AF53-DC0E26258B86}" srcOrd="1" destOrd="0" presId="urn:microsoft.com/office/officeart/2005/8/layout/hierarchy4"/>
    <dgm:cxn modelId="{6828F5CB-CE91-4C65-BBE7-334EEE589DB1}" type="presParOf" srcId="{F1DD6C44-98E9-4A9D-BA4E-A9EA82C3DABE}" destId="{8B04F232-446E-4A15-B723-891A0A4C0911}" srcOrd="1" destOrd="0" presId="urn:microsoft.com/office/officeart/2005/8/layout/hierarchy4"/>
    <dgm:cxn modelId="{278CA3C2-14BD-484C-AF00-71D6F40DA65E}" type="presParOf" srcId="{F1DD6C44-98E9-4A9D-BA4E-A9EA82C3DABE}" destId="{8A9CEB18-E40F-415F-B756-A4118C12EDC1}" srcOrd="2" destOrd="0" presId="urn:microsoft.com/office/officeart/2005/8/layout/hierarchy4"/>
    <dgm:cxn modelId="{55D00447-DBF0-4823-BE85-FFA42D567FAC}" type="presParOf" srcId="{8A9CEB18-E40F-415F-B756-A4118C12EDC1}" destId="{82580360-1F39-410B-B759-3D7670B84319}" srcOrd="0" destOrd="0" presId="urn:microsoft.com/office/officeart/2005/8/layout/hierarchy4"/>
    <dgm:cxn modelId="{89F3E8B3-3A85-408D-BE52-E9C304AE9CAE}" type="presParOf" srcId="{8A9CEB18-E40F-415F-B756-A4118C12EDC1}" destId="{C743C557-48FE-4EE6-9B87-D5B71B8ACEA5}" srcOrd="1" destOrd="0" presId="urn:microsoft.com/office/officeart/2005/8/layout/hierarchy4"/>
    <dgm:cxn modelId="{2E8AE9FB-2527-42E9-8E67-0D7AD002A1B0}" type="presParOf" srcId="{F1DD6C44-98E9-4A9D-BA4E-A9EA82C3DABE}" destId="{97B6DBF2-64A0-4369-A071-C1D1E0D0ABD2}" srcOrd="3" destOrd="0" presId="urn:microsoft.com/office/officeart/2005/8/layout/hierarchy4"/>
    <dgm:cxn modelId="{7A0B9524-2E7B-4112-8C90-574BC51C812F}" type="presParOf" srcId="{F1DD6C44-98E9-4A9D-BA4E-A9EA82C3DABE}" destId="{EE6AFC84-17BB-4395-A190-F3184D7422BB}" srcOrd="4" destOrd="0" presId="urn:microsoft.com/office/officeart/2005/8/layout/hierarchy4"/>
    <dgm:cxn modelId="{D2FCF64B-012A-4F41-8953-4704CDD63F62}" type="presParOf" srcId="{EE6AFC84-17BB-4395-A190-F3184D7422BB}" destId="{6B9E39C6-C18B-4E67-8D0A-DE728769D844}" srcOrd="0" destOrd="0" presId="urn:microsoft.com/office/officeart/2005/8/layout/hierarchy4"/>
    <dgm:cxn modelId="{88733D41-2120-4851-98E9-D14E8915AB19}" type="presParOf" srcId="{EE6AFC84-17BB-4395-A190-F3184D7422BB}" destId="{07628E0A-16BA-49D4-9FEB-258867E9B59D}" srcOrd="1" destOrd="0" presId="urn:microsoft.com/office/officeart/2005/8/layout/hierarchy4"/>
    <dgm:cxn modelId="{E6388AB0-9B92-4469-8AE2-84905F47B47B}" type="presParOf" srcId="{F1DD6C44-98E9-4A9D-BA4E-A9EA82C3DABE}" destId="{14EE4BC4-A8A2-4815-9BF2-46E11BA459CE}" srcOrd="5" destOrd="0" presId="urn:microsoft.com/office/officeart/2005/8/layout/hierarchy4"/>
    <dgm:cxn modelId="{664EDC52-B24E-471E-A4C0-9F3366644112}" type="presParOf" srcId="{F1DD6C44-98E9-4A9D-BA4E-A9EA82C3DABE}" destId="{244ACAFB-27F1-44D8-AA71-5B1E691762B4}" srcOrd="6" destOrd="0" presId="urn:microsoft.com/office/officeart/2005/8/layout/hierarchy4"/>
    <dgm:cxn modelId="{A66E1549-02A0-4C4C-92B7-913307E8C0EB}" type="presParOf" srcId="{244ACAFB-27F1-44D8-AA71-5B1E691762B4}" destId="{8DE9A89D-943A-4813-ADC9-CE2CF2E21A99}" srcOrd="0" destOrd="0" presId="urn:microsoft.com/office/officeart/2005/8/layout/hierarchy4"/>
    <dgm:cxn modelId="{FAF7B168-485B-4C8B-8F83-880C45833B5B}" type="presParOf" srcId="{244ACAFB-27F1-44D8-AA71-5B1E691762B4}" destId="{D5511832-C0DE-4254-BFF5-A694B163C586}" srcOrd="1" destOrd="0" presId="urn:microsoft.com/office/officeart/2005/8/layout/hierarchy4"/>
    <dgm:cxn modelId="{680E8DF4-8EDC-4FB4-82AF-C6298D6F773E}" type="presParOf" srcId="{39236C9E-1858-4D6E-B410-CD408E450C52}" destId="{C37C7208-1E12-4A03-8516-37A5265FF133}" srcOrd="1" destOrd="0" presId="urn:microsoft.com/office/officeart/2005/8/layout/hierarchy4"/>
    <dgm:cxn modelId="{4C93FD15-F862-43B6-A261-310AA441AB8C}" type="presParOf" srcId="{39236C9E-1858-4D6E-B410-CD408E450C52}" destId="{E1090428-8978-4824-9381-88D8A8325C8A}" srcOrd="2" destOrd="0" presId="urn:microsoft.com/office/officeart/2005/8/layout/hierarchy4"/>
    <dgm:cxn modelId="{C21ACDCF-B140-4C22-A4E3-D360075A6874}" type="presParOf" srcId="{E1090428-8978-4824-9381-88D8A8325C8A}" destId="{3B170ED2-BDD4-4E83-89A0-FFBFA0366F3C}" srcOrd="0" destOrd="0" presId="urn:microsoft.com/office/officeart/2005/8/layout/hierarchy4"/>
    <dgm:cxn modelId="{F75F3F1A-A4E2-487A-A8D1-E5267524EACD}" type="presParOf" srcId="{E1090428-8978-4824-9381-88D8A8325C8A}" destId="{6F3B506E-A300-41DB-812A-DDCA5CA96CA2}" srcOrd="1" destOrd="0" presId="urn:microsoft.com/office/officeart/2005/8/layout/hierarchy4"/>
    <dgm:cxn modelId="{3811E893-3978-43C4-AD28-4F38B2E54C4D}" type="presParOf" srcId="{E1090428-8978-4824-9381-88D8A8325C8A}" destId="{4EE96DDA-58D8-42F9-8D0C-F4A3056E8162}" srcOrd="2" destOrd="0" presId="urn:microsoft.com/office/officeart/2005/8/layout/hierarchy4"/>
    <dgm:cxn modelId="{71F30C2A-1FB8-4B11-ADCE-31FD537BBB58}" type="presParOf" srcId="{4EE96DDA-58D8-42F9-8D0C-F4A3056E8162}" destId="{353437B3-191B-4AB1-AD69-E0A9328A9B2E}" srcOrd="0" destOrd="0" presId="urn:microsoft.com/office/officeart/2005/8/layout/hierarchy4"/>
    <dgm:cxn modelId="{852C1881-6949-4351-BB5D-FC5506DA4C2E}" type="presParOf" srcId="{353437B3-191B-4AB1-AD69-E0A9328A9B2E}" destId="{32DAA860-46F7-4544-A79C-A8DB79E566FC}" srcOrd="0" destOrd="0" presId="urn:microsoft.com/office/officeart/2005/8/layout/hierarchy4"/>
    <dgm:cxn modelId="{BA123B83-888D-4478-A952-DB09E8F23E63}" type="presParOf" srcId="{353437B3-191B-4AB1-AD69-E0A9328A9B2E}" destId="{D5094F6E-4B24-4A19-B63D-57018761DB5F}" srcOrd="1" destOrd="0" presId="urn:microsoft.com/office/officeart/2005/8/layout/hierarchy4"/>
    <dgm:cxn modelId="{6A561C9D-2B40-4902-AB10-9154472E9854}" type="presParOf" srcId="{EA80D649-FC5D-4148-9EB6-AFCCB7078778}" destId="{F44B5049-3E74-46A9-912A-CE456E24AB4E}" srcOrd="5" destOrd="0" presId="urn:microsoft.com/office/officeart/2005/8/layout/hierarchy4"/>
    <dgm:cxn modelId="{F8C1BFC1-DFCF-4254-ACEE-9FD960E399D2}" type="presParOf" srcId="{EA80D649-FC5D-4148-9EB6-AFCCB7078778}" destId="{2BA15682-9D3A-4B66-B14B-34ACFAB06BCB}" srcOrd="6" destOrd="0" presId="urn:microsoft.com/office/officeart/2005/8/layout/hierarchy4"/>
    <dgm:cxn modelId="{516A63CD-926E-474C-87A6-483DEA0E1044}" type="presParOf" srcId="{2BA15682-9D3A-4B66-B14B-34ACFAB06BCB}" destId="{F4024B0F-267E-4910-B799-29569F392D9E}" srcOrd="0" destOrd="0" presId="urn:microsoft.com/office/officeart/2005/8/layout/hierarchy4"/>
    <dgm:cxn modelId="{EF40E034-12C0-42E9-9C22-80DE0C73D9EB}" type="presParOf" srcId="{2BA15682-9D3A-4B66-B14B-34ACFAB06BCB}" destId="{AE0719D4-5698-47DF-B9BB-30E880AE687E}"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08798B-390B-448F-B059-AF53F6BDB673}">
      <dsp:nvSpPr>
        <dsp:cNvPr id="0" name=""/>
        <dsp:cNvSpPr/>
      </dsp:nvSpPr>
      <dsp:spPr>
        <a:xfrm>
          <a:off x="0" y="0"/>
          <a:ext cx="4447013" cy="4745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supervisord</a:t>
          </a:r>
          <a:endParaRPr lang="en-US" sz="2000" kern="1200" dirty="0"/>
        </a:p>
      </dsp:txBody>
      <dsp:txXfrm>
        <a:off x="13900" y="13900"/>
        <a:ext cx="4419213" cy="446766"/>
      </dsp:txXfrm>
    </dsp:sp>
    <dsp:sp modelId="{17CDF997-8E05-4DB0-9A52-5A66CFF4048B}">
      <dsp:nvSpPr>
        <dsp:cNvPr id="0" name=""/>
        <dsp:cNvSpPr/>
      </dsp:nvSpPr>
      <dsp:spPr>
        <a:xfrm>
          <a:off x="580" y="531931"/>
          <a:ext cx="532130" cy="47456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err="1" smtClean="0"/>
            <a:t>mintd</a:t>
          </a:r>
          <a:endParaRPr lang="en-US" sz="900" kern="1200" dirty="0"/>
        </a:p>
      </dsp:txBody>
      <dsp:txXfrm>
        <a:off x="14480" y="545831"/>
        <a:ext cx="504330" cy="446766"/>
      </dsp:txXfrm>
    </dsp:sp>
    <dsp:sp modelId="{14CB8BF7-F1D9-4417-87EA-CE626DC995A4}">
      <dsp:nvSpPr>
        <dsp:cNvPr id="0" name=""/>
        <dsp:cNvSpPr/>
      </dsp:nvSpPr>
      <dsp:spPr>
        <a:xfrm>
          <a:off x="577410" y="531931"/>
          <a:ext cx="532130" cy="47456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Service router</a:t>
          </a:r>
          <a:endParaRPr lang="en-US" sz="900" kern="1200" dirty="0"/>
        </a:p>
      </dsp:txBody>
      <dsp:txXfrm>
        <a:off x="591310" y="545831"/>
        <a:ext cx="504330" cy="446766"/>
      </dsp:txXfrm>
    </dsp:sp>
    <dsp:sp modelId="{8CF83538-AD2C-4D13-8823-FD7C9C9CBBE8}">
      <dsp:nvSpPr>
        <dsp:cNvPr id="0" name=""/>
        <dsp:cNvSpPr/>
      </dsp:nvSpPr>
      <dsp:spPr>
        <a:xfrm>
          <a:off x="1154239" y="531931"/>
          <a:ext cx="2716525" cy="47456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Quantum Connector</a:t>
          </a:r>
          <a:endParaRPr lang="en-US" sz="900" kern="1200" dirty="0"/>
        </a:p>
      </dsp:txBody>
      <dsp:txXfrm>
        <a:off x="1168139" y="545831"/>
        <a:ext cx="2688725" cy="446766"/>
      </dsp:txXfrm>
    </dsp:sp>
    <dsp:sp modelId="{AC3DDF67-EA65-4752-ACD9-B5CA34AA55C7}">
      <dsp:nvSpPr>
        <dsp:cNvPr id="0" name=""/>
        <dsp:cNvSpPr/>
      </dsp:nvSpPr>
      <dsp:spPr>
        <a:xfrm>
          <a:off x="1154239" y="1063602"/>
          <a:ext cx="2162045" cy="47456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Python plugins</a:t>
          </a:r>
          <a:endParaRPr lang="en-US" sz="900" kern="1200" dirty="0"/>
        </a:p>
      </dsp:txBody>
      <dsp:txXfrm>
        <a:off x="1168139" y="1077502"/>
        <a:ext cx="2134245" cy="446766"/>
      </dsp:txXfrm>
    </dsp:sp>
    <dsp:sp modelId="{271713B3-0EDD-4C2A-9F67-626FD74C1B78}">
      <dsp:nvSpPr>
        <dsp:cNvPr id="0" name=""/>
        <dsp:cNvSpPr/>
      </dsp:nvSpPr>
      <dsp:spPr>
        <a:xfrm>
          <a:off x="1154239" y="1595274"/>
          <a:ext cx="532130" cy="474566"/>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System commands</a:t>
          </a:r>
          <a:endParaRPr lang="en-US" sz="700" kern="1200" dirty="0"/>
        </a:p>
      </dsp:txBody>
      <dsp:txXfrm>
        <a:off x="1168139" y="1609174"/>
        <a:ext cx="504330" cy="446766"/>
      </dsp:txXfrm>
    </dsp:sp>
    <dsp:sp modelId="{82580360-1F39-410B-B759-3D7670B84319}">
      <dsp:nvSpPr>
        <dsp:cNvPr id="0" name=""/>
        <dsp:cNvSpPr/>
      </dsp:nvSpPr>
      <dsp:spPr>
        <a:xfrm>
          <a:off x="1697544" y="1595274"/>
          <a:ext cx="532130" cy="474566"/>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err="1" smtClean="0"/>
            <a:t>StorNext</a:t>
          </a:r>
          <a:r>
            <a:rPr lang="en-US" sz="700" kern="1200" dirty="0" smtClean="0"/>
            <a:t> commands</a:t>
          </a:r>
          <a:endParaRPr lang="en-US" sz="700" kern="1200" dirty="0"/>
        </a:p>
      </dsp:txBody>
      <dsp:txXfrm>
        <a:off x="1711444" y="1609174"/>
        <a:ext cx="504330" cy="446766"/>
      </dsp:txXfrm>
    </dsp:sp>
    <dsp:sp modelId="{6B9E39C6-C18B-4E67-8D0A-DE728769D844}">
      <dsp:nvSpPr>
        <dsp:cNvPr id="0" name=""/>
        <dsp:cNvSpPr/>
      </dsp:nvSpPr>
      <dsp:spPr>
        <a:xfrm>
          <a:off x="2240849" y="1595274"/>
          <a:ext cx="532130" cy="474566"/>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err="1" smtClean="0"/>
            <a:t>snupdate</a:t>
          </a:r>
          <a:endParaRPr lang="en-US" sz="700" kern="1200" dirty="0"/>
        </a:p>
      </dsp:txBody>
      <dsp:txXfrm>
        <a:off x="2254749" y="1609174"/>
        <a:ext cx="504330" cy="446766"/>
      </dsp:txXfrm>
    </dsp:sp>
    <dsp:sp modelId="{8DE9A89D-943A-4813-ADC9-CE2CF2E21A99}">
      <dsp:nvSpPr>
        <dsp:cNvPr id="0" name=""/>
        <dsp:cNvSpPr/>
      </dsp:nvSpPr>
      <dsp:spPr>
        <a:xfrm>
          <a:off x="2784154" y="1595274"/>
          <a:ext cx="532130" cy="474566"/>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Appliance commands</a:t>
          </a:r>
          <a:endParaRPr lang="en-US" sz="700" kern="1200" dirty="0"/>
        </a:p>
      </dsp:txBody>
      <dsp:txXfrm>
        <a:off x="2798054" y="1609174"/>
        <a:ext cx="504330" cy="446766"/>
      </dsp:txXfrm>
    </dsp:sp>
    <dsp:sp modelId="{3B170ED2-BDD4-4E83-89A0-FFBFA0366F3C}">
      <dsp:nvSpPr>
        <dsp:cNvPr id="0" name=""/>
        <dsp:cNvSpPr/>
      </dsp:nvSpPr>
      <dsp:spPr>
        <a:xfrm>
          <a:off x="3338634" y="1063602"/>
          <a:ext cx="532130" cy="47456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Shell plugins</a:t>
          </a:r>
          <a:endParaRPr lang="en-US" sz="900" kern="1200" dirty="0"/>
        </a:p>
      </dsp:txBody>
      <dsp:txXfrm>
        <a:off x="3352534" y="1077502"/>
        <a:ext cx="504330" cy="446766"/>
      </dsp:txXfrm>
    </dsp:sp>
    <dsp:sp modelId="{32DAA860-46F7-4544-A79C-A8DB79E566FC}">
      <dsp:nvSpPr>
        <dsp:cNvPr id="0" name=""/>
        <dsp:cNvSpPr/>
      </dsp:nvSpPr>
      <dsp:spPr>
        <a:xfrm>
          <a:off x="3338634" y="1595274"/>
          <a:ext cx="532130" cy="474566"/>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System commands</a:t>
          </a:r>
          <a:endParaRPr lang="en-US" sz="700" kern="1200" dirty="0"/>
        </a:p>
      </dsp:txBody>
      <dsp:txXfrm>
        <a:off x="3352534" y="1609174"/>
        <a:ext cx="504330" cy="446766"/>
      </dsp:txXfrm>
    </dsp:sp>
    <dsp:sp modelId="{F4024B0F-267E-4910-B799-29569F392D9E}">
      <dsp:nvSpPr>
        <dsp:cNvPr id="0" name=""/>
        <dsp:cNvSpPr/>
      </dsp:nvSpPr>
      <dsp:spPr>
        <a:xfrm>
          <a:off x="3915463" y="531931"/>
          <a:ext cx="532130" cy="47456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monitor-qc</a:t>
          </a:r>
          <a:endParaRPr lang="en-US" sz="900" kern="1200" dirty="0"/>
        </a:p>
      </dsp:txBody>
      <dsp:txXfrm>
        <a:off x="3929363" y="545831"/>
        <a:ext cx="504330" cy="44676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6.png"/></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4818" name="Picture 6" descr="logo_blue"/>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67360" y="111364"/>
            <a:ext cx="2103120" cy="353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5"/>
          <p:cNvSpPr>
            <a:spLocks noGrp="1"/>
          </p:cNvSpPr>
          <p:nvPr>
            <p:ph type="sldNum" sz="quarter" idx="3"/>
          </p:nvPr>
        </p:nvSpPr>
        <p:spPr>
          <a:xfrm>
            <a:off x="6387255" y="8829967"/>
            <a:ext cx="621524" cy="464820"/>
          </a:xfrm>
          <a:prstGeom prst="rect">
            <a:avLst/>
          </a:prstGeom>
        </p:spPr>
        <p:txBody>
          <a:bodyPr vert="horz" lIns="91440" tIns="45720" rIns="91440" bIns="45720" rtlCol="0" anchor="b"/>
          <a:lstStyle>
            <a:lvl1pPr algn="r">
              <a:defRPr sz="1200">
                <a:cs typeface="+mn-cs"/>
              </a:defRPr>
            </a:lvl1pPr>
          </a:lstStyle>
          <a:p>
            <a:pPr>
              <a:defRPr/>
            </a:pPr>
            <a:fld id="{F9F9C8E3-2B65-4B14-AAA2-6F77C02A5608}" type="slidenum">
              <a:rPr lang="en-US"/>
              <a:pPr>
                <a:defRPr/>
              </a:pPr>
              <a:t>‹#›</a:t>
            </a:fld>
            <a:endParaRPr lang="en-US" dirty="0"/>
          </a:p>
        </p:txBody>
      </p:sp>
      <p:sp>
        <p:nvSpPr>
          <p:cNvPr id="6" name="Footer Placeholder 4"/>
          <p:cNvSpPr>
            <a:spLocks noGrp="1"/>
          </p:cNvSpPr>
          <p:nvPr>
            <p:ph type="ftr" sz="quarter" idx="2"/>
          </p:nvPr>
        </p:nvSpPr>
        <p:spPr>
          <a:xfrm>
            <a:off x="0" y="8829967"/>
            <a:ext cx="5919893" cy="464820"/>
          </a:xfrm>
          <a:prstGeom prst="rect">
            <a:avLst/>
          </a:prstGeom>
        </p:spPr>
        <p:txBody>
          <a:bodyPr vert="horz" lIns="91440" tIns="45720" rIns="91440" bIns="45720" rtlCol="0" anchor="b"/>
          <a:lstStyle>
            <a:lvl1pPr algn="l">
              <a:defRPr sz="600" dirty="0">
                <a:cs typeface="+mn-cs"/>
              </a:defRPr>
            </a:lvl1pPr>
          </a:lstStyle>
          <a:p>
            <a:pPr>
              <a:defRPr/>
            </a:pPr>
            <a:r>
              <a:rPr lang="en-US" dirty="0" smtClean="0"/>
              <a:t>© 2013 Quantum Corporation. Company Confidential. Forward-looking information is based upon multiple assumptions and uncertainties, does not necessarily represent the company’s outlook and is for planning purposes only.</a:t>
            </a:r>
            <a:endParaRPr lang="en-US" dirty="0"/>
          </a:p>
        </p:txBody>
      </p:sp>
    </p:spTree>
    <p:extLst>
      <p:ext uri="{BB962C8B-B14F-4D97-AF65-F5344CB8AC3E}">
        <p14:creationId xmlns:p14="http://schemas.microsoft.com/office/powerpoint/2010/main" val="2654780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5.png"/></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155787" y="4415790"/>
            <a:ext cx="6698827"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pic>
        <p:nvPicPr>
          <p:cNvPr id="32772" name="Picture 8" descr="logo_bl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360" y="111364"/>
            <a:ext cx="2103120" cy="353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4"/>
          <p:cNvSpPr>
            <a:spLocks noGrp="1"/>
          </p:cNvSpPr>
          <p:nvPr>
            <p:ph type="ftr" sz="quarter" idx="4"/>
          </p:nvPr>
        </p:nvSpPr>
        <p:spPr>
          <a:xfrm>
            <a:off x="0" y="8829967"/>
            <a:ext cx="5919893" cy="464820"/>
          </a:xfrm>
          <a:prstGeom prst="rect">
            <a:avLst/>
          </a:prstGeom>
        </p:spPr>
        <p:txBody>
          <a:bodyPr vert="horz" lIns="91440" tIns="45720" rIns="91440" bIns="45720" rtlCol="0" anchor="b"/>
          <a:lstStyle>
            <a:lvl1pPr algn="l">
              <a:defRPr sz="600" dirty="0">
                <a:cs typeface="+mn-cs"/>
              </a:defRPr>
            </a:lvl1pPr>
          </a:lstStyle>
          <a:p>
            <a:pPr>
              <a:defRPr/>
            </a:pPr>
            <a:r>
              <a:rPr lang="en-US" dirty="0" smtClean="0"/>
              <a:t>© 2013 Quantum Corporation. Company Confidential. Forward-looking information is based upon multiple assumptions and uncertainties, does not necessarily represent the company’s outlook and is for planning purposes only.</a:t>
            </a:r>
            <a:endParaRPr lang="en-US" dirty="0"/>
          </a:p>
        </p:txBody>
      </p:sp>
      <p:sp>
        <p:nvSpPr>
          <p:cNvPr id="9" name="Slide Number Placeholder 5"/>
          <p:cNvSpPr>
            <a:spLocks noGrp="1"/>
          </p:cNvSpPr>
          <p:nvPr>
            <p:ph type="sldNum" sz="quarter" idx="5"/>
          </p:nvPr>
        </p:nvSpPr>
        <p:spPr>
          <a:xfrm>
            <a:off x="6387255" y="8829967"/>
            <a:ext cx="621524" cy="464820"/>
          </a:xfrm>
          <a:prstGeom prst="rect">
            <a:avLst/>
          </a:prstGeom>
        </p:spPr>
        <p:txBody>
          <a:bodyPr vert="horz" lIns="91440" tIns="45720" rIns="91440" bIns="45720" rtlCol="0" anchor="b"/>
          <a:lstStyle>
            <a:lvl1pPr algn="r">
              <a:defRPr sz="1200">
                <a:cs typeface="+mn-cs"/>
              </a:defRPr>
            </a:lvl1pPr>
          </a:lstStyle>
          <a:p>
            <a:pPr>
              <a:defRPr/>
            </a:pPr>
            <a:fld id="{4462E7E0-0284-4AB1-A318-757D542418E6}" type="slidenum">
              <a:rPr lang="en-US"/>
              <a:pPr>
                <a:defRPr/>
              </a:pPr>
              <a:t>‹#›</a:t>
            </a:fld>
            <a:endParaRPr lang="en-US" dirty="0"/>
          </a:p>
        </p:txBody>
      </p:sp>
    </p:spTree>
    <p:extLst>
      <p:ext uri="{BB962C8B-B14F-4D97-AF65-F5344CB8AC3E}">
        <p14:creationId xmlns:p14="http://schemas.microsoft.com/office/powerpoint/2010/main" val="2228378676"/>
      </p:ext>
    </p:extLst>
  </p:cSld>
  <p:clrMap bg1="lt1" tx1="dk1" bg2="lt2" tx2="dk2" accent1="accent1" accent2="accent2" accent3="accent3" accent4="accent4" accent5="accent5" accent6="accent6" hlink="hlink" folHlink="folHlink"/>
  <p:hf hdr="0" dt="0"/>
  <p:notesStyle>
    <a:lvl1pPr algn="l" rtl="0" eaLnBrk="0" fontAlgn="base" hangingPunct="0">
      <a:spcBef>
        <a:spcPct val="10000"/>
      </a:spcBef>
      <a:spcAft>
        <a:spcPct val="0"/>
      </a:spcAft>
      <a:defRPr sz="1000" kern="1200">
        <a:solidFill>
          <a:schemeClr val="tx1"/>
        </a:solidFill>
        <a:latin typeface="Arial" charset="0"/>
        <a:ea typeface="ＭＳ Ｐゴシック" charset="0"/>
        <a:cs typeface="ＭＳ Ｐゴシック" charset="-128"/>
      </a:defRPr>
    </a:lvl1pPr>
    <a:lvl2pPr marL="457200" algn="l" rtl="0" eaLnBrk="0" fontAlgn="base" hangingPunct="0">
      <a:spcBef>
        <a:spcPct val="10000"/>
      </a:spcBef>
      <a:spcAft>
        <a:spcPct val="0"/>
      </a:spcAft>
      <a:defRPr sz="1000" kern="1200">
        <a:solidFill>
          <a:schemeClr val="tx1"/>
        </a:solidFill>
        <a:latin typeface="Arial" charset="0"/>
        <a:ea typeface="ＭＳ Ｐゴシック" charset="0"/>
        <a:cs typeface="+mn-cs"/>
      </a:defRPr>
    </a:lvl2pPr>
    <a:lvl3pPr marL="914400" algn="l" rtl="0" eaLnBrk="0" fontAlgn="base" hangingPunct="0">
      <a:spcBef>
        <a:spcPct val="10000"/>
      </a:spcBef>
      <a:spcAft>
        <a:spcPct val="0"/>
      </a:spcAft>
      <a:defRPr sz="1000" kern="1200">
        <a:solidFill>
          <a:schemeClr val="tx1"/>
        </a:solidFill>
        <a:latin typeface="Arial" charset="0"/>
        <a:ea typeface="ＭＳ Ｐゴシック" charset="0"/>
        <a:cs typeface="+mn-cs"/>
      </a:defRPr>
    </a:lvl3pPr>
    <a:lvl4pPr marL="1371600" algn="l" rtl="0" eaLnBrk="0" fontAlgn="base" hangingPunct="0">
      <a:spcBef>
        <a:spcPct val="10000"/>
      </a:spcBef>
      <a:spcAft>
        <a:spcPct val="0"/>
      </a:spcAft>
      <a:defRPr sz="1000" kern="1200">
        <a:solidFill>
          <a:schemeClr val="tx1"/>
        </a:solidFill>
        <a:latin typeface="Arial" charset="0"/>
        <a:ea typeface="ＭＳ Ｐゴシック" charset="0"/>
        <a:cs typeface="+mn-cs"/>
      </a:defRPr>
    </a:lvl4pPr>
    <a:lvl5pPr marL="1828800" algn="l" rtl="0" eaLnBrk="0" fontAlgn="base" hangingPunct="0">
      <a:spcBef>
        <a:spcPct val="10000"/>
      </a:spcBef>
      <a:spcAft>
        <a:spcPct val="0"/>
      </a:spcAft>
      <a:defRPr sz="10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7"/>
          <p:cNvSpPr>
            <a:spLocks noGrp="1" noChangeArrowheads="1"/>
          </p:cNvSpPr>
          <p:nvPr>
            <p:ph type="sldNum" sz="quarter" idx="5"/>
          </p:nvPr>
        </p:nvSpPr>
        <p:spPr>
          <a:noFill/>
        </p:spPr>
        <p:txBody>
          <a:bodyPr/>
          <a:lstStyle/>
          <a:p>
            <a:fld id="{95861519-8410-4FA8-BFFA-133AFA38DA6C}" type="slidenum">
              <a:rPr lang="en-US" smtClean="0"/>
              <a:pPr/>
              <a:t>1</a:t>
            </a:fld>
            <a:endParaRPr lang="en-US" dirty="0" smtClean="0"/>
          </a:p>
        </p:txBody>
      </p:sp>
      <p:sp>
        <p:nvSpPr>
          <p:cNvPr id="157700" name="Rectangle 2"/>
          <p:cNvSpPr>
            <a:spLocks noGrp="1" noRot="1" noChangeAspect="1" noChangeArrowheads="1" noTextEdit="1"/>
          </p:cNvSpPr>
          <p:nvPr>
            <p:ph type="sldImg"/>
          </p:nvPr>
        </p:nvSpPr>
        <p:spPr>
          <a:ln/>
        </p:spPr>
      </p:sp>
      <p:sp>
        <p:nvSpPr>
          <p:cNvPr id="157701"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
        <p:nvSpPr>
          <p:cNvPr id="6" name="Footer Placeholder 3"/>
          <p:cNvSpPr>
            <a:spLocks noGrp="1"/>
          </p:cNvSpPr>
          <p:nvPr>
            <p:ph type="ftr" sz="quarter" idx="4"/>
          </p:nvPr>
        </p:nvSpPr>
        <p:spPr>
          <a:xfrm>
            <a:off x="0" y="8829967"/>
            <a:ext cx="5919893" cy="464820"/>
          </a:xfrm>
        </p:spPr>
        <p:txBody>
          <a:bodyPr/>
          <a:lstStyle/>
          <a:p>
            <a:pPr>
              <a:defRPr/>
            </a:pPr>
            <a:r>
              <a:rPr lang="en-US" dirty="0" smtClean="0"/>
              <a:t>© 2013 Quantum Corporation. Company Confidential. Forward-looking information is based upon multiple assumptions and uncertainties, does not necessarily represent the company’s outlook and is for planning purposes only.</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 2013 Quantum Corporation. Company Confidential. Forward-looking information is based upon multiple assumptions and uncertainties, does not necessarily represent the company’s outlook and is for planning purposes only.</a:t>
            </a:r>
            <a:endParaRPr lang="en-US" dirty="0"/>
          </a:p>
        </p:txBody>
      </p:sp>
      <p:sp>
        <p:nvSpPr>
          <p:cNvPr id="5" name="Slide Number Placeholder 4"/>
          <p:cNvSpPr>
            <a:spLocks noGrp="1"/>
          </p:cNvSpPr>
          <p:nvPr>
            <p:ph type="sldNum" sz="quarter" idx="11"/>
          </p:nvPr>
        </p:nvSpPr>
        <p:spPr/>
        <p:txBody>
          <a:bodyPr/>
          <a:lstStyle/>
          <a:p>
            <a:pPr>
              <a:defRPr/>
            </a:pPr>
            <a:fld id="{4462E7E0-0284-4AB1-A318-757D542418E6}" type="slidenum">
              <a:rPr lang="en-US" smtClean="0"/>
              <a:pPr>
                <a:defRPr/>
              </a:pPr>
              <a:t>2</a:t>
            </a:fld>
            <a:endParaRPr lang="en-US" dirty="0"/>
          </a:p>
        </p:txBody>
      </p:sp>
    </p:spTree>
    <p:extLst>
      <p:ext uri="{BB962C8B-B14F-4D97-AF65-F5344CB8AC3E}">
        <p14:creationId xmlns:p14="http://schemas.microsoft.com/office/powerpoint/2010/main" val="1068712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Deck">
    <p:spTree>
      <p:nvGrpSpPr>
        <p:cNvPr id="1" name=""/>
        <p:cNvGrpSpPr/>
        <p:nvPr/>
      </p:nvGrpSpPr>
      <p:grpSpPr>
        <a:xfrm>
          <a:off x="0" y="0"/>
          <a:ext cx="0" cy="0"/>
          <a:chOff x="0" y="0"/>
          <a:chExt cx="0" cy="0"/>
        </a:xfrm>
      </p:grpSpPr>
      <p:sp>
        <p:nvSpPr>
          <p:cNvPr id="19" name="Text Placeholder 2"/>
          <p:cNvSpPr>
            <a:spLocks noGrp="1"/>
          </p:cNvSpPr>
          <p:nvPr>
            <p:ph type="body" sz="quarter" idx="18" hasCustomPrompt="1"/>
          </p:nvPr>
        </p:nvSpPr>
        <p:spPr>
          <a:xfrm>
            <a:off x="5031475" y="1888050"/>
            <a:ext cx="3886200" cy="1312349"/>
          </a:xfrm>
          <a:prstGeom prst="rect">
            <a:avLst/>
          </a:prstGeom>
        </p:spPr>
        <p:txBody>
          <a:bodyPr anchor="b" anchorCtr="0"/>
          <a:lstStyle>
            <a:lvl1pPr marL="0" indent="0">
              <a:lnSpc>
                <a:spcPts val="3000"/>
              </a:lnSpc>
              <a:spcBef>
                <a:spcPts val="300"/>
              </a:spcBef>
              <a:buNone/>
              <a:defRPr sz="3200" b="1" spc="-50" baseline="0">
                <a:solidFill>
                  <a:schemeClr val="bg1"/>
                </a:solidFill>
              </a:defRPr>
            </a:lvl1pPr>
          </a:lstStyle>
          <a:p>
            <a:pPr lvl="0"/>
            <a:r>
              <a:rPr lang="en-US" dirty="0" smtClean="0"/>
              <a:t>PRESENTATION TITLE OR TOPIC</a:t>
            </a:r>
            <a:br>
              <a:rPr lang="en-US" dirty="0" smtClean="0"/>
            </a:br>
            <a:r>
              <a:rPr lang="en-US" dirty="0" smtClean="0"/>
              <a:t>3-LINE TITLE</a:t>
            </a:r>
            <a:endParaRPr lang="en-US" dirty="0"/>
          </a:p>
        </p:txBody>
      </p:sp>
      <p:sp>
        <p:nvSpPr>
          <p:cNvPr id="20" name="Text Placeholder 2"/>
          <p:cNvSpPr>
            <a:spLocks noGrp="1"/>
          </p:cNvSpPr>
          <p:nvPr>
            <p:ph type="body" sz="quarter" idx="19" hasCustomPrompt="1"/>
          </p:nvPr>
        </p:nvSpPr>
        <p:spPr>
          <a:xfrm>
            <a:off x="5032374" y="3150229"/>
            <a:ext cx="3886200" cy="531544"/>
          </a:xfrm>
          <a:prstGeom prst="rect">
            <a:avLst/>
          </a:prstGeom>
        </p:spPr>
        <p:txBody>
          <a:bodyPr/>
          <a:lstStyle>
            <a:lvl1pPr marL="0" indent="0">
              <a:buNone/>
              <a:defRPr sz="1800" b="1" spc="0" baseline="0">
                <a:solidFill>
                  <a:schemeClr val="bg1">
                    <a:lumMod val="85000"/>
                  </a:schemeClr>
                </a:solidFill>
              </a:defRPr>
            </a:lvl1pPr>
          </a:lstStyle>
          <a:p>
            <a:pPr lvl="0"/>
            <a:r>
              <a:rPr lang="en-US" dirty="0" err="1" smtClean="0"/>
              <a:t>Firstname</a:t>
            </a:r>
            <a:r>
              <a:rPr lang="en-US" dirty="0" smtClean="0"/>
              <a:t> </a:t>
            </a:r>
            <a:r>
              <a:rPr lang="en-US" dirty="0" err="1" smtClean="0"/>
              <a:t>Lastname</a:t>
            </a:r>
            <a:endParaRPr lang="en-US" dirty="0"/>
          </a:p>
        </p:txBody>
      </p:sp>
      <p:sp>
        <p:nvSpPr>
          <p:cNvPr id="13" name="Text Placeholder 2"/>
          <p:cNvSpPr>
            <a:spLocks noGrp="1"/>
          </p:cNvSpPr>
          <p:nvPr>
            <p:ph type="body" sz="quarter" idx="20" hasCustomPrompt="1"/>
          </p:nvPr>
        </p:nvSpPr>
        <p:spPr>
          <a:xfrm>
            <a:off x="5032374" y="4076456"/>
            <a:ext cx="3886200" cy="531544"/>
          </a:xfrm>
          <a:prstGeom prst="rect">
            <a:avLst/>
          </a:prstGeom>
        </p:spPr>
        <p:txBody>
          <a:bodyPr/>
          <a:lstStyle>
            <a:lvl1pPr marL="0" indent="0">
              <a:buNone/>
              <a:defRPr sz="1600" b="0" spc="0" baseline="0">
                <a:solidFill>
                  <a:schemeClr val="bg1">
                    <a:lumMod val="85000"/>
                  </a:schemeClr>
                </a:solidFill>
              </a:defRPr>
            </a:lvl1pPr>
          </a:lstStyle>
          <a:p>
            <a:pPr lvl="0"/>
            <a:r>
              <a:rPr lang="en-US" dirty="0" smtClean="0"/>
              <a:t>Date</a:t>
            </a:r>
            <a:endParaRPr lang="en-US" dirty="0"/>
          </a:p>
        </p:txBody>
      </p:sp>
    </p:spTree>
    <p:extLst>
      <p:ext uri="{BB962C8B-B14F-4D97-AF65-F5344CB8AC3E}">
        <p14:creationId xmlns:p14="http://schemas.microsoft.com/office/powerpoint/2010/main" val="2054104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Phase">
    <p:spTree>
      <p:nvGrpSpPr>
        <p:cNvPr id="1" name=""/>
        <p:cNvGrpSpPr/>
        <p:nvPr/>
      </p:nvGrpSpPr>
      <p:grpSpPr>
        <a:xfrm>
          <a:off x="0" y="0"/>
          <a:ext cx="0" cy="0"/>
          <a:chOff x="0" y="0"/>
          <a:chExt cx="0" cy="0"/>
        </a:xfrm>
      </p:grpSpPr>
      <p:sp>
        <p:nvSpPr>
          <p:cNvPr id="19" name="Text Placeholder 2"/>
          <p:cNvSpPr>
            <a:spLocks noGrp="1"/>
          </p:cNvSpPr>
          <p:nvPr>
            <p:ph type="body" sz="quarter" idx="18" hasCustomPrompt="1"/>
          </p:nvPr>
        </p:nvSpPr>
        <p:spPr>
          <a:xfrm>
            <a:off x="5031475" y="1514476"/>
            <a:ext cx="3886200" cy="1428749"/>
          </a:xfrm>
          <a:prstGeom prst="rect">
            <a:avLst/>
          </a:prstGeom>
        </p:spPr>
        <p:txBody>
          <a:bodyPr anchor="b" anchorCtr="0"/>
          <a:lstStyle>
            <a:lvl1pPr marL="0" indent="0">
              <a:lnSpc>
                <a:spcPts val="3400"/>
              </a:lnSpc>
              <a:buNone/>
              <a:defRPr sz="2800" b="1" spc="-50" baseline="0">
                <a:solidFill>
                  <a:schemeClr val="bg1"/>
                </a:solidFill>
              </a:defRPr>
            </a:lvl1pPr>
          </a:lstStyle>
          <a:p>
            <a:pPr lvl="0"/>
            <a:r>
              <a:rPr lang="en-US" dirty="0" smtClean="0"/>
              <a:t>&lt;PROGRAM NAME&gt;</a:t>
            </a:r>
            <a:endParaRPr lang="en-US" dirty="0"/>
          </a:p>
        </p:txBody>
      </p:sp>
      <p:sp>
        <p:nvSpPr>
          <p:cNvPr id="20" name="Text Placeholder 2"/>
          <p:cNvSpPr>
            <a:spLocks noGrp="1"/>
          </p:cNvSpPr>
          <p:nvPr>
            <p:ph type="body" sz="quarter" idx="19" hasCustomPrompt="1"/>
          </p:nvPr>
        </p:nvSpPr>
        <p:spPr>
          <a:xfrm>
            <a:off x="5032374" y="3429000"/>
            <a:ext cx="3886200" cy="652823"/>
          </a:xfrm>
          <a:prstGeom prst="rect">
            <a:avLst/>
          </a:prstGeom>
        </p:spPr>
        <p:txBody>
          <a:bodyPr/>
          <a:lstStyle>
            <a:lvl1pPr marL="0" indent="0">
              <a:buNone/>
              <a:defRPr sz="1800" b="1" spc="0" baseline="0">
                <a:solidFill>
                  <a:schemeClr val="bg1">
                    <a:lumMod val="85000"/>
                  </a:schemeClr>
                </a:solidFill>
              </a:defRPr>
            </a:lvl1pPr>
          </a:lstStyle>
          <a:p>
            <a:pPr lvl="0"/>
            <a:r>
              <a:rPr lang="en-US" dirty="0" smtClean="0"/>
              <a:t>Presenter(s)</a:t>
            </a:r>
          </a:p>
          <a:p>
            <a:pPr lvl="0"/>
            <a:endParaRPr lang="en-US" dirty="0"/>
          </a:p>
        </p:txBody>
      </p:sp>
      <p:sp>
        <p:nvSpPr>
          <p:cNvPr id="13" name="Text Placeholder 2"/>
          <p:cNvSpPr>
            <a:spLocks noGrp="1"/>
          </p:cNvSpPr>
          <p:nvPr>
            <p:ph type="body" sz="quarter" idx="20" hasCustomPrompt="1"/>
          </p:nvPr>
        </p:nvSpPr>
        <p:spPr>
          <a:xfrm>
            <a:off x="5032374" y="4076456"/>
            <a:ext cx="3886200" cy="531544"/>
          </a:xfrm>
          <a:prstGeom prst="rect">
            <a:avLst/>
          </a:prstGeom>
        </p:spPr>
        <p:txBody>
          <a:bodyPr/>
          <a:lstStyle>
            <a:lvl1pPr marL="0" indent="0">
              <a:buNone/>
              <a:defRPr sz="1600" b="0" spc="0" baseline="0">
                <a:solidFill>
                  <a:schemeClr val="bg1">
                    <a:lumMod val="85000"/>
                  </a:schemeClr>
                </a:solidFill>
              </a:defRPr>
            </a:lvl1pPr>
          </a:lstStyle>
          <a:p>
            <a:r>
              <a:rPr lang="en-US" dirty="0" smtClean="0"/>
              <a:t>&lt;Review Date (</a:t>
            </a:r>
            <a:r>
              <a:rPr lang="en-US" dirty="0" err="1" smtClean="0"/>
              <a:t>ddMMMyyyy</a:t>
            </a:r>
            <a:r>
              <a:rPr lang="en-US" dirty="0" smtClean="0"/>
              <a:t>)&gt;</a:t>
            </a:r>
            <a:endParaRPr lang="en-US" dirty="0"/>
          </a:p>
        </p:txBody>
      </p:sp>
      <p:sp>
        <p:nvSpPr>
          <p:cNvPr id="23" name="Text Placeholder 2"/>
          <p:cNvSpPr>
            <a:spLocks noGrp="1"/>
          </p:cNvSpPr>
          <p:nvPr>
            <p:ph type="body" sz="quarter" idx="21" hasCustomPrompt="1"/>
          </p:nvPr>
        </p:nvSpPr>
        <p:spPr>
          <a:xfrm>
            <a:off x="5032374" y="2969254"/>
            <a:ext cx="3886200" cy="394666"/>
          </a:xfrm>
          <a:prstGeom prst="rect">
            <a:avLst/>
          </a:prstGeom>
        </p:spPr>
        <p:txBody>
          <a:bodyPr/>
          <a:lstStyle>
            <a:lvl1pPr marL="0" indent="0">
              <a:buNone/>
              <a:defRPr sz="1600" b="1" spc="0" baseline="0">
                <a:solidFill>
                  <a:schemeClr val="bg1">
                    <a:lumMod val="85000"/>
                  </a:schemeClr>
                </a:solidFill>
              </a:defRPr>
            </a:lvl1pPr>
          </a:lstStyle>
          <a:p>
            <a:pPr lvl="0"/>
            <a:r>
              <a:rPr lang="en-US" dirty="0" smtClean="0"/>
              <a:t>PHASE NAME</a:t>
            </a:r>
            <a:endParaRPr lang="en-US" dirty="0"/>
          </a:p>
        </p:txBody>
      </p:sp>
    </p:spTree>
    <p:extLst>
      <p:ext uri="{BB962C8B-B14F-4D97-AF65-F5344CB8AC3E}">
        <p14:creationId xmlns:p14="http://schemas.microsoft.com/office/powerpoint/2010/main" val="286507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628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Only Slide">
    <p:spTree>
      <p:nvGrpSpPr>
        <p:cNvPr id="1" name=""/>
        <p:cNvGrpSpPr/>
        <p:nvPr/>
      </p:nvGrpSpPr>
      <p:grpSpPr>
        <a:xfrm>
          <a:off x="0" y="0"/>
          <a:ext cx="0" cy="0"/>
          <a:chOff x="0" y="0"/>
          <a:chExt cx="0" cy="0"/>
        </a:xfrm>
      </p:grpSpPr>
      <p:sp>
        <p:nvSpPr>
          <p:cNvPr id="3" name="Title Placeholder 1"/>
          <p:cNvSpPr>
            <a:spLocks noGrp="1"/>
          </p:cNvSpPr>
          <p:nvPr>
            <p:ph type="title"/>
          </p:nvPr>
        </p:nvSpPr>
        <p:spPr bwMode="auto">
          <a:xfrm>
            <a:off x="200025" y="257770"/>
            <a:ext cx="866775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defRPr sz="2400"/>
            </a:lvl1pPr>
          </a:lstStyle>
          <a:p>
            <a:pPr lvl="0"/>
            <a:r>
              <a:rPr lang="en-US" dirty="0" smtClean="0"/>
              <a:t>Click to edit Master title style</a:t>
            </a:r>
          </a:p>
        </p:txBody>
      </p:sp>
      <p:cxnSp>
        <p:nvCxnSpPr>
          <p:cNvPr id="4" name="Straight Connector 3"/>
          <p:cNvCxnSpPr/>
          <p:nvPr userDrawn="1"/>
        </p:nvCxnSpPr>
        <p:spPr>
          <a:xfrm>
            <a:off x="295275" y="914400"/>
            <a:ext cx="8382000" cy="1588"/>
          </a:xfrm>
          <a:prstGeom prst="line">
            <a:avLst/>
          </a:prstGeom>
          <a:ln>
            <a:solidFill>
              <a:schemeClr val="bg1">
                <a:lumMod val="75000"/>
              </a:schemeClr>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93949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 Content Slide">
    <p:spTree>
      <p:nvGrpSpPr>
        <p:cNvPr id="1" name=""/>
        <p:cNvGrpSpPr/>
        <p:nvPr/>
      </p:nvGrpSpPr>
      <p:grpSpPr>
        <a:xfrm>
          <a:off x="0" y="0"/>
          <a:ext cx="0" cy="0"/>
          <a:chOff x="0" y="0"/>
          <a:chExt cx="0" cy="0"/>
        </a:xfrm>
      </p:grpSpPr>
      <p:sp>
        <p:nvSpPr>
          <p:cNvPr id="3" name="Title Placeholder 1"/>
          <p:cNvSpPr>
            <a:spLocks noGrp="1"/>
          </p:cNvSpPr>
          <p:nvPr>
            <p:ph type="title"/>
          </p:nvPr>
        </p:nvSpPr>
        <p:spPr bwMode="auto">
          <a:xfrm>
            <a:off x="200025" y="257770"/>
            <a:ext cx="866775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defRPr sz="2400"/>
            </a:lvl1pPr>
          </a:lstStyle>
          <a:p>
            <a:pPr lvl="0"/>
            <a:r>
              <a:rPr lang="en-US" dirty="0" smtClean="0"/>
              <a:t>Click to edit Master title style</a:t>
            </a:r>
          </a:p>
        </p:txBody>
      </p:sp>
      <p:sp>
        <p:nvSpPr>
          <p:cNvPr id="4" name="Text Placeholder 2"/>
          <p:cNvSpPr>
            <a:spLocks noGrp="1"/>
          </p:cNvSpPr>
          <p:nvPr>
            <p:ph idx="1"/>
          </p:nvPr>
        </p:nvSpPr>
        <p:spPr bwMode="auto">
          <a:xfrm>
            <a:off x="200024" y="990600"/>
            <a:ext cx="865822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a:spcBef>
                <a:spcPts val="200"/>
              </a:spcBef>
              <a:defRPr>
                <a:solidFill>
                  <a:schemeClr val="tx1">
                    <a:lumMod val="75000"/>
                    <a:lumOff val="25000"/>
                  </a:schemeClr>
                </a:solidFill>
              </a:defRPr>
            </a:lvl1pPr>
            <a:lvl2pPr>
              <a:spcBef>
                <a:spcPts val="200"/>
              </a:spcBef>
              <a:defRPr>
                <a:solidFill>
                  <a:schemeClr val="tx1">
                    <a:lumMod val="75000"/>
                    <a:lumOff val="25000"/>
                  </a:schemeClr>
                </a:solidFill>
              </a:defRPr>
            </a:lvl2pPr>
            <a:lvl3pPr>
              <a:spcBef>
                <a:spcPts val="200"/>
              </a:spcBef>
              <a:defRPr>
                <a:solidFill>
                  <a:schemeClr val="tx1">
                    <a:lumMod val="75000"/>
                    <a:lumOff val="25000"/>
                  </a:schemeClr>
                </a:solidFill>
              </a:defRPr>
            </a:lvl3pPr>
            <a:lvl4pPr>
              <a:spcBef>
                <a:spcPts val="200"/>
              </a:spcBef>
              <a:defRPr>
                <a:solidFill>
                  <a:schemeClr val="tx1">
                    <a:lumMod val="75000"/>
                    <a:lumOff val="25000"/>
                  </a:schemeClr>
                </a:solidFill>
              </a:defRPr>
            </a:lvl4pPr>
            <a:lvl5pPr>
              <a:spcBef>
                <a:spcPts val="200"/>
              </a:spcBef>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5" name="Straight Connector 4"/>
          <p:cNvCxnSpPr/>
          <p:nvPr userDrawn="1"/>
        </p:nvCxnSpPr>
        <p:spPr>
          <a:xfrm>
            <a:off x="295275" y="914400"/>
            <a:ext cx="8382000" cy="1588"/>
          </a:xfrm>
          <a:prstGeom prst="line">
            <a:avLst/>
          </a:prstGeom>
          <a:ln>
            <a:solidFill>
              <a:schemeClr val="bg1">
                <a:lumMod val="75000"/>
              </a:schemeClr>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456070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ndard Content Slide with 2-Line Titl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auto">
          <a:xfrm>
            <a:off x="200026" y="253664"/>
            <a:ext cx="8667750"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nSpc>
                <a:spcPts val="2600"/>
              </a:lnSpc>
              <a:defRPr sz="2400" baseline="0"/>
            </a:lvl1pPr>
          </a:lstStyle>
          <a:p>
            <a:pPr lvl="0"/>
            <a:r>
              <a:rPr lang="en-US" dirty="0" smtClean="0"/>
              <a:t>Click to edit Master title style:</a:t>
            </a:r>
            <a:br>
              <a:rPr lang="en-US" dirty="0" smtClean="0"/>
            </a:br>
            <a:r>
              <a:rPr lang="en-US" dirty="0" smtClean="0"/>
              <a:t>2-Line Title Slide</a:t>
            </a:r>
          </a:p>
        </p:txBody>
      </p:sp>
      <p:sp>
        <p:nvSpPr>
          <p:cNvPr id="4" name="Text Placeholder 2"/>
          <p:cNvSpPr>
            <a:spLocks noGrp="1"/>
          </p:cNvSpPr>
          <p:nvPr>
            <p:ph idx="1"/>
          </p:nvPr>
        </p:nvSpPr>
        <p:spPr bwMode="auto">
          <a:xfrm>
            <a:off x="200025" y="987552"/>
            <a:ext cx="8659368" cy="541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a:spcBef>
                <a:spcPts val="200"/>
              </a:spcBef>
              <a:defRPr>
                <a:solidFill>
                  <a:schemeClr val="tx1">
                    <a:lumMod val="75000"/>
                    <a:lumOff val="25000"/>
                  </a:schemeClr>
                </a:solidFill>
              </a:defRPr>
            </a:lvl1pPr>
            <a:lvl2pPr>
              <a:spcBef>
                <a:spcPts val="200"/>
              </a:spcBef>
              <a:defRPr>
                <a:solidFill>
                  <a:schemeClr val="tx1">
                    <a:lumMod val="75000"/>
                    <a:lumOff val="25000"/>
                  </a:schemeClr>
                </a:solidFill>
              </a:defRPr>
            </a:lvl2pPr>
            <a:lvl3pPr>
              <a:spcBef>
                <a:spcPts val="200"/>
              </a:spcBef>
              <a:defRPr>
                <a:solidFill>
                  <a:schemeClr val="tx1">
                    <a:lumMod val="75000"/>
                    <a:lumOff val="25000"/>
                  </a:schemeClr>
                </a:solidFill>
              </a:defRPr>
            </a:lvl3pPr>
            <a:lvl4pPr>
              <a:spcBef>
                <a:spcPts val="200"/>
              </a:spcBef>
              <a:defRPr>
                <a:solidFill>
                  <a:schemeClr val="tx1">
                    <a:lumMod val="75000"/>
                    <a:lumOff val="25000"/>
                  </a:schemeClr>
                </a:solidFill>
              </a:defRPr>
            </a:lvl4pPr>
            <a:lvl5pPr>
              <a:spcBef>
                <a:spcPts val="200"/>
              </a:spcBef>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5" name="Straight Connector 4"/>
          <p:cNvCxnSpPr/>
          <p:nvPr userDrawn="1"/>
        </p:nvCxnSpPr>
        <p:spPr>
          <a:xfrm>
            <a:off x="295275" y="914400"/>
            <a:ext cx="8382000" cy="1588"/>
          </a:xfrm>
          <a:prstGeom prst="line">
            <a:avLst/>
          </a:prstGeom>
          <a:ln>
            <a:solidFill>
              <a:schemeClr val="bg1">
                <a:lumMod val="75000"/>
              </a:schemeClr>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614932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Column Content Slide">
    <p:spTree>
      <p:nvGrpSpPr>
        <p:cNvPr id="1" name=""/>
        <p:cNvGrpSpPr/>
        <p:nvPr/>
      </p:nvGrpSpPr>
      <p:grpSpPr>
        <a:xfrm>
          <a:off x="0" y="0"/>
          <a:ext cx="0" cy="0"/>
          <a:chOff x="0" y="0"/>
          <a:chExt cx="0" cy="0"/>
        </a:xfrm>
      </p:grpSpPr>
      <p:sp>
        <p:nvSpPr>
          <p:cNvPr id="10" name="Text Placeholder 2"/>
          <p:cNvSpPr>
            <a:spLocks noGrp="1"/>
          </p:cNvSpPr>
          <p:nvPr>
            <p:ph idx="1"/>
          </p:nvPr>
        </p:nvSpPr>
        <p:spPr bwMode="auto">
          <a:xfrm>
            <a:off x="200026" y="978286"/>
            <a:ext cx="4101254"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sp>
        <p:nvSpPr>
          <p:cNvPr id="11" name="Text Placeholder 2"/>
          <p:cNvSpPr>
            <a:spLocks noGrp="1"/>
          </p:cNvSpPr>
          <p:nvPr>
            <p:ph idx="10"/>
          </p:nvPr>
        </p:nvSpPr>
        <p:spPr bwMode="auto">
          <a:xfrm>
            <a:off x="209550" y="1533526"/>
            <a:ext cx="4091729" cy="4867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a:spcBef>
                <a:spcPts val="200"/>
              </a:spcBef>
              <a:defRPr>
                <a:solidFill>
                  <a:schemeClr val="tx1">
                    <a:lumMod val="75000"/>
                    <a:lumOff val="25000"/>
                  </a:schemeClr>
                </a:solidFill>
              </a:defRPr>
            </a:lvl1pPr>
            <a:lvl2pPr>
              <a:spcBef>
                <a:spcPts val="200"/>
              </a:spcBef>
              <a:defRPr>
                <a:solidFill>
                  <a:schemeClr val="tx1">
                    <a:lumMod val="75000"/>
                    <a:lumOff val="25000"/>
                  </a:schemeClr>
                </a:solidFill>
              </a:defRPr>
            </a:lvl2pPr>
            <a:lvl3pPr>
              <a:spcBef>
                <a:spcPts val="200"/>
              </a:spcBef>
              <a:defRPr>
                <a:solidFill>
                  <a:schemeClr val="tx1">
                    <a:lumMod val="75000"/>
                    <a:lumOff val="25000"/>
                  </a:schemeClr>
                </a:solidFill>
              </a:defRPr>
            </a:lvl3pPr>
            <a:lvl4pPr>
              <a:spcBef>
                <a:spcPts val="200"/>
              </a:spcBef>
              <a:defRPr>
                <a:solidFill>
                  <a:schemeClr val="tx1">
                    <a:lumMod val="75000"/>
                    <a:lumOff val="25000"/>
                  </a:schemeClr>
                </a:solidFill>
              </a:defRPr>
            </a:lvl4pPr>
            <a:lvl5pPr>
              <a:spcBef>
                <a:spcPts val="200"/>
              </a:spcBef>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Text Placeholder 2"/>
          <p:cNvSpPr>
            <a:spLocks noGrp="1"/>
          </p:cNvSpPr>
          <p:nvPr>
            <p:ph idx="11"/>
          </p:nvPr>
        </p:nvSpPr>
        <p:spPr bwMode="auto">
          <a:xfrm>
            <a:off x="4673340" y="978286"/>
            <a:ext cx="4194435"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sp>
        <p:nvSpPr>
          <p:cNvPr id="13" name="Text Placeholder 2"/>
          <p:cNvSpPr>
            <a:spLocks noGrp="1"/>
          </p:cNvSpPr>
          <p:nvPr>
            <p:ph idx="12"/>
          </p:nvPr>
        </p:nvSpPr>
        <p:spPr bwMode="auto">
          <a:xfrm>
            <a:off x="4673340" y="1514475"/>
            <a:ext cx="418491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a:spcBef>
                <a:spcPts val="200"/>
              </a:spcBef>
              <a:defRPr>
                <a:solidFill>
                  <a:schemeClr val="tx1">
                    <a:lumMod val="75000"/>
                    <a:lumOff val="25000"/>
                  </a:schemeClr>
                </a:solidFill>
              </a:defRPr>
            </a:lvl1pPr>
            <a:lvl2pPr>
              <a:spcBef>
                <a:spcPts val="200"/>
              </a:spcBef>
              <a:defRPr>
                <a:solidFill>
                  <a:schemeClr val="tx1">
                    <a:lumMod val="75000"/>
                    <a:lumOff val="25000"/>
                  </a:schemeClr>
                </a:solidFill>
              </a:defRPr>
            </a:lvl2pPr>
            <a:lvl3pPr>
              <a:spcBef>
                <a:spcPts val="200"/>
              </a:spcBef>
              <a:defRPr>
                <a:solidFill>
                  <a:schemeClr val="tx1">
                    <a:lumMod val="75000"/>
                    <a:lumOff val="25000"/>
                  </a:schemeClr>
                </a:solidFill>
              </a:defRPr>
            </a:lvl3pPr>
            <a:lvl4pPr>
              <a:spcBef>
                <a:spcPts val="200"/>
              </a:spcBef>
              <a:defRPr>
                <a:solidFill>
                  <a:schemeClr val="tx1">
                    <a:lumMod val="75000"/>
                    <a:lumOff val="25000"/>
                  </a:schemeClr>
                </a:solidFill>
              </a:defRPr>
            </a:lvl4pPr>
            <a:lvl5pPr>
              <a:spcBef>
                <a:spcPts val="200"/>
              </a:spcBef>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14" name="Straight Connector 13"/>
          <p:cNvCxnSpPr/>
          <p:nvPr userDrawn="1"/>
        </p:nvCxnSpPr>
        <p:spPr>
          <a:xfrm>
            <a:off x="295275" y="914400"/>
            <a:ext cx="8382000" cy="1588"/>
          </a:xfrm>
          <a:prstGeom prst="line">
            <a:avLst/>
          </a:prstGeom>
          <a:ln>
            <a:solidFill>
              <a:schemeClr val="bg1">
                <a:lumMod val="75000"/>
              </a:schemeClr>
            </a:solidFill>
          </a:ln>
        </p:spPr>
        <p:style>
          <a:lnRef idx="1">
            <a:schemeClr val="accent4"/>
          </a:lnRef>
          <a:fillRef idx="0">
            <a:schemeClr val="accent4"/>
          </a:fillRef>
          <a:effectRef idx="0">
            <a:schemeClr val="accent4"/>
          </a:effectRef>
          <a:fontRef idx="minor">
            <a:schemeClr val="tx1"/>
          </a:fontRef>
        </p:style>
      </p:cxnSp>
      <p:sp>
        <p:nvSpPr>
          <p:cNvPr id="15" name="Title Placeholder 1"/>
          <p:cNvSpPr>
            <a:spLocks noGrp="1"/>
          </p:cNvSpPr>
          <p:nvPr>
            <p:ph type="title"/>
          </p:nvPr>
        </p:nvSpPr>
        <p:spPr bwMode="auto">
          <a:xfrm>
            <a:off x="200025" y="257770"/>
            <a:ext cx="866775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defRPr sz="2400"/>
            </a:lvl1pPr>
          </a:lstStyle>
          <a:p>
            <a:pPr lvl="0"/>
            <a:r>
              <a:rPr lang="en-US" dirty="0" smtClean="0"/>
              <a:t>Click to edit Master title style</a:t>
            </a:r>
          </a:p>
        </p:txBody>
      </p:sp>
    </p:spTree>
    <p:extLst>
      <p:ext uri="{BB962C8B-B14F-4D97-AF65-F5344CB8AC3E}">
        <p14:creationId xmlns:p14="http://schemas.microsoft.com/office/powerpoint/2010/main" val="1729296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5" Type="http://schemas.openxmlformats.org/officeDocument/2006/relationships/image" Target="../media/image2.png"/><Relationship Id="rId6"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theme" Target="../theme/theme2.xml"/><Relationship Id="rId7"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4" cstate="email">
            <a:extLst>
              <a:ext uri="{28A0092B-C50C-407E-A947-70E740481C1C}">
                <a14:useLocalDpi xmlns:a14="http://schemas.microsoft.com/office/drawing/2010/main" val="0"/>
              </a:ext>
            </a:extLst>
          </a:blip>
          <a:srcRect l="4076" t="2032" r="18583" b="15953"/>
          <a:stretch/>
        </p:blipFill>
        <p:spPr>
          <a:xfrm>
            <a:off x="0" y="0"/>
            <a:ext cx="9144000" cy="6858000"/>
          </a:xfrm>
          <a:prstGeom prst="rect">
            <a:avLst/>
          </a:prstGeom>
        </p:spPr>
      </p:pic>
      <p:sp>
        <p:nvSpPr>
          <p:cNvPr id="3" name="Rectangle 2"/>
          <p:cNvSpPr/>
          <p:nvPr/>
        </p:nvSpPr>
        <p:spPr>
          <a:xfrm>
            <a:off x="0" y="-40076"/>
            <a:ext cx="9144000" cy="6903243"/>
          </a:xfrm>
          <a:prstGeom prst="rect">
            <a:avLst/>
          </a:prstGeom>
          <a:gradFill>
            <a:gsLst>
              <a:gs pos="50000">
                <a:schemeClr val="accent6">
                  <a:alpha val="79000"/>
                </a:schemeClr>
              </a:gs>
              <a:gs pos="0">
                <a:schemeClr val="tx1">
                  <a:alpha val="94000"/>
                </a:schemeClr>
              </a:gs>
              <a:gs pos="100000">
                <a:schemeClr val="tx1">
                  <a:alpha val="9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2" name="Picture 1"/>
          <p:cNvPicPr>
            <a:picLocks noChangeAspect="1"/>
          </p:cNvPicPr>
          <p:nvPr/>
        </p:nvPicPr>
        <p:blipFill rotWithShape="1">
          <a:blip r:embed="rId4" cstate="email">
            <a:extLst>
              <a:ext uri="{28A0092B-C50C-407E-A947-70E740481C1C}">
                <a14:useLocalDpi xmlns:a14="http://schemas.microsoft.com/office/drawing/2010/main" val="0"/>
              </a:ext>
            </a:extLst>
          </a:blip>
          <a:srcRect l="14100" t="23225" r="56832" b="40708"/>
          <a:stretch/>
        </p:blipFill>
        <p:spPr>
          <a:xfrm>
            <a:off x="1185152" y="1777289"/>
            <a:ext cx="3436754" cy="3015927"/>
          </a:xfrm>
          <a:prstGeom prst="rect">
            <a:avLst/>
          </a:prstGeom>
        </p:spPr>
      </p:pic>
      <p:pic>
        <p:nvPicPr>
          <p:cNvPr id="5" name="Picture 4"/>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7300571" y="-18131"/>
            <a:ext cx="1806854" cy="1000546"/>
          </a:xfrm>
          <a:prstGeom prst="rect">
            <a:avLst/>
          </a:prstGeom>
        </p:spPr>
      </p:pic>
      <p:pic>
        <p:nvPicPr>
          <p:cNvPr id="6" name="Picture 5"/>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1035050" y="1582738"/>
            <a:ext cx="4789488"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6620256" y="6492240"/>
            <a:ext cx="2133600" cy="215900"/>
          </a:xfrm>
          <a:prstGeom prst="rect">
            <a:avLst/>
          </a:prstGeom>
          <a:noFill/>
          <a:ln w="9525">
            <a:noFill/>
            <a:miter lim="800000"/>
            <a:headEnd/>
            <a:tailEnd/>
          </a:ln>
        </p:spPr>
        <p:txBody>
          <a:bodyPr/>
          <a:lstStyle/>
          <a:p>
            <a:pPr algn="ctr" eaLnBrk="1" hangingPunct="1">
              <a:spcBef>
                <a:spcPct val="0"/>
              </a:spcBef>
              <a:defRPr/>
            </a:pPr>
            <a:r>
              <a:rPr lang="en-US" sz="1000" b="0" dirty="0">
                <a:solidFill>
                  <a:srgbClr val="DDDDDD"/>
                </a:solidFill>
              </a:rPr>
              <a:t>Template QF00236 Rev </a:t>
            </a:r>
            <a:r>
              <a:rPr lang="en-US" sz="1000" b="0" dirty="0" smtClean="0">
                <a:solidFill>
                  <a:srgbClr val="DDDDDD"/>
                </a:solidFill>
              </a:rPr>
              <a:t>H </a:t>
            </a:r>
            <a:endParaRPr lang="en-US" sz="1000" b="0" dirty="0">
              <a:solidFill>
                <a:srgbClr val="DDDDDD"/>
              </a:solidFill>
            </a:endParaRPr>
          </a:p>
        </p:txBody>
      </p:sp>
    </p:spTree>
  </p:cSld>
  <p:clrMap bg1="lt1" tx1="dk1" bg2="lt2" tx2="dk2" accent1="accent1" accent2="accent2" accent3="accent3" accent4="accent4" accent5="accent5" accent6="accent6" hlink="hlink" folHlink="folHlink"/>
  <p:sldLayoutIdLst>
    <p:sldLayoutId id="2147484198" r:id="rId1"/>
    <p:sldLayoutId id="2147484248"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txStyles>
    <p:titleStyle>
      <a:lvl1pPr algn="l" rtl="0" eaLnBrk="1" fontAlgn="base" hangingPunct="1">
        <a:spcBef>
          <a:spcPct val="0"/>
        </a:spcBef>
        <a:spcAft>
          <a:spcPct val="0"/>
        </a:spcAft>
        <a:defRPr lang="en-US" sz="3200" kern="1200" dirty="0">
          <a:solidFill>
            <a:srgbClr val="0076BB"/>
          </a:solidFill>
          <a:latin typeface="Arial" pitchFamily="34" charset="0"/>
          <a:ea typeface="ＭＳ Ｐゴシック"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2pPr>
      <a:lvl3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3pPr>
      <a:lvl4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4pPr>
      <a:lvl5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8612025" y="6546076"/>
            <a:ext cx="347135" cy="244613"/>
          </a:xfrm>
          <a:prstGeom prst="rect">
            <a:avLst/>
          </a:prstGeom>
          <a:effectLst/>
        </p:spPr>
      </p:pic>
      <p:cxnSp>
        <p:nvCxnSpPr>
          <p:cNvPr id="5" name="Straight Connector 4"/>
          <p:cNvCxnSpPr/>
          <p:nvPr/>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sp>
        <p:nvSpPr>
          <p:cNvPr id="7" name="Slide Number Placeholder 5"/>
          <p:cNvSpPr txBox="1">
            <a:spLocks/>
          </p:cNvSpPr>
          <p:nvPr/>
        </p:nvSpPr>
        <p:spPr>
          <a:xfrm>
            <a:off x="162920" y="6480368"/>
            <a:ext cx="475255"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lang="en-US" smtClean="0">
                <a:solidFill>
                  <a:srgbClr val="85E2FF"/>
                </a:solidFill>
              </a:rPr>
              <a:pPr>
                <a:defRPr/>
              </a:pPr>
              <a:t>‹#›</a:t>
            </a:fld>
            <a:endParaRPr lang="en-US" dirty="0">
              <a:solidFill>
                <a:srgbClr val="85E2FF"/>
              </a:solidFill>
            </a:endParaRPr>
          </a:p>
        </p:txBody>
      </p:sp>
      <p:sp>
        <p:nvSpPr>
          <p:cNvPr id="6" name="Slide Number Placeholder 4"/>
          <p:cNvSpPr txBox="1">
            <a:spLocks/>
          </p:cNvSpPr>
          <p:nvPr/>
        </p:nvSpPr>
        <p:spPr bwMode="auto">
          <a:xfrm>
            <a:off x="550385" y="6487310"/>
            <a:ext cx="1430815" cy="239121"/>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8" name="Rectangle 7"/>
          <p:cNvSpPr>
            <a:spLocks noGrp="1" noChangeArrowheads="1"/>
          </p:cNvSpPr>
          <p:nvPr/>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
        <p:nvSpPr>
          <p:cNvPr id="9" name="Slide Number Placeholder 4"/>
          <p:cNvSpPr txBox="1">
            <a:spLocks/>
          </p:cNvSpPr>
          <p:nvPr/>
        </p:nvSpPr>
        <p:spPr bwMode="auto">
          <a:xfrm>
            <a:off x="3445985" y="6487311"/>
            <a:ext cx="2240440" cy="239120"/>
          </a:xfrm>
          <a:prstGeom prst="rect">
            <a:avLst/>
          </a:prstGeom>
          <a:noFill/>
          <a:ln w="9525">
            <a:noFill/>
            <a:miter lim="800000"/>
            <a:headEnd/>
            <a:tailEnd/>
          </a:ln>
        </p:spPr>
        <p:txBody>
          <a:bodyPr/>
          <a:lstStyle/>
          <a:p>
            <a:pPr>
              <a:defRPr/>
            </a:pPr>
            <a:r>
              <a:rPr lang="en-US" sz="1000" dirty="0" smtClean="0">
                <a:solidFill>
                  <a:srgbClr val="85E2FF"/>
                </a:solidFill>
                <a:ea typeface="ＭＳ Ｐゴシック" charset="-128"/>
              </a:rPr>
              <a:t>05SEPT2014</a:t>
            </a:r>
            <a:endParaRPr lang="en-US" sz="1000" dirty="0">
              <a:solidFill>
                <a:srgbClr val="85E2FF"/>
              </a:solidFill>
              <a:ea typeface="ＭＳ Ｐゴシック" charset="-128"/>
            </a:endParaRPr>
          </a:p>
        </p:txBody>
      </p:sp>
      <p:sp>
        <p:nvSpPr>
          <p:cNvPr id="11" name="Slide Number Placeholder 4"/>
          <p:cNvSpPr txBox="1">
            <a:spLocks/>
          </p:cNvSpPr>
          <p:nvPr/>
        </p:nvSpPr>
        <p:spPr bwMode="auto">
          <a:xfrm>
            <a:off x="6617810" y="6487311"/>
            <a:ext cx="2240440" cy="239120"/>
          </a:xfrm>
          <a:prstGeom prst="rect">
            <a:avLst/>
          </a:prstGeom>
          <a:noFill/>
          <a:ln w="9525">
            <a:noFill/>
            <a:miter lim="800000"/>
            <a:headEnd/>
            <a:tailEnd/>
          </a:ln>
        </p:spPr>
        <p:txBody>
          <a:bodyPr/>
          <a:lstStyle/>
          <a:p>
            <a:pPr>
              <a:defRPr/>
            </a:pPr>
            <a:r>
              <a:rPr lang="en-US" sz="1000" dirty="0" smtClean="0">
                <a:solidFill>
                  <a:srgbClr val="85E2FF"/>
                </a:solidFill>
                <a:ea typeface="ＭＳ Ｐゴシック" charset="-128"/>
              </a:rPr>
              <a:t>Template</a:t>
            </a:r>
            <a:r>
              <a:rPr lang="en-US" sz="1000" baseline="0" dirty="0" smtClean="0">
                <a:solidFill>
                  <a:srgbClr val="85E2FF"/>
                </a:solidFill>
                <a:ea typeface="ＭＳ Ｐゴシック" charset="-128"/>
              </a:rPr>
              <a:t> QF00236 Rev. H</a:t>
            </a:r>
            <a:endParaRPr lang="en-US" sz="1000" dirty="0">
              <a:solidFill>
                <a:srgbClr val="85E2FF"/>
              </a:solidFill>
              <a:ea typeface="ＭＳ Ｐゴシック" charset="-128"/>
            </a:endParaRPr>
          </a:p>
        </p:txBody>
      </p:sp>
    </p:spTree>
    <p:extLst>
      <p:ext uri="{BB962C8B-B14F-4D97-AF65-F5344CB8AC3E}">
        <p14:creationId xmlns:p14="http://schemas.microsoft.com/office/powerpoint/2010/main" val="4235818592"/>
      </p:ext>
    </p:extLst>
  </p:cSld>
  <p:clrMap bg1="lt1" tx1="dk1" bg2="lt2" tx2="dk2" accent1="accent1" accent2="accent2" accent3="accent3" accent4="accent4" accent5="accent5" accent6="accent6" hlink="hlink" folHlink="folHlink"/>
  <p:sldLayoutIdLst>
    <p:sldLayoutId id="2147484254" r:id="rId1"/>
    <p:sldLayoutId id="2147484249" r:id="rId2"/>
    <p:sldLayoutId id="2147484250" r:id="rId3"/>
    <p:sldLayoutId id="2147484252" r:id="rId4"/>
    <p:sldLayoutId id="2147484253"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txStyles>
    <p:titleStyle>
      <a:lvl1pPr algn="l" rtl="0" eaLnBrk="1" fontAlgn="base" hangingPunct="1">
        <a:spcBef>
          <a:spcPct val="0"/>
        </a:spcBef>
        <a:spcAft>
          <a:spcPct val="0"/>
        </a:spcAft>
        <a:defRPr lang="en-US" sz="3200" b="1" kern="1200" dirty="0">
          <a:solidFill>
            <a:srgbClr val="0076BB"/>
          </a:solidFill>
          <a:latin typeface="Arial" pitchFamily="34" charset="0"/>
          <a:ea typeface="ＭＳ Ｐゴシック"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2pPr>
      <a:lvl3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3pPr>
      <a:lvl4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4pPr>
      <a:lvl5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5.xml"/><Relationship Id="rId2"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upervisord.or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www.python.org/" TargetMode="External"/><Relationship Id="rId4" Type="http://schemas.openxmlformats.org/officeDocument/2006/relationships/hyperlink" Target="http://zeromq.org/" TargetMode="External"/><Relationship Id="rId5" Type="http://schemas.openxmlformats.org/officeDocument/2006/relationships/hyperlink" Target="http://czmq.zeromq.org/" TargetMode="External"/><Relationship Id="rId6" Type="http://schemas.openxmlformats.org/officeDocument/2006/relationships/hyperlink" Target="https://github.com/google/protobuf" TargetMode="External"/><Relationship Id="rId1" Type="http://schemas.openxmlformats.org/officeDocument/2006/relationships/slideLayout" Target="../slideLayouts/slideLayout5.xml"/><Relationship Id="rId2" Type="http://schemas.openxmlformats.org/officeDocument/2006/relationships/hyperlink" Target="http://supervisord.or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png"/><Relationship Id="rId3"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8"/>
          </p:nvPr>
        </p:nvSpPr>
        <p:spPr/>
        <p:txBody>
          <a:bodyPr/>
          <a:lstStyle/>
          <a:p>
            <a:r>
              <a:rPr lang="en-US" dirty="0" err="1" smtClean="0"/>
              <a:t>StorNext</a:t>
            </a:r>
            <a:r>
              <a:rPr lang="en-US" dirty="0" smtClean="0"/>
              <a:t> Connect</a:t>
            </a:r>
            <a:endParaRPr lang="en-US" dirty="0"/>
          </a:p>
        </p:txBody>
      </p:sp>
      <p:sp>
        <p:nvSpPr>
          <p:cNvPr id="10" name="Text Placeholder 9"/>
          <p:cNvSpPr>
            <a:spLocks noGrp="1"/>
          </p:cNvSpPr>
          <p:nvPr>
            <p:ph type="body" sz="quarter" idx="19"/>
          </p:nvPr>
        </p:nvSpPr>
        <p:spPr/>
        <p:txBody>
          <a:bodyPr/>
          <a:lstStyle/>
          <a:p>
            <a:r>
              <a:rPr lang="en-US" i="1" dirty="0" smtClean="0"/>
              <a:t>“AJ Lewis”</a:t>
            </a:r>
            <a:endParaRPr lang="en-US" i="1" dirty="0"/>
          </a:p>
        </p:txBody>
      </p:sp>
      <p:sp>
        <p:nvSpPr>
          <p:cNvPr id="12" name="Text Placeholder 11"/>
          <p:cNvSpPr>
            <a:spLocks noGrp="1"/>
          </p:cNvSpPr>
          <p:nvPr>
            <p:ph type="body" sz="quarter" idx="21"/>
          </p:nvPr>
        </p:nvSpPr>
        <p:spPr/>
        <p:txBody>
          <a:bodyPr/>
          <a:lstStyle/>
          <a:p>
            <a:r>
              <a:rPr lang="en-US" dirty="0"/>
              <a:t>Connector debugging</a:t>
            </a:r>
          </a:p>
        </p:txBody>
      </p:sp>
      <p:sp>
        <p:nvSpPr>
          <p:cNvPr id="18" name="Text Placeholder 10"/>
          <p:cNvSpPr txBox="1">
            <a:spLocks/>
          </p:cNvSpPr>
          <p:nvPr/>
        </p:nvSpPr>
        <p:spPr>
          <a:xfrm>
            <a:off x="5022849" y="3895481"/>
            <a:ext cx="3886200" cy="531544"/>
          </a:xfrm>
          <a:prstGeom prst="rect">
            <a:avLst/>
          </a:prstGeom>
        </p:spPr>
        <p:txBody>
          <a:bodyPr/>
          <a:lstStyle>
            <a:lvl1pPr marL="0" indent="0" algn="l" defTabSz="457200" rtl="0" eaLnBrk="1" fontAlgn="base" hangingPunct="1">
              <a:spcBef>
                <a:spcPct val="20000"/>
              </a:spcBef>
              <a:spcAft>
                <a:spcPct val="0"/>
              </a:spcAft>
              <a:buClr>
                <a:srgbClr val="0DB6EC"/>
              </a:buClr>
              <a:buSzPct val="75000"/>
              <a:buFont typeface="Wingdings" pitchFamily="2" charset="2"/>
              <a:buNone/>
              <a:defRPr lang="en-US" sz="1600" b="0" spc="0" baseline="0">
                <a:solidFill>
                  <a:schemeClr val="bg1">
                    <a:lumMod val="85000"/>
                  </a:schemeClr>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kern="0" dirty="0" smtClean="0"/>
              <a:t>April 21</a:t>
            </a:r>
            <a:r>
              <a:rPr lang="en-US" b="1" kern="0" baseline="30000" dirty="0" smtClean="0"/>
              <a:t>st</a:t>
            </a:r>
            <a:r>
              <a:rPr lang="en-US" b="1" kern="0" dirty="0" smtClean="0"/>
              <a:t> &amp; April 22</a:t>
            </a:r>
            <a:r>
              <a:rPr lang="en-US" b="1" kern="0" baseline="30000" dirty="0" smtClean="0"/>
              <a:t>nd</a:t>
            </a:r>
            <a:r>
              <a:rPr lang="en-US" b="1" kern="0" dirty="0" smtClean="0"/>
              <a:t>, 2015</a:t>
            </a:r>
          </a:p>
          <a:p>
            <a:r>
              <a:rPr lang="en-US" b="1" kern="0" dirty="0" smtClean="0"/>
              <a:t>Mendota Heights</a:t>
            </a:r>
            <a:endParaRPr lang="en-US" b="1" kern="0" dirty="0"/>
          </a:p>
        </p:txBody>
      </p:sp>
    </p:spTree>
    <p:extLst>
      <p:ext uri="{BB962C8B-B14F-4D97-AF65-F5344CB8AC3E}">
        <p14:creationId xmlns:p14="http://schemas.microsoft.com/office/powerpoint/2010/main" val="3485261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components</a:t>
            </a:r>
            <a:endParaRPr lang="en-US" dirty="0"/>
          </a:p>
        </p:txBody>
      </p:sp>
      <p:sp>
        <p:nvSpPr>
          <p:cNvPr id="3" name="Content Placeholder 2"/>
          <p:cNvSpPr>
            <a:spLocks noGrp="1"/>
          </p:cNvSpPr>
          <p:nvPr>
            <p:ph idx="1"/>
          </p:nvPr>
        </p:nvSpPr>
        <p:spPr/>
        <p:txBody>
          <a:bodyPr/>
          <a:lstStyle/>
          <a:p>
            <a:r>
              <a:rPr lang="en-US" dirty="0" smtClean="0"/>
              <a:t>The rest of the components support the first 3:</a:t>
            </a:r>
          </a:p>
          <a:p>
            <a:pPr lvl="1"/>
            <a:r>
              <a:rPr lang="en-US" dirty="0" err="1" smtClean="0"/>
              <a:t>Supervisord</a:t>
            </a:r>
            <a:r>
              <a:rPr lang="en-US" dirty="0" smtClean="0"/>
              <a:t> is used to manage the persistent processes for service router, quantum connector, and </a:t>
            </a:r>
            <a:r>
              <a:rPr lang="en-US" dirty="0" err="1" smtClean="0"/>
              <a:t>mintd</a:t>
            </a:r>
            <a:endParaRPr lang="en-US" dirty="0" smtClean="0"/>
          </a:p>
          <a:p>
            <a:pPr lvl="1"/>
            <a:r>
              <a:rPr lang="en-US" dirty="0" err="1" smtClean="0"/>
              <a:t>Mintd</a:t>
            </a:r>
            <a:r>
              <a:rPr lang="en-US" dirty="0" smtClean="0"/>
              <a:t>, </a:t>
            </a:r>
            <a:r>
              <a:rPr lang="en-US" dirty="0" err="1" smtClean="0"/>
              <a:t>supervisord</a:t>
            </a:r>
            <a:r>
              <a:rPr lang="en-US" dirty="0" smtClean="0"/>
              <a:t>, and most of the connector plugins are written in python</a:t>
            </a:r>
            <a:endParaRPr lang="en-US" dirty="0"/>
          </a:p>
          <a:p>
            <a:pPr lvl="1"/>
            <a:r>
              <a:rPr lang="en-US" dirty="0" smtClean="0"/>
              <a:t>The service router and quantum connector use </a:t>
            </a:r>
            <a:r>
              <a:rPr lang="en-US" dirty="0" err="1" smtClean="0"/>
              <a:t>zeromq</a:t>
            </a:r>
            <a:r>
              <a:rPr lang="en-US" dirty="0" smtClean="0"/>
              <a:t>, </a:t>
            </a:r>
            <a:r>
              <a:rPr lang="en-US" dirty="0" err="1" smtClean="0"/>
              <a:t>czmq</a:t>
            </a:r>
            <a:r>
              <a:rPr lang="en-US" dirty="0" smtClean="0"/>
              <a:t>, and protocol buffers for communication</a:t>
            </a:r>
          </a:p>
          <a:p>
            <a:pPr lvl="1"/>
            <a:r>
              <a:rPr lang="en-US" dirty="0" smtClean="0"/>
              <a:t>Connector scripts use </a:t>
            </a:r>
            <a:r>
              <a:rPr lang="en-US" dirty="0" err="1" smtClean="0"/>
              <a:t>snupdate</a:t>
            </a:r>
            <a:r>
              <a:rPr lang="en-US" dirty="0" smtClean="0"/>
              <a:t> to manage install and upgrade of </a:t>
            </a:r>
            <a:r>
              <a:rPr lang="en-US" dirty="0" err="1" smtClean="0"/>
              <a:t>StorNext</a:t>
            </a:r>
            <a:r>
              <a:rPr lang="en-US" dirty="0" smtClean="0"/>
              <a:t> clients</a:t>
            </a:r>
          </a:p>
        </p:txBody>
      </p:sp>
      <p:graphicFrame>
        <p:nvGraphicFramePr>
          <p:cNvPr id="4" name="Diagram 3"/>
          <p:cNvGraphicFramePr/>
          <p:nvPr>
            <p:extLst>
              <p:ext uri="{D42A27DB-BD31-4B8C-83A1-F6EECF244321}">
                <p14:modId xmlns:p14="http://schemas.microsoft.com/office/powerpoint/2010/main" val="2647011210"/>
              </p:ext>
            </p:extLst>
          </p:nvPr>
        </p:nvGraphicFramePr>
        <p:xfrm>
          <a:off x="2095500" y="3692525"/>
          <a:ext cx="4448175" cy="2070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1023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Connector Debugging</a:t>
            </a:r>
            <a:endParaRPr lang="en-US" dirty="0"/>
          </a:p>
        </p:txBody>
      </p:sp>
      <p:sp>
        <p:nvSpPr>
          <p:cNvPr id="3" name="Content Placeholder 2"/>
          <p:cNvSpPr>
            <a:spLocks noGrp="1"/>
          </p:cNvSpPr>
          <p:nvPr>
            <p:ph idx="1"/>
          </p:nvPr>
        </p:nvSpPr>
        <p:spPr/>
        <p:txBody>
          <a:bodyPr>
            <a:normAutofit lnSpcReduction="10000"/>
          </a:bodyPr>
          <a:lstStyle/>
          <a:p>
            <a:r>
              <a:rPr lang="en-US" dirty="0" smtClean="0"/>
              <a:t>Simple things to check:</a:t>
            </a:r>
          </a:p>
          <a:p>
            <a:pPr lvl="1"/>
            <a:r>
              <a:rPr lang="en-US" dirty="0" smtClean="0"/>
              <a:t>Is </a:t>
            </a:r>
            <a:r>
              <a:rPr lang="en-US" dirty="0" err="1" smtClean="0"/>
              <a:t>quantum_supervisord</a:t>
            </a:r>
            <a:r>
              <a:rPr lang="en-US" dirty="0" smtClean="0"/>
              <a:t> running?  And are </a:t>
            </a:r>
            <a:r>
              <a:rPr lang="en-US" dirty="0" err="1" smtClean="0"/>
              <a:t>service_router</a:t>
            </a:r>
            <a:r>
              <a:rPr lang="en-US" dirty="0" smtClean="0"/>
              <a:t>, </a:t>
            </a:r>
            <a:r>
              <a:rPr lang="en-US" dirty="0" err="1" smtClean="0"/>
              <a:t>quantum_connector</a:t>
            </a:r>
            <a:r>
              <a:rPr lang="en-US" dirty="0" smtClean="0"/>
              <a:t>, and </a:t>
            </a:r>
            <a:r>
              <a:rPr lang="en-US" dirty="0" err="1" smtClean="0"/>
              <a:t>mintd</a:t>
            </a:r>
            <a:r>
              <a:rPr lang="en-US" dirty="0" smtClean="0"/>
              <a:t> running?</a:t>
            </a:r>
          </a:p>
          <a:p>
            <a:pPr marL="457200" lvl="1" indent="0">
              <a:buNone/>
            </a:pPr>
            <a:r>
              <a:rPr lang="en-US" sz="1600" dirty="0" smtClean="0">
                <a:latin typeface="Consolas" panose="020B0609020204030204" pitchFamily="49" charset="0"/>
                <a:cs typeface="Consolas" panose="020B0609020204030204" pitchFamily="49" charset="0"/>
              </a:rPr>
              <a:t># service </a:t>
            </a:r>
            <a:r>
              <a:rPr lang="en-US" sz="1600" dirty="0" err="1" smtClean="0">
                <a:latin typeface="Consolas" panose="020B0609020204030204" pitchFamily="49" charset="0"/>
                <a:cs typeface="Consolas" panose="020B0609020204030204" pitchFamily="49" charset="0"/>
              </a:rPr>
              <a:t>quantum_supervisord</a:t>
            </a:r>
            <a:r>
              <a:rPr lang="en-US" sz="1600" dirty="0" smtClean="0">
                <a:latin typeface="Consolas" panose="020B0609020204030204" pitchFamily="49" charset="0"/>
                <a:cs typeface="Consolas" panose="020B0609020204030204" pitchFamily="49" charset="0"/>
              </a:rPr>
              <a:t> status</a:t>
            </a:r>
          </a:p>
          <a:p>
            <a:pPr marL="457200" lvl="1" indent="0">
              <a:buNone/>
            </a:pPr>
            <a:r>
              <a:rPr lang="en-US" sz="1600" dirty="0" err="1">
                <a:latin typeface="Consolas" panose="020B0609020204030204" pitchFamily="49" charset="0"/>
                <a:cs typeface="Consolas" panose="020B0609020204030204" pitchFamily="49" charset="0"/>
              </a:rPr>
              <a:t>mintd</a:t>
            </a:r>
            <a:r>
              <a:rPr lang="en-US" sz="1600" dirty="0">
                <a:latin typeface="Consolas" panose="020B0609020204030204" pitchFamily="49" charset="0"/>
                <a:cs typeface="Consolas" panose="020B0609020204030204" pitchFamily="49" charset="0"/>
              </a:rPr>
              <a:t>                            RUNNING    </a:t>
            </a:r>
            <a:r>
              <a:rPr lang="en-US" sz="1600" dirty="0" err="1">
                <a:latin typeface="Consolas" panose="020B0609020204030204" pitchFamily="49" charset="0"/>
                <a:cs typeface="Consolas" panose="020B0609020204030204" pitchFamily="49" charset="0"/>
              </a:rPr>
              <a:t>pid</a:t>
            </a:r>
            <a:r>
              <a:rPr lang="en-US" sz="1600" dirty="0">
                <a:latin typeface="Consolas" panose="020B0609020204030204" pitchFamily="49" charset="0"/>
                <a:cs typeface="Consolas" panose="020B0609020204030204" pitchFamily="49" charset="0"/>
              </a:rPr>
              <a:t> 2899, uptime 0:00:07</a:t>
            </a:r>
          </a:p>
          <a:p>
            <a:pPr marL="457200" lvl="1" indent="0">
              <a:buNone/>
            </a:pPr>
            <a:r>
              <a:rPr lang="en-US" sz="1600" dirty="0">
                <a:latin typeface="Consolas" panose="020B0609020204030204" pitchFamily="49" charset="0"/>
                <a:cs typeface="Consolas" panose="020B0609020204030204" pitchFamily="49" charset="0"/>
              </a:rPr>
              <a:t>monitor-qc                       RUNNING    </a:t>
            </a:r>
            <a:r>
              <a:rPr lang="en-US" sz="1600" dirty="0" err="1">
                <a:latin typeface="Consolas" panose="020B0609020204030204" pitchFamily="49" charset="0"/>
                <a:cs typeface="Consolas" panose="020B0609020204030204" pitchFamily="49" charset="0"/>
              </a:rPr>
              <a:t>pid</a:t>
            </a:r>
            <a:r>
              <a:rPr lang="en-US" sz="1600" dirty="0">
                <a:latin typeface="Consolas" panose="020B0609020204030204" pitchFamily="49" charset="0"/>
                <a:cs typeface="Consolas" panose="020B0609020204030204" pitchFamily="49" charset="0"/>
              </a:rPr>
              <a:t> 2909, uptime 0:00:05</a:t>
            </a:r>
          </a:p>
          <a:p>
            <a:pPr marL="457200" lvl="1" indent="0">
              <a:buNone/>
            </a:pPr>
            <a:r>
              <a:rPr lang="en-US" sz="1600" dirty="0" err="1">
                <a:latin typeface="Consolas" panose="020B0609020204030204" pitchFamily="49" charset="0"/>
                <a:cs typeface="Consolas" panose="020B0609020204030204" pitchFamily="49" charset="0"/>
              </a:rPr>
              <a:t>quantum_connectd</a:t>
            </a:r>
            <a:r>
              <a:rPr lang="en-US" sz="1600" dirty="0">
                <a:latin typeface="Consolas" panose="020B0609020204030204" pitchFamily="49" charset="0"/>
                <a:cs typeface="Consolas" panose="020B0609020204030204" pitchFamily="49" charset="0"/>
              </a:rPr>
              <a:t>                 RUNNING    </a:t>
            </a:r>
            <a:r>
              <a:rPr lang="en-US" sz="1600" dirty="0" err="1">
                <a:latin typeface="Consolas" panose="020B0609020204030204" pitchFamily="49" charset="0"/>
                <a:cs typeface="Consolas" panose="020B0609020204030204" pitchFamily="49" charset="0"/>
              </a:rPr>
              <a:t>pid</a:t>
            </a:r>
            <a:r>
              <a:rPr lang="en-US" sz="1600" dirty="0">
                <a:latin typeface="Consolas" panose="020B0609020204030204" pitchFamily="49" charset="0"/>
                <a:cs typeface="Consolas" panose="020B0609020204030204" pitchFamily="49" charset="0"/>
              </a:rPr>
              <a:t> 2918, uptime 0:00:03</a:t>
            </a:r>
          </a:p>
          <a:p>
            <a:pPr marL="457200" lvl="1" indent="0">
              <a:buNone/>
            </a:pPr>
            <a:r>
              <a:rPr lang="en-US" sz="1600" dirty="0" err="1">
                <a:latin typeface="Consolas" panose="020B0609020204030204" pitchFamily="49" charset="0"/>
                <a:cs typeface="Consolas" panose="020B0609020204030204" pitchFamily="49" charset="0"/>
              </a:rPr>
              <a:t>service_router</a:t>
            </a:r>
            <a:r>
              <a:rPr lang="en-US" sz="1600" dirty="0">
                <a:latin typeface="Consolas" panose="020B0609020204030204" pitchFamily="49" charset="0"/>
                <a:cs typeface="Consolas" panose="020B0609020204030204" pitchFamily="49" charset="0"/>
              </a:rPr>
              <a:t>                   RUNNING    </a:t>
            </a:r>
            <a:r>
              <a:rPr lang="en-US" sz="1600" dirty="0" err="1">
                <a:latin typeface="Consolas" panose="020B0609020204030204" pitchFamily="49" charset="0"/>
                <a:cs typeface="Consolas" panose="020B0609020204030204" pitchFamily="49" charset="0"/>
              </a:rPr>
              <a:t>pid</a:t>
            </a:r>
            <a:r>
              <a:rPr lang="en-US" sz="1600" dirty="0">
                <a:latin typeface="Consolas" panose="020B0609020204030204" pitchFamily="49" charset="0"/>
                <a:cs typeface="Consolas" panose="020B0609020204030204" pitchFamily="49" charset="0"/>
              </a:rPr>
              <a:t> 2903, uptime 0:00:06</a:t>
            </a:r>
          </a:p>
          <a:p>
            <a:pPr marL="457200" lvl="1" indent="0">
              <a:buNone/>
            </a:pPr>
            <a:endParaRPr lang="en-US" dirty="0" smtClean="0">
              <a:latin typeface="Consolas" panose="020B0609020204030204" pitchFamily="49" charset="0"/>
              <a:cs typeface="Consolas" panose="020B0609020204030204" pitchFamily="49" charset="0"/>
            </a:endParaRPr>
          </a:p>
          <a:p>
            <a:pPr lvl="1"/>
            <a:r>
              <a:rPr lang="en-US" dirty="0" smtClean="0"/>
              <a:t>Is quantum </a:t>
            </a:r>
            <a:r>
              <a:rPr lang="en-US" dirty="0" err="1" smtClean="0"/>
              <a:t>connectd</a:t>
            </a:r>
            <a:r>
              <a:rPr lang="en-US" dirty="0" smtClean="0"/>
              <a:t> registered with the service router?</a:t>
            </a:r>
          </a:p>
          <a:p>
            <a:pPr marL="457200" lvl="1" indent="0">
              <a:buNone/>
            </a:pPr>
            <a:r>
              <a:rPr lang="en-US" dirty="0">
                <a:latin typeface="Consolas" panose="020B0609020204030204" pitchFamily="49" charset="0"/>
                <a:cs typeface="Consolas" panose="020B0609020204030204" pitchFamily="49" charset="0"/>
              </a:rPr>
              <a:t># /opt/quantum/</a:t>
            </a:r>
            <a:r>
              <a:rPr lang="en-US" dirty="0" err="1">
                <a:latin typeface="Consolas" panose="020B0609020204030204" pitchFamily="49" charset="0"/>
                <a:cs typeface="Consolas" panose="020B0609020204030204" pitchFamily="49" charset="0"/>
              </a:rPr>
              <a:t>service_router</a:t>
            </a:r>
            <a:r>
              <a:rPr lang="en-US" dirty="0">
                <a:latin typeface="Consolas" panose="020B0609020204030204" pitchFamily="49" charset="0"/>
                <a:cs typeface="Consolas" panose="020B0609020204030204" pitchFamily="49" charset="0"/>
              </a:rPr>
              <a:t>/bin/</a:t>
            </a:r>
            <a:r>
              <a:rPr lang="en-US" dirty="0" err="1">
                <a:latin typeface="Consolas" panose="020B0609020204030204" pitchFamily="49" charset="0"/>
                <a:cs typeface="Consolas" panose="020B0609020204030204" pitchFamily="49" charset="0"/>
              </a:rPr>
              <a:t>service_list</a:t>
            </a:r>
            <a:r>
              <a:rPr lang="en-US" dirty="0">
                <a:latin typeface="Consolas" panose="020B0609020204030204" pitchFamily="49" charset="0"/>
                <a:cs typeface="Consolas" panose="020B0609020204030204" pitchFamily="49" charset="0"/>
              </a:rPr>
              <a:t> localhost</a:t>
            </a:r>
          </a:p>
          <a:p>
            <a:pPr marL="457200" lvl="1" indent="0">
              <a:buNone/>
            </a:pPr>
            <a:r>
              <a:rPr lang="en-US" dirty="0" err="1">
                <a:latin typeface="Consolas" panose="020B0609020204030204" pitchFamily="49" charset="0"/>
                <a:cs typeface="Consolas" panose="020B0609020204030204" pitchFamily="49" charset="0"/>
              </a:rPr>
              <a:t>sr_connect_to_SR</a:t>
            </a:r>
            <a:r>
              <a:rPr lang="en-US" dirty="0">
                <a:latin typeface="Consolas" panose="020B0609020204030204" pitchFamily="49" charset="0"/>
                <a:cs typeface="Consolas" panose="020B0609020204030204" pitchFamily="49" charset="0"/>
              </a:rPr>
              <a:t>: </a:t>
            </a:r>
          </a:p>
          <a:p>
            <a:pPr marL="457200" lvl="1" indent="0">
              <a:buNone/>
            </a:pPr>
            <a:r>
              <a:rPr lang="en-US" dirty="0">
                <a:latin typeface="Consolas" panose="020B0609020204030204" pitchFamily="49" charset="0"/>
                <a:cs typeface="Consolas" panose="020B0609020204030204" pitchFamily="49" charset="0"/>
              </a:rPr>
              <a:t> The Handle type is 1 </a:t>
            </a:r>
          </a:p>
          <a:p>
            <a:pPr marL="457200" lvl="1" indent="0">
              <a:buNone/>
            </a:pPr>
            <a:r>
              <a:rPr lang="en-US" dirty="0" err="1">
                <a:latin typeface="Consolas" panose="020B0609020204030204" pitchFamily="49" charset="0"/>
                <a:cs typeface="Consolas" panose="020B0609020204030204" pitchFamily="49" charset="0"/>
              </a:rPr>
              <a:t>sr_list_services</a:t>
            </a:r>
            <a:r>
              <a:rPr lang="en-US" dirty="0">
                <a:latin typeface="Consolas" panose="020B0609020204030204" pitchFamily="49" charset="0"/>
                <a:cs typeface="Consolas" panose="020B0609020204030204" pitchFamily="49" charset="0"/>
              </a:rPr>
              <a:t>: Sending to router: </a:t>
            </a:r>
          </a:p>
          <a:p>
            <a:pPr marL="457200" lvl="1" indent="0">
              <a:buNone/>
            </a:pPr>
            <a:r>
              <a:rPr lang="en-US" dirty="0">
                <a:latin typeface="Consolas" panose="020B0609020204030204" pitchFamily="49" charset="0"/>
                <a:cs typeface="Consolas" panose="020B0609020204030204" pitchFamily="49" charset="0"/>
              </a:rPr>
              <a:t>--------------------------------------</a:t>
            </a:r>
          </a:p>
          <a:p>
            <a:pPr marL="457200" lvl="1" indent="0">
              <a:buNone/>
            </a:pPr>
            <a:r>
              <a:rPr lang="en-US" dirty="0">
                <a:latin typeface="Consolas" panose="020B0609020204030204" pitchFamily="49" charset="0"/>
                <a:cs typeface="Consolas" panose="020B0609020204030204" pitchFamily="49" charset="0"/>
              </a:rPr>
              <a:t>[000] </a:t>
            </a:r>
          </a:p>
          <a:p>
            <a:pPr marL="457200" lvl="1" indent="0">
              <a:buNone/>
            </a:pPr>
            <a:r>
              <a:rPr lang="en-US" dirty="0">
                <a:latin typeface="Consolas" panose="020B0609020204030204" pitchFamily="49" charset="0"/>
                <a:cs typeface="Consolas" panose="020B0609020204030204" pitchFamily="49" charset="0"/>
              </a:rPr>
              <a:t>[029] 08B1AC9D9BD7E997A953100220012A096C6F63616C686F737432020801</a:t>
            </a:r>
          </a:p>
          <a:p>
            <a:pPr marL="457200" lvl="1" indent="0">
              <a:buNone/>
            </a:pPr>
            <a:r>
              <a:rPr lang="en-US" dirty="0" err="1">
                <a:latin typeface="Consolas" panose="020B0609020204030204" pitchFamily="49" charset="0"/>
                <a:cs typeface="Consolas" panose="020B0609020204030204" pitchFamily="49" charset="0"/>
              </a:rPr>
              <a:t>QuantumConnector</a:t>
            </a:r>
            <a:endParaRPr lang="en-US" dirty="0">
              <a:latin typeface="Consolas" panose="020B0609020204030204" pitchFamily="49" charset="0"/>
              <a:cs typeface="Consolas" panose="020B0609020204030204" pitchFamily="49" charset="0"/>
            </a:endParaRPr>
          </a:p>
          <a:p>
            <a:pPr marL="457200" lvl="1" indent="0">
              <a:buNone/>
            </a:pPr>
            <a:endParaRPr lang="en-US" dirty="0" smtClean="0"/>
          </a:p>
          <a:p>
            <a:pPr lvl="1"/>
            <a:endParaRPr lang="en-US" dirty="0" smtClean="0"/>
          </a:p>
        </p:txBody>
      </p:sp>
    </p:spTree>
    <p:extLst>
      <p:ext uri="{BB962C8B-B14F-4D97-AF65-F5344CB8AC3E}">
        <p14:creationId xmlns:p14="http://schemas.microsoft.com/office/powerpoint/2010/main" val="203568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supervisord</a:t>
            </a:r>
            <a:r>
              <a:rPr lang="en-US" dirty="0" smtClean="0"/>
              <a:t> debugging</a:t>
            </a:r>
            <a:endParaRPr lang="en-US" dirty="0"/>
          </a:p>
        </p:txBody>
      </p:sp>
      <p:sp>
        <p:nvSpPr>
          <p:cNvPr id="3" name="Content Placeholder 2"/>
          <p:cNvSpPr>
            <a:spLocks noGrp="1"/>
          </p:cNvSpPr>
          <p:nvPr>
            <p:ph idx="1"/>
          </p:nvPr>
        </p:nvSpPr>
        <p:spPr/>
        <p:txBody>
          <a:bodyPr>
            <a:normAutofit/>
          </a:bodyPr>
          <a:lstStyle/>
          <a:p>
            <a:r>
              <a:rPr lang="en-US" dirty="0" smtClean="0"/>
              <a:t>Check status with </a:t>
            </a:r>
            <a:r>
              <a:rPr lang="en-US" dirty="0" err="1" smtClean="0"/>
              <a:t>supervisordctl</a:t>
            </a:r>
            <a:endParaRPr lang="en-US" dirty="0" smtClean="0"/>
          </a:p>
          <a:p>
            <a:pPr marL="457200" lvl="1" indent="0">
              <a:buNone/>
            </a:pPr>
            <a:r>
              <a:rPr lang="en-US" sz="1600" dirty="0" smtClean="0">
                <a:latin typeface="Consolas" panose="020B0609020204030204" pitchFamily="49" charset="0"/>
                <a:cs typeface="Consolas" panose="020B0609020204030204" pitchFamily="49" charset="0"/>
              </a:rPr>
              <a:t># /opt/quantum/python/bin/</a:t>
            </a:r>
            <a:r>
              <a:rPr lang="en-US" sz="1600" dirty="0" err="1" smtClean="0">
                <a:latin typeface="Consolas" panose="020B0609020204030204" pitchFamily="49" charset="0"/>
                <a:cs typeface="Consolas" panose="020B0609020204030204" pitchFamily="49" charset="0"/>
              </a:rPr>
              <a:t>supervisorctl</a:t>
            </a:r>
            <a:r>
              <a:rPr lang="en-US" sz="1600" dirty="0" smtClean="0">
                <a:latin typeface="Consolas" panose="020B0609020204030204" pitchFamily="49" charset="0"/>
                <a:cs typeface="Consolas" panose="020B0609020204030204" pitchFamily="49" charset="0"/>
              </a:rPr>
              <a:t> status</a:t>
            </a:r>
          </a:p>
          <a:p>
            <a:pPr marL="457200" lvl="1" indent="0">
              <a:buNone/>
            </a:pPr>
            <a:r>
              <a:rPr lang="en-US" sz="1600" dirty="0" err="1">
                <a:latin typeface="Consolas" panose="020B0609020204030204" pitchFamily="49" charset="0"/>
                <a:cs typeface="Consolas" panose="020B0609020204030204" pitchFamily="49" charset="0"/>
              </a:rPr>
              <a:t>mintd</a:t>
            </a:r>
            <a:r>
              <a:rPr lang="en-US" sz="1600" dirty="0">
                <a:latin typeface="Consolas" panose="020B0609020204030204" pitchFamily="49" charset="0"/>
                <a:cs typeface="Consolas" panose="020B0609020204030204" pitchFamily="49" charset="0"/>
              </a:rPr>
              <a:t>                            RUNNING    </a:t>
            </a:r>
            <a:r>
              <a:rPr lang="en-US" sz="1600" dirty="0" err="1">
                <a:latin typeface="Consolas" panose="020B0609020204030204" pitchFamily="49" charset="0"/>
                <a:cs typeface="Consolas" panose="020B0609020204030204" pitchFamily="49" charset="0"/>
              </a:rPr>
              <a:t>pid</a:t>
            </a:r>
            <a:r>
              <a:rPr lang="en-US" sz="1600" dirty="0">
                <a:latin typeface="Consolas" panose="020B0609020204030204" pitchFamily="49" charset="0"/>
                <a:cs typeface="Consolas" panose="020B0609020204030204" pitchFamily="49" charset="0"/>
              </a:rPr>
              <a:t> 2899, uptime 0:00:07</a:t>
            </a:r>
          </a:p>
          <a:p>
            <a:pPr marL="457200" lvl="1" indent="0">
              <a:buNone/>
            </a:pPr>
            <a:r>
              <a:rPr lang="en-US" sz="1600" dirty="0">
                <a:latin typeface="Consolas" panose="020B0609020204030204" pitchFamily="49" charset="0"/>
                <a:cs typeface="Consolas" panose="020B0609020204030204" pitchFamily="49" charset="0"/>
              </a:rPr>
              <a:t>monitor-qc                       RUNNING    </a:t>
            </a:r>
            <a:r>
              <a:rPr lang="en-US" sz="1600" dirty="0" err="1">
                <a:latin typeface="Consolas" panose="020B0609020204030204" pitchFamily="49" charset="0"/>
                <a:cs typeface="Consolas" panose="020B0609020204030204" pitchFamily="49" charset="0"/>
              </a:rPr>
              <a:t>pid</a:t>
            </a:r>
            <a:r>
              <a:rPr lang="en-US" sz="1600" dirty="0">
                <a:latin typeface="Consolas" panose="020B0609020204030204" pitchFamily="49" charset="0"/>
                <a:cs typeface="Consolas" panose="020B0609020204030204" pitchFamily="49" charset="0"/>
              </a:rPr>
              <a:t> 2909, uptime 0:00:05</a:t>
            </a:r>
          </a:p>
          <a:p>
            <a:pPr marL="457200" lvl="1" indent="0">
              <a:buNone/>
            </a:pPr>
            <a:r>
              <a:rPr lang="en-US" sz="1600" dirty="0" err="1">
                <a:latin typeface="Consolas" panose="020B0609020204030204" pitchFamily="49" charset="0"/>
                <a:cs typeface="Consolas" panose="020B0609020204030204" pitchFamily="49" charset="0"/>
              </a:rPr>
              <a:t>quantum_connectd</a:t>
            </a:r>
            <a:r>
              <a:rPr lang="en-US" sz="1600" dirty="0">
                <a:latin typeface="Consolas" panose="020B0609020204030204" pitchFamily="49" charset="0"/>
                <a:cs typeface="Consolas" panose="020B0609020204030204" pitchFamily="49" charset="0"/>
              </a:rPr>
              <a:t>                 RUNNING    </a:t>
            </a:r>
            <a:r>
              <a:rPr lang="en-US" sz="1600" dirty="0" err="1">
                <a:latin typeface="Consolas" panose="020B0609020204030204" pitchFamily="49" charset="0"/>
                <a:cs typeface="Consolas" panose="020B0609020204030204" pitchFamily="49" charset="0"/>
              </a:rPr>
              <a:t>pid</a:t>
            </a:r>
            <a:r>
              <a:rPr lang="en-US" sz="1600" dirty="0">
                <a:latin typeface="Consolas" panose="020B0609020204030204" pitchFamily="49" charset="0"/>
                <a:cs typeface="Consolas" panose="020B0609020204030204" pitchFamily="49" charset="0"/>
              </a:rPr>
              <a:t> 2918, uptime 0:00:03</a:t>
            </a:r>
          </a:p>
          <a:p>
            <a:pPr marL="457200" lvl="1" indent="0">
              <a:buNone/>
            </a:pPr>
            <a:r>
              <a:rPr lang="en-US" sz="1600" dirty="0" err="1">
                <a:latin typeface="Consolas" panose="020B0609020204030204" pitchFamily="49" charset="0"/>
                <a:cs typeface="Consolas" panose="020B0609020204030204" pitchFamily="49" charset="0"/>
              </a:rPr>
              <a:t>service_router</a:t>
            </a:r>
            <a:r>
              <a:rPr lang="en-US" sz="1600" dirty="0">
                <a:latin typeface="Consolas" panose="020B0609020204030204" pitchFamily="49" charset="0"/>
                <a:cs typeface="Consolas" panose="020B0609020204030204" pitchFamily="49" charset="0"/>
              </a:rPr>
              <a:t>                   RUNNING    </a:t>
            </a:r>
            <a:r>
              <a:rPr lang="en-US" sz="1600" dirty="0" err="1">
                <a:latin typeface="Consolas" panose="020B0609020204030204" pitchFamily="49" charset="0"/>
                <a:cs typeface="Consolas" panose="020B0609020204030204" pitchFamily="49" charset="0"/>
              </a:rPr>
              <a:t>pid</a:t>
            </a:r>
            <a:r>
              <a:rPr lang="en-US" sz="1600" dirty="0">
                <a:latin typeface="Consolas" panose="020B0609020204030204" pitchFamily="49" charset="0"/>
                <a:cs typeface="Consolas" panose="020B0609020204030204" pitchFamily="49" charset="0"/>
              </a:rPr>
              <a:t> 2903, uptime </a:t>
            </a:r>
            <a:r>
              <a:rPr lang="en-US" sz="1600" dirty="0" smtClean="0">
                <a:latin typeface="Consolas" panose="020B0609020204030204" pitchFamily="49" charset="0"/>
                <a:cs typeface="Consolas" panose="020B0609020204030204" pitchFamily="49" charset="0"/>
              </a:rPr>
              <a:t>0:00:06</a:t>
            </a:r>
            <a:endParaRPr lang="en-US" dirty="0" smtClean="0"/>
          </a:p>
          <a:p>
            <a:r>
              <a:rPr lang="en-US" dirty="0" smtClean="0"/>
              <a:t>Check </a:t>
            </a:r>
            <a:r>
              <a:rPr lang="en-US" dirty="0" err="1" smtClean="0"/>
              <a:t>supervisord</a:t>
            </a:r>
            <a:r>
              <a:rPr lang="en-US" dirty="0" smtClean="0"/>
              <a:t> configurations exist</a:t>
            </a:r>
          </a:p>
          <a:p>
            <a:pPr lvl="1"/>
            <a:r>
              <a:rPr lang="en-US" dirty="0" smtClean="0"/>
              <a:t>/opt/quantum/</a:t>
            </a:r>
            <a:r>
              <a:rPr lang="en-US" dirty="0" err="1" smtClean="0"/>
              <a:t>supervisord</a:t>
            </a:r>
            <a:r>
              <a:rPr lang="en-US" dirty="0" smtClean="0"/>
              <a:t>/</a:t>
            </a:r>
            <a:r>
              <a:rPr lang="en-US" dirty="0" err="1" smtClean="0"/>
              <a:t>etc</a:t>
            </a:r>
            <a:r>
              <a:rPr lang="en-US" dirty="0" smtClean="0"/>
              <a:t>/</a:t>
            </a:r>
            <a:r>
              <a:rPr lang="en-US" dirty="0" err="1" smtClean="0"/>
              <a:t>supervisord.conf</a:t>
            </a:r>
            <a:endParaRPr lang="en-US" dirty="0" smtClean="0"/>
          </a:p>
          <a:p>
            <a:pPr lvl="1"/>
            <a:r>
              <a:rPr lang="en-US" dirty="0" smtClean="0"/>
              <a:t>/opt/quantum/</a:t>
            </a:r>
            <a:r>
              <a:rPr lang="en-US" dirty="0" err="1" smtClean="0"/>
              <a:t>supervisord</a:t>
            </a:r>
            <a:r>
              <a:rPr lang="en-US" dirty="0" smtClean="0"/>
              <a:t>/</a:t>
            </a:r>
            <a:r>
              <a:rPr lang="en-US" dirty="0" err="1" smtClean="0"/>
              <a:t>etc</a:t>
            </a:r>
            <a:r>
              <a:rPr lang="en-US" dirty="0" smtClean="0"/>
              <a:t>/</a:t>
            </a:r>
            <a:r>
              <a:rPr lang="en-US" dirty="0" err="1" smtClean="0"/>
              <a:t>supervisord.d</a:t>
            </a:r>
            <a:r>
              <a:rPr lang="en-US" dirty="0" smtClean="0"/>
              <a:t>/*.</a:t>
            </a:r>
            <a:r>
              <a:rPr lang="en-US" dirty="0" err="1" smtClean="0"/>
              <a:t>ini</a:t>
            </a:r>
            <a:endParaRPr lang="en-US" dirty="0" smtClean="0"/>
          </a:p>
          <a:p>
            <a:pPr lvl="2"/>
            <a:r>
              <a:rPr lang="en-US" dirty="0" smtClean="0"/>
              <a:t>There should be a .</a:t>
            </a:r>
            <a:r>
              <a:rPr lang="en-US" dirty="0" err="1" smtClean="0"/>
              <a:t>ini</a:t>
            </a:r>
            <a:r>
              <a:rPr lang="en-US" dirty="0" smtClean="0"/>
              <a:t> file for service router, quantum connector, monitor-qc, and </a:t>
            </a:r>
            <a:r>
              <a:rPr lang="en-US" dirty="0" err="1" smtClean="0"/>
              <a:t>mintd</a:t>
            </a:r>
            <a:endParaRPr lang="en-US" dirty="0" smtClean="0"/>
          </a:p>
          <a:p>
            <a:r>
              <a:rPr lang="en-US" dirty="0" smtClean="0"/>
              <a:t>Check </a:t>
            </a:r>
            <a:r>
              <a:rPr lang="en-US" dirty="0" err="1" smtClean="0"/>
              <a:t>supervisord</a:t>
            </a:r>
            <a:r>
              <a:rPr lang="en-US" dirty="0" smtClean="0"/>
              <a:t> log file</a:t>
            </a:r>
          </a:p>
          <a:p>
            <a:pPr lvl="1"/>
            <a:r>
              <a:rPr lang="en-US" dirty="0" smtClean="0"/>
              <a:t>/</a:t>
            </a:r>
            <a:r>
              <a:rPr lang="en-US" dirty="0" err="1" smtClean="0"/>
              <a:t>var</a:t>
            </a:r>
            <a:r>
              <a:rPr lang="en-US" dirty="0" smtClean="0"/>
              <a:t>/log/quantum_supervisord.log</a:t>
            </a:r>
          </a:p>
          <a:p>
            <a:r>
              <a:rPr lang="en-US" dirty="0" smtClean="0"/>
              <a:t>More info on </a:t>
            </a:r>
            <a:r>
              <a:rPr lang="en-US" dirty="0" err="1" smtClean="0"/>
              <a:t>supervisord</a:t>
            </a:r>
            <a:r>
              <a:rPr lang="en-US" dirty="0" smtClean="0"/>
              <a:t> at </a:t>
            </a:r>
            <a:r>
              <a:rPr lang="en-US" dirty="0" smtClean="0">
                <a:hlinkClick r:id="rId2"/>
              </a:rPr>
              <a:t>http://</a:t>
            </a:r>
            <a:r>
              <a:rPr lang="en-US" dirty="0" smtClean="0">
                <a:hlinkClick r:id="rId2"/>
              </a:rPr>
              <a:t>supervisord.org</a:t>
            </a:r>
            <a:endParaRPr lang="en-US" dirty="0" smtClean="0"/>
          </a:p>
          <a:p>
            <a:endParaRPr lang="en-US" dirty="0" smtClean="0"/>
          </a:p>
        </p:txBody>
      </p:sp>
    </p:spTree>
    <p:extLst>
      <p:ext uri="{BB962C8B-B14F-4D97-AF65-F5344CB8AC3E}">
        <p14:creationId xmlns:p14="http://schemas.microsoft.com/office/powerpoint/2010/main" val="2270346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stats are not showing up in Connect</a:t>
            </a:r>
            <a:endParaRPr lang="en-US" dirty="0"/>
          </a:p>
        </p:txBody>
      </p:sp>
      <p:sp>
        <p:nvSpPr>
          <p:cNvPr id="3" name="Content Placeholder 2"/>
          <p:cNvSpPr>
            <a:spLocks noGrp="1"/>
          </p:cNvSpPr>
          <p:nvPr>
            <p:ph idx="1"/>
          </p:nvPr>
        </p:nvSpPr>
        <p:spPr/>
        <p:txBody>
          <a:bodyPr>
            <a:normAutofit/>
          </a:bodyPr>
          <a:lstStyle/>
          <a:p>
            <a:r>
              <a:rPr lang="en-US" dirty="0" smtClean="0"/>
              <a:t>Verify all systems are setup with the same </a:t>
            </a:r>
            <a:r>
              <a:rPr lang="en-US" dirty="0" err="1" smtClean="0"/>
              <a:t>ntp</a:t>
            </a:r>
            <a:r>
              <a:rPr lang="en-US" dirty="0" smtClean="0"/>
              <a:t> configuration</a:t>
            </a:r>
          </a:p>
          <a:p>
            <a:pPr lvl="1"/>
            <a:r>
              <a:rPr lang="en-US" dirty="0" smtClean="0"/>
              <a:t>Configuration is system dependent, but all systems should be pointing to the same </a:t>
            </a:r>
            <a:r>
              <a:rPr lang="en-US" dirty="0" err="1" smtClean="0"/>
              <a:t>ntpd</a:t>
            </a:r>
            <a:endParaRPr lang="en-US" dirty="0"/>
          </a:p>
          <a:p>
            <a:pPr lvl="1"/>
            <a:r>
              <a:rPr lang="en-US" dirty="0" smtClean="0"/>
              <a:t>If graphite receives stats that are in the future relative to the graphite server’s time, it drops them</a:t>
            </a:r>
          </a:p>
          <a:p>
            <a:r>
              <a:rPr lang="en-US" dirty="0" smtClean="0"/>
              <a:t>Verify </a:t>
            </a:r>
            <a:r>
              <a:rPr lang="en-US" dirty="0" err="1" smtClean="0"/>
              <a:t>snstatd</a:t>
            </a:r>
            <a:r>
              <a:rPr lang="en-US" dirty="0" smtClean="0"/>
              <a:t> is running on all systems and configured for connect:</a:t>
            </a:r>
          </a:p>
          <a:p>
            <a:pPr marL="0" indent="0">
              <a:buNone/>
            </a:pPr>
            <a:r>
              <a:rPr lang="en-US" sz="1400" dirty="0">
                <a:latin typeface="Consolas" panose="020B0609020204030204" pitchFamily="49" charset="0"/>
                <a:cs typeface="Consolas" panose="020B0609020204030204" pitchFamily="49" charset="0"/>
              </a:rPr>
              <a:t># </a:t>
            </a:r>
            <a:r>
              <a:rPr lang="en-US" sz="1400" dirty="0" err="1">
                <a:latin typeface="Consolas" panose="020B0609020204030204" pitchFamily="49" charset="0"/>
                <a:cs typeface="Consolas" panose="020B0609020204030204" pitchFamily="49" charset="0"/>
              </a:rPr>
              <a:t>ps</a:t>
            </a:r>
            <a:r>
              <a:rPr lang="en-US" sz="1400" dirty="0">
                <a:latin typeface="Consolas" panose="020B0609020204030204" pitchFamily="49" charset="0"/>
                <a:cs typeface="Consolas" panose="020B0609020204030204" pitchFamily="49" charset="0"/>
              </a:rPr>
              <a:t> ax | </a:t>
            </a:r>
            <a:r>
              <a:rPr lang="en-US" sz="1400" dirty="0" err="1">
                <a:latin typeface="Consolas" panose="020B0609020204030204" pitchFamily="49" charset="0"/>
                <a:cs typeface="Consolas" panose="020B0609020204030204" pitchFamily="49" charset="0"/>
              </a:rPr>
              <a:t>grep</a:t>
            </a:r>
            <a:r>
              <a:rPr lang="en-US" sz="1400" dirty="0">
                <a:latin typeface="Consolas" panose="020B0609020204030204" pitchFamily="49" charset="0"/>
                <a:cs typeface="Consolas" panose="020B0609020204030204" pitchFamily="49" charset="0"/>
              </a:rPr>
              <a:t> </a:t>
            </a:r>
            <a:r>
              <a:rPr lang="en-US" sz="1400" dirty="0" err="1">
                <a:latin typeface="Consolas" panose="020B0609020204030204" pitchFamily="49" charset="0"/>
                <a:cs typeface="Consolas" panose="020B0609020204030204" pitchFamily="49" charset="0"/>
              </a:rPr>
              <a:t>snstatd</a:t>
            </a:r>
            <a:endParaRPr lang="en-US" sz="1400" dirty="0">
              <a:latin typeface="Consolas" panose="020B0609020204030204" pitchFamily="49" charset="0"/>
              <a:cs typeface="Consolas" panose="020B0609020204030204" pitchFamily="49" charset="0"/>
            </a:endParaRPr>
          </a:p>
          <a:p>
            <a:pPr marL="0" indent="0">
              <a:buNone/>
            </a:pPr>
            <a:r>
              <a:rPr lang="en-US" sz="1400" dirty="0">
                <a:latin typeface="Consolas" panose="020B0609020204030204" pitchFamily="49" charset="0"/>
                <a:cs typeface="Consolas" panose="020B0609020204030204" pitchFamily="49" charset="0"/>
              </a:rPr>
              <a:t> 3485 ?        </a:t>
            </a:r>
            <a:r>
              <a:rPr lang="en-US" sz="1400" dirty="0" err="1">
                <a:latin typeface="Consolas" panose="020B0609020204030204" pitchFamily="49" charset="0"/>
                <a:cs typeface="Consolas" panose="020B0609020204030204" pitchFamily="49" charset="0"/>
              </a:rPr>
              <a:t>Ssl</a:t>
            </a:r>
            <a:r>
              <a:rPr lang="en-US" sz="1400" dirty="0">
                <a:latin typeface="Consolas" panose="020B0609020204030204" pitchFamily="49" charset="0"/>
                <a:cs typeface="Consolas" panose="020B0609020204030204" pitchFamily="49" charset="0"/>
              </a:rPr>
              <a:t>    0:00 /</a:t>
            </a:r>
            <a:r>
              <a:rPr lang="en-US" sz="1400" dirty="0" err="1">
                <a:latin typeface="Consolas" panose="020B0609020204030204" pitchFamily="49" charset="0"/>
                <a:cs typeface="Consolas" panose="020B0609020204030204" pitchFamily="49" charset="0"/>
              </a:rPr>
              <a:t>usr</a:t>
            </a:r>
            <a:r>
              <a:rPr lang="en-US" sz="1400" dirty="0">
                <a:latin typeface="Consolas" panose="020B0609020204030204" pitchFamily="49" charset="0"/>
                <a:cs typeface="Consolas" panose="020B0609020204030204" pitchFamily="49" charset="0"/>
              </a:rPr>
              <a:t>/</a:t>
            </a:r>
            <a:r>
              <a:rPr lang="en-US" sz="1400" dirty="0" err="1">
                <a:latin typeface="Consolas" panose="020B0609020204030204" pitchFamily="49" charset="0"/>
                <a:cs typeface="Consolas" panose="020B0609020204030204" pitchFamily="49" charset="0"/>
              </a:rPr>
              <a:t>cvfs</a:t>
            </a:r>
            <a:r>
              <a:rPr lang="en-US" sz="1400" dirty="0">
                <a:latin typeface="Consolas" panose="020B0609020204030204" pitchFamily="49" charset="0"/>
                <a:cs typeface="Consolas" panose="020B0609020204030204" pitchFamily="49" charset="0"/>
              </a:rPr>
              <a:t>/bin/</a:t>
            </a:r>
            <a:r>
              <a:rPr lang="en-US" sz="1400" dirty="0" err="1">
                <a:latin typeface="Consolas" panose="020B0609020204030204" pitchFamily="49" charset="0"/>
                <a:cs typeface="Consolas" panose="020B0609020204030204" pitchFamily="49" charset="0"/>
              </a:rPr>
              <a:t>snstatd</a:t>
            </a:r>
            <a:r>
              <a:rPr lang="en-US" sz="1400" dirty="0">
                <a:latin typeface="Consolas" panose="020B0609020204030204" pitchFamily="49" charset="0"/>
                <a:cs typeface="Consolas" panose="020B0609020204030204" pitchFamily="49" charset="0"/>
              </a:rPr>
              <a:t> -H snt331009-client2.mdh.quantum.com process/</a:t>
            </a:r>
            <a:r>
              <a:rPr lang="en-US" sz="1400" dirty="0" err="1">
                <a:latin typeface="Consolas" panose="020B0609020204030204" pitchFamily="49" charset="0"/>
                <a:cs typeface="Consolas" panose="020B0609020204030204" pitchFamily="49" charset="0"/>
              </a:rPr>
              <a:t>snstatd</a:t>
            </a:r>
            <a:r>
              <a:rPr lang="en-US" sz="1400" dirty="0">
                <a:latin typeface="Consolas" panose="020B0609020204030204" pitchFamily="49" charset="0"/>
                <a:cs typeface="Consolas" panose="020B0609020204030204" pitchFamily="49" charset="0"/>
              </a:rPr>
              <a:t> snt331009-client2.mdh.quantum.com </a:t>
            </a:r>
            <a:r>
              <a:rPr lang="en-US" sz="1400" dirty="0" smtClean="0">
                <a:latin typeface="Consolas" panose="020B0609020204030204" pitchFamily="49" charset="0"/>
                <a:cs typeface="Consolas" panose="020B0609020204030204" pitchFamily="49" charset="0"/>
              </a:rPr>
              <a:t>0</a:t>
            </a:r>
          </a:p>
          <a:p>
            <a:pPr marL="0" indent="0">
              <a:buNone/>
            </a:pPr>
            <a:r>
              <a:rPr lang="en-US" sz="1400" dirty="0" smtClean="0">
                <a:latin typeface="Consolas" panose="020B0609020204030204" pitchFamily="49" charset="0"/>
                <a:cs typeface="Consolas" panose="020B0609020204030204" pitchFamily="49" charset="0"/>
              </a:rPr>
              <a:t>#</a:t>
            </a:r>
            <a:r>
              <a:rPr lang="en-US" sz="1400" dirty="0">
                <a:latin typeface="Consolas" panose="020B0609020204030204" pitchFamily="49" charset="0"/>
                <a:cs typeface="Consolas" panose="020B0609020204030204" pitchFamily="49" charset="0"/>
              </a:rPr>
              <a:t> </a:t>
            </a:r>
            <a:r>
              <a:rPr lang="en-US" sz="1400" dirty="0" smtClean="0">
                <a:latin typeface="Consolas" panose="020B0609020204030204" pitchFamily="49" charset="0"/>
                <a:cs typeface="Consolas" panose="020B0609020204030204" pitchFamily="49" charset="0"/>
              </a:rPr>
              <a:t>cat /</a:t>
            </a:r>
            <a:r>
              <a:rPr lang="en-US" sz="1400" dirty="0" err="1" smtClean="0">
                <a:latin typeface="Consolas" panose="020B0609020204030204" pitchFamily="49" charset="0"/>
                <a:cs typeface="Consolas" panose="020B0609020204030204" pitchFamily="49" charset="0"/>
              </a:rPr>
              <a:t>usr</a:t>
            </a:r>
            <a:r>
              <a:rPr lang="en-US" sz="1400" dirty="0" smtClean="0">
                <a:latin typeface="Consolas" panose="020B0609020204030204" pitchFamily="49" charset="0"/>
                <a:cs typeface="Consolas" panose="020B0609020204030204" pitchFamily="49" charset="0"/>
              </a:rPr>
              <a:t>/</a:t>
            </a:r>
            <a:r>
              <a:rPr lang="en-US" sz="1400" dirty="0" err="1" smtClean="0">
                <a:latin typeface="Consolas" panose="020B0609020204030204" pitchFamily="49" charset="0"/>
                <a:cs typeface="Consolas" panose="020B0609020204030204" pitchFamily="49" charset="0"/>
              </a:rPr>
              <a:t>cvfs</a:t>
            </a:r>
            <a:r>
              <a:rPr lang="en-US" sz="1400" dirty="0" smtClean="0">
                <a:latin typeface="Consolas" panose="020B0609020204030204" pitchFamily="49" charset="0"/>
                <a:cs typeface="Consolas" panose="020B0609020204030204" pitchFamily="49" charset="0"/>
              </a:rPr>
              <a:t>/</a:t>
            </a:r>
            <a:r>
              <a:rPr lang="en-US" sz="1400" dirty="0" err="1" smtClean="0">
                <a:latin typeface="Consolas" panose="020B0609020204030204" pitchFamily="49" charset="0"/>
                <a:cs typeface="Consolas" panose="020B0609020204030204" pitchFamily="49" charset="0"/>
              </a:rPr>
              <a:t>config</a:t>
            </a:r>
            <a:r>
              <a:rPr lang="en-US" sz="1400" dirty="0" smtClean="0">
                <a:latin typeface="Consolas" panose="020B0609020204030204" pitchFamily="49" charset="0"/>
                <a:cs typeface="Consolas" panose="020B0609020204030204" pitchFamily="49" charset="0"/>
              </a:rPr>
              <a:t>/</a:t>
            </a:r>
            <a:r>
              <a:rPr lang="en-US" sz="1400" dirty="0" err="1" smtClean="0">
                <a:latin typeface="Consolas" panose="020B0609020204030204" pitchFamily="49" charset="0"/>
                <a:cs typeface="Consolas" panose="020B0609020204030204" pitchFamily="49" charset="0"/>
              </a:rPr>
              <a:t>snstatd.cfg</a:t>
            </a:r>
            <a:endParaRPr lang="en-US" sz="1400" dirty="0" smtClean="0">
              <a:latin typeface="Consolas" panose="020B0609020204030204" pitchFamily="49" charset="0"/>
              <a:cs typeface="Consolas" panose="020B0609020204030204" pitchFamily="49" charset="0"/>
            </a:endParaRPr>
          </a:p>
          <a:p>
            <a:pPr marL="0" indent="0">
              <a:buNone/>
            </a:pPr>
            <a:r>
              <a:rPr lang="en-US" sz="1400" dirty="0">
                <a:latin typeface="Consolas" panose="020B0609020204030204" pitchFamily="49" charset="0"/>
                <a:cs typeface="Consolas" panose="020B0609020204030204" pitchFamily="49" charset="0"/>
              </a:rPr>
              <a:t>tcp://127.0.0.1:5001</a:t>
            </a:r>
          </a:p>
          <a:p>
            <a:pPr marL="0" indent="0">
              <a:buNone/>
            </a:pPr>
            <a:r>
              <a:rPr lang="en-US" sz="1400" dirty="0">
                <a:latin typeface="Consolas" panose="020B0609020204030204" pitchFamily="49" charset="0"/>
                <a:cs typeface="Consolas" panose="020B0609020204030204" pitchFamily="49" charset="0"/>
              </a:rPr>
              <a:t>30</a:t>
            </a:r>
          </a:p>
          <a:p>
            <a:pPr marL="0" indent="0">
              <a:buNone/>
            </a:pPr>
            <a:r>
              <a:rPr lang="en-US" sz="1400" dirty="0" err="1">
                <a:latin typeface="Consolas" panose="020B0609020204030204" pitchFamily="49" charset="0"/>
                <a:cs typeface="Consolas" panose="020B0609020204030204" pitchFamily="49" charset="0"/>
              </a:rPr>
              <a:t>protobuf</a:t>
            </a:r>
            <a:endParaRPr lang="en-US" sz="1400" dirty="0">
              <a:latin typeface="Consolas" panose="020B0609020204030204" pitchFamily="49" charset="0"/>
              <a:cs typeface="Consolas" panose="020B0609020204030204" pitchFamily="49" charset="0"/>
            </a:endParaRPr>
          </a:p>
          <a:p>
            <a:pPr marL="0" indent="0">
              <a:buNone/>
            </a:pPr>
            <a:r>
              <a:rPr lang="en-US" sz="1400" dirty="0" smtClean="0">
                <a:latin typeface="Consolas" panose="020B0609020204030204" pitchFamily="49" charset="0"/>
                <a:cs typeface="Consolas" panose="020B0609020204030204" pitchFamily="49" charset="0"/>
              </a:rPr>
              <a:t># </a:t>
            </a:r>
          </a:p>
          <a:p>
            <a:pPr marL="0"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1904263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stats are not showing up in Connect (part 2)</a:t>
            </a:r>
            <a:endParaRPr lang="en-US" dirty="0"/>
          </a:p>
        </p:txBody>
      </p:sp>
      <p:sp>
        <p:nvSpPr>
          <p:cNvPr id="3" name="Content Placeholder 2"/>
          <p:cNvSpPr>
            <a:spLocks noGrp="1"/>
          </p:cNvSpPr>
          <p:nvPr>
            <p:ph idx="1"/>
          </p:nvPr>
        </p:nvSpPr>
        <p:spPr/>
        <p:txBody>
          <a:bodyPr/>
          <a:lstStyle/>
          <a:p>
            <a:r>
              <a:rPr lang="en-US" dirty="0"/>
              <a:t>Verify </a:t>
            </a:r>
            <a:r>
              <a:rPr lang="en-US" dirty="0" err="1"/>
              <a:t>mintd</a:t>
            </a:r>
            <a:r>
              <a:rPr lang="en-US" dirty="0"/>
              <a:t> is running and is sending stats</a:t>
            </a:r>
          </a:p>
          <a:p>
            <a:pPr lvl="1"/>
            <a:r>
              <a:rPr lang="en-US" dirty="0"/>
              <a:t>Use /opt/quantum/mintd/mintd_control.py to enable debug </a:t>
            </a:r>
            <a:r>
              <a:rPr lang="en-US" dirty="0" smtClean="0"/>
              <a:t>logging</a:t>
            </a:r>
          </a:p>
          <a:p>
            <a:pPr lvl="1"/>
            <a:endParaRPr lang="en-US" dirty="0" smtClean="0"/>
          </a:p>
          <a:p>
            <a:pPr marL="57150" indent="0">
              <a:buNone/>
            </a:pPr>
            <a:r>
              <a:rPr lang="en-US" sz="1400" dirty="0" smtClean="0">
                <a:latin typeface="Consolas" panose="020B0609020204030204" pitchFamily="49" charset="0"/>
                <a:cs typeface="Consolas" panose="020B0609020204030204" pitchFamily="49" charset="0"/>
              </a:rPr>
              <a:t># /opt/quantum/mintd/mintd_control.py set --</a:t>
            </a:r>
            <a:r>
              <a:rPr lang="en-US" sz="1400" dirty="0" err="1" smtClean="0">
                <a:latin typeface="Consolas" panose="020B0609020204030204" pitchFamily="49" charset="0"/>
                <a:cs typeface="Consolas" panose="020B0609020204030204" pitchFamily="49" charset="0"/>
              </a:rPr>
              <a:t>loglevel</a:t>
            </a:r>
            <a:r>
              <a:rPr lang="en-US" sz="1400" dirty="0" smtClean="0">
                <a:latin typeface="Consolas" panose="020B0609020204030204" pitchFamily="49" charset="0"/>
                <a:cs typeface="Consolas" panose="020B0609020204030204" pitchFamily="49" charset="0"/>
              </a:rPr>
              <a:t> DEBUG</a:t>
            </a:r>
          </a:p>
          <a:p>
            <a:pPr marL="57150" indent="0">
              <a:buNone/>
            </a:pPr>
            <a:r>
              <a:rPr lang="en-US" sz="1400" dirty="0" err="1" smtClean="0">
                <a:latin typeface="Consolas" panose="020B0609020204030204" pitchFamily="49" charset="0"/>
                <a:cs typeface="Consolas" panose="020B0609020204030204" pitchFamily="49" charset="0"/>
              </a:rPr>
              <a:t>Config</a:t>
            </a:r>
            <a:r>
              <a:rPr lang="en-US" sz="1400" dirty="0" smtClean="0">
                <a:latin typeface="Consolas" panose="020B0609020204030204" pitchFamily="49" charset="0"/>
                <a:cs typeface="Consolas" panose="020B0609020204030204" pitchFamily="49" charset="0"/>
              </a:rPr>
              <a:t> </a:t>
            </a:r>
            <a:r>
              <a:rPr lang="en-US" sz="1400" dirty="0">
                <a:latin typeface="Consolas" panose="020B0609020204030204" pitchFamily="49" charset="0"/>
                <a:cs typeface="Consolas" panose="020B0609020204030204" pitchFamily="49" charset="0"/>
              </a:rPr>
              <a:t>adjusted</a:t>
            </a:r>
          </a:p>
          <a:p>
            <a:pPr lvl="1"/>
            <a:endParaRPr lang="en-US" dirty="0" smtClean="0"/>
          </a:p>
          <a:p>
            <a:pPr lvl="1"/>
            <a:r>
              <a:rPr lang="en-US" dirty="0" smtClean="0"/>
              <a:t>Check </a:t>
            </a:r>
            <a:r>
              <a:rPr lang="en-US" dirty="0"/>
              <a:t>/opt/quantum/</a:t>
            </a:r>
            <a:r>
              <a:rPr lang="en-US" dirty="0" err="1"/>
              <a:t>mintd</a:t>
            </a:r>
            <a:r>
              <a:rPr lang="en-US" dirty="0"/>
              <a:t>/log/mintd.log – every 30 seconds, you should get a message of the form</a:t>
            </a:r>
            <a:r>
              <a:rPr lang="en-US" dirty="0" smtClean="0"/>
              <a:t>:</a:t>
            </a:r>
          </a:p>
          <a:p>
            <a:pPr lvl="1"/>
            <a:endParaRPr lang="en-US" dirty="0"/>
          </a:p>
          <a:p>
            <a:pPr marL="57150" indent="0">
              <a:buNone/>
            </a:pPr>
            <a:r>
              <a:rPr lang="en-US" sz="1400" dirty="0">
                <a:latin typeface="Consolas" panose="020B0609020204030204" pitchFamily="49" charset="0"/>
                <a:cs typeface="Consolas" panose="020B0609020204030204" pitchFamily="49" charset="0"/>
              </a:rPr>
              <a:t>Apr 17 15:27:54 DEBUG Index: 0 Count: 250 Total: 2312</a:t>
            </a:r>
          </a:p>
          <a:p>
            <a:pPr lvl="1"/>
            <a:endParaRPr lang="en-US" dirty="0" smtClean="0"/>
          </a:p>
          <a:p>
            <a:pPr lvl="1"/>
            <a:r>
              <a:rPr lang="en-US" dirty="0" smtClean="0"/>
              <a:t>This </a:t>
            </a:r>
            <a:r>
              <a:rPr lang="en-US" dirty="0"/>
              <a:t>will repeat every period until all stats have been </a:t>
            </a:r>
            <a:r>
              <a:rPr lang="en-US" dirty="0" smtClean="0"/>
              <a:t>sent</a:t>
            </a:r>
          </a:p>
          <a:p>
            <a:pPr lvl="1"/>
            <a:r>
              <a:rPr lang="en-US" dirty="0" smtClean="0"/>
              <a:t>To get logging back to normal run:</a:t>
            </a:r>
          </a:p>
          <a:p>
            <a:pPr lvl="1"/>
            <a:endParaRPr lang="en-US" dirty="0" smtClean="0"/>
          </a:p>
          <a:p>
            <a:pPr marL="57150" indent="0">
              <a:buNone/>
            </a:pPr>
            <a:r>
              <a:rPr lang="en-US" sz="1400" dirty="0">
                <a:latin typeface="Consolas" panose="020B0609020204030204" pitchFamily="49" charset="0"/>
                <a:cs typeface="Consolas" panose="020B0609020204030204" pitchFamily="49" charset="0"/>
              </a:rPr>
              <a:t># /opt/quantum/mintd/mintd_control.py set --</a:t>
            </a:r>
            <a:r>
              <a:rPr lang="en-US" sz="1400" dirty="0" err="1">
                <a:latin typeface="Consolas" panose="020B0609020204030204" pitchFamily="49" charset="0"/>
                <a:cs typeface="Consolas" panose="020B0609020204030204" pitchFamily="49" charset="0"/>
              </a:rPr>
              <a:t>loglevel</a:t>
            </a:r>
            <a:r>
              <a:rPr lang="en-US" sz="1400" dirty="0">
                <a:latin typeface="Consolas" panose="020B0609020204030204" pitchFamily="49" charset="0"/>
                <a:cs typeface="Consolas" panose="020B0609020204030204" pitchFamily="49" charset="0"/>
              </a:rPr>
              <a:t> </a:t>
            </a:r>
            <a:r>
              <a:rPr lang="en-US" sz="1400" dirty="0" smtClean="0">
                <a:latin typeface="Consolas" panose="020B0609020204030204" pitchFamily="49" charset="0"/>
                <a:cs typeface="Consolas" panose="020B0609020204030204" pitchFamily="49" charset="0"/>
              </a:rPr>
              <a:t>INFO</a:t>
            </a:r>
            <a:endParaRPr lang="en-US" sz="1400" dirty="0">
              <a:latin typeface="Consolas" panose="020B0609020204030204" pitchFamily="49" charset="0"/>
              <a:cs typeface="Consolas" panose="020B0609020204030204" pitchFamily="49" charset="0"/>
            </a:endParaRPr>
          </a:p>
          <a:p>
            <a:pPr marL="57150" indent="0">
              <a:buNone/>
            </a:pPr>
            <a:r>
              <a:rPr lang="en-US" sz="1400" dirty="0" err="1">
                <a:latin typeface="Consolas" panose="020B0609020204030204" pitchFamily="49" charset="0"/>
                <a:cs typeface="Consolas" panose="020B0609020204030204" pitchFamily="49" charset="0"/>
              </a:rPr>
              <a:t>Config</a:t>
            </a:r>
            <a:r>
              <a:rPr lang="en-US" sz="1400" dirty="0">
                <a:latin typeface="Consolas" panose="020B0609020204030204" pitchFamily="49" charset="0"/>
                <a:cs typeface="Consolas" panose="020B0609020204030204" pitchFamily="49" charset="0"/>
              </a:rPr>
              <a:t> </a:t>
            </a:r>
            <a:r>
              <a:rPr lang="en-US" sz="1400" dirty="0" smtClean="0">
                <a:latin typeface="Consolas" panose="020B0609020204030204" pitchFamily="49" charset="0"/>
                <a:cs typeface="Consolas" panose="020B0609020204030204" pitchFamily="49" charset="0"/>
              </a:rPr>
              <a:t>adjusted</a:t>
            </a:r>
          </a:p>
          <a:p>
            <a:pPr marL="57150" indent="0">
              <a:buNone/>
            </a:pPr>
            <a:endParaRPr lang="en-US" dirty="0"/>
          </a:p>
          <a:p>
            <a:pPr lvl="1"/>
            <a:r>
              <a:rPr lang="en-US" dirty="0" smtClean="0"/>
              <a:t>Other valid options are: WARNING, ERROR, and CRITICAL</a:t>
            </a:r>
            <a:endParaRPr lang="en-US" dirty="0"/>
          </a:p>
        </p:txBody>
      </p:sp>
    </p:spTree>
    <p:extLst>
      <p:ext uri="{BB962C8B-B14F-4D97-AF65-F5344CB8AC3E}">
        <p14:creationId xmlns:p14="http://schemas.microsoft.com/office/powerpoint/2010/main" val="1694468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stats are not showing up in </a:t>
            </a:r>
            <a:r>
              <a:rPr lang="en-US" dirty="0" smtClean="0"/>
              <a:t>Connect (part 3)</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Check configuration to verify stats are being sent to the correct location</a:t>
            </a:r>
          </a:p>
          <a:p>
            <a:pPr marL="0" indent="0">
              <a:buNone/>
            </a:pPr>
            <a:r>
              <a:rPr lang="en-US" sz="1600" dirty="0">
                <a:latin typeface="Consolas" panose="020B0609020204030204" pitchFamily="49" charset="0"/>
                <a:cs typeface="Consolas" panose="020B0609020204030204" pitchFamily="49" charset="0"/>
              </a:rPr>
              <a:t># </a:t>
            </a:r>
            <a:r>
              <a:rPr lang="en-US" sz="1600" dirty="0" smtClean="0">
                <a:latin typeface="Consolas" panose="020B0609020204030204" pitchFamily="49" charset="0"/>
                <a:cs typeface="Consolas" panose="020B0609020204030204" pitchFamily="49" charset="0"/>
              </a:rPr>
              <a:t>/opt/quantum/mintd/mintd_control.py </a:t>
            </a:r>
            <a:r>
              <a:rPr lang="en-US" sz="1600" dirty="0">
                <a:latin typeface="Consolas" panose="020B0609020204030204" pitchFamily="49" charset="0"/>
                <a:cs typeface="Consolas" panose="020B0609020204030204" pitchFamily="49" charset="0"/>
              </a:rPr>
              <a:t>query --</a:t>
            </a:r>
            <a:r>
              <a:rPr lang="en-US" sz="1600" dirty="0" err="1">
                <a:latin typeface="Consolas" panose="020B0609020204030204" pitchFamily="49" charset="0"/>
                <a:cs typeface="Consolas" panose="020B0609020204030204" pitchFamily="49" charset="0"/>
              </a:rPr>
              <a:t>getconfig</a:t>
            </a:r>
            <a:endParaRPr lang="en-US" sz="1600" dirty="0">
              <a:latin typeface="Consolas" panose="020B0609020204030204" pitchFamily="49" charset="0"/>
              <a:cs typeface="Consolas" panose="020B0609020204030204" pitchFamily="49" charset="0"/>
            </a:endParaRPr>
          </a:p>
          <a:p>
            <a:pPr marL="0" indent="0">
              <a:buNone/>
            </a:pPr>
            <a:r>
              <a:rPr lang="en-US" sz="1600" dirty="0">
                <a:latin typeface="Consolas" panose="020B0609020204030204" pitchFamily="49" charset="0"/>
                <a:cs typeface="Consolas" panose="020B0609020204030204" pitchFamily="49" charset="0"/>
              </a:rPr>
              <a:t>[</a:t>
            </a:r>
            <a:r>
              <a:rPr lang="en-US" sz="1600" dirty="0" err="1">
                <a:latin typeface="Consolas" panose="020B0609020204030204" pitchFamily="49" charset="0"/>
                <a:cs typeface="Consolas" panose="020B0609020204030204" pitchFamily="49" charset="0"/>
              </a:rPr>
              <a:t>snstatd</a:t>
            </a:r>
            <a:r>
              <a:rPr lang="en-US" sz="1600" dirty="0">
                <a:latin typeface="Consolas" panose="020B0609020204030204" pitchFamily="49" charset="0"/>
                <a:cs typeface="Consolas" panose="020B0609020204030204" pitchFamily="49" charset="0"/>
              </a:rPr>
              <a:t>]</a:t>
            </a:r>
          </a:p>
          <a:p>
            <a:pPr marL="0" indent="0">
              <a:buNone/>
            </a:pPr>
            <a:r>
              <a:rPr lang="en-US" sz="1600" dirty="0">
                <a:latin typeface="Consolas" panose="020B0609020204030204" pitchFamily="49" charset="0"/>
                <a:cs typeface="Consolas" panose="020B0609020204030204" pitchFamily="49" charset="0"/>
              </a:rPr>
              <a:t>sock = tcp://127.0.0.1:5001</a:t>
            </a:r>
          </a:p>
          <a:p>
            <a:pPr marL="0" indent="0">
              <a:buNone/>
            </a:pPr>
            <a:endParaRPr lang="en-US" sz="1600" dirty="0">
              <a:latin typeface="Consolas" panose="020B0609020204030204" pitchFamily="49" charset="0"/>
              <a:cs typeface="Consolas" panose="020B0609020204030204" pitchFamily="49" charset="0"/>
            </a:endParaRPr>
          </a:p>
          <a:p>
            <a:pPr marL="0" indent="0">
              <a:buNone/>
            </a:pPr>
            <a:r>
              <a:rPr lang="en-US" sz="1600" dirty="0">
                <a:latin typeface="Consolas" panose="020B0609020204030204" pitchFamily="49" charset="0"/>
                <a:cs typeface="Consolas" panose="020B0609020204030204" pitchFamily="49" charset="0"/>
              </a:rPr>
              <a:t>[daemon]</a:t>
            </a:r>
          </a:p>
          <a:p>
            <a:pPr marL="0" indent="0">
              <a:buNone/>
            </a:pPr>
            <a:r>
              <a:rPr lang="en-US" sz="1600" dirty="0" err="1">
                <a:latin typeface="Consolas" panose="020B0609020204030204" pitchFamily="49" charset="0"/>
                <a:cs typeface="Consolas" panose="020B0609020204030204" pitchFamily="49" charset="0"/>
              </a:rPr>
              <a:t>ctrlsock</a:t>
            </a:r>
            <a:r>
              <a:rPr lang="en-US" sz="1600" dirty="0">
                <a:latin typeface="Consolas" panose="020B0609020204030204" pitchFamily="49" charset="0"/>
                <a:cs typeface="Consolas" panose="020B0609020204030204" pitchFamily="49" charset="0"/>
              </a:rPr>
              <a:t> = ipc:///opt/quantum/mintd/etc/mintd.sock</a:t>
            </a:r>
          </a:p>
          <a:p>
            <a:pPr marL="0" indent="0">
              <a:buNone/>
            </a:pPr>
            <a:r>
              <a:rPr lang="en-US" sz="1600" dirty="0" err="1">
                <a:latin typeface="Consolas" panose="020B0609020204030204" pitchFamily="49" charset="0"/>
                <a:cs typeface="Consolas" panose="020B0609020204030204" pitchFamily="49" charset="0"/>
              </a:rPr>
              <a:t>loglevel</a:t>
            </a:r>
            <a:r>
              <a:rPr lang="en-US" sz="1600" dirty="0">
                <a:latin typeface="Consolas" panose="020B0609020204030204" pitchFamily="49" charset="0"/>
                <a:cs typeface="Consolas" panose="020B0609020204030204" pitchFamily="49" charset="0"/>
              </a:rPr>
              <a:t> = DEBUG</a:t>
            </a:r>
          </a:p>
          <a:p>
            <a:pPr marL="0" indent="0">
              <a:buNone/>
            </a:pPr>
            <a:r>
              <a:rPr lang="en-US" sz="1600" dirty="0" err="1">
                <a:latin typeface="Consolas" panose="020B0609020204030204" pitchFamily="49" charset="0"/>
                <a:cs typeface="Consolas" panose="020B0609020204030204" pitchFamily="49" charset="0"/>
              </a:rPr>
              <a:t>logroll_size</a:t>
            </a:r>
            <a:r>
              <a:rPr lang="en-US" sz="1600" dirty="0">
                <a:latin typeface="Consolas" panose="020B0609020204030204" pitchFamily="49" charset="0"/>
                <a:cs typeface="Consolas" panose="020B0609020204030204" pitchFamily="49" charset="0"/>
              </a:rPr>
              <a:t> = 100M</a:t>
            </a:r>
          </a:p>
          <a:p>
            <a:pPr marL="0" indent="0">
              <a:buNone/>
            </a:pPr>
            <a:r>
              <a:rPr lang="en-US" sz="1600" dirty="0">
                <a:latin typeface="Consolas" panose="020B0609020204030204" pitchFamily="49" charset="0"/>
                <a:cs typeface="Consolas" panose="020B0609020204030204" pitchFamily="49" charset="0"/>
              </a:rPr>
              <a:t>flatten = no</a:t>
            </a:r>
          </a:p>
          <a:p>
            <a:pPr marL="0" indent="0">
              <a:buNone/>
            </a:pPr>
            <a:r>
              <a:rPr lang="en-US" sz="1600" dirty="0" err="1">
                <a:latin typeface="Consolas" panose="020B0609020204030204" pitchFamily="49" charset="0"/>
                <a:cs typeface="Consolas" panose="020B0609020204030204" pitchFamily="49" charset="0"/>
              </a:rPr>
              <a:t>logroll_count</a:t>
            </a:r>
            <a:r>
              <a:rPr lang="en-US" sz="1600" dirty="0">
                <a:latin typeface="Consolas" panose="020B0609020204030204" pitchFamily="49" charset="0"/>
                <a:cs typeface="Consolas" panose="020B0609020204030204" pitchFamily="49" charset="0"/>
              </a:rPr>
              <a:t> = 5</a:t>
            </a:r>
          </a:p>
          <a:p>
            <a:pPr marL="0" indent="0">
              <a:buNone/>
            </a:pPr>
            <a:r>
              <a:rPr lang="en-US" sz="1600" dirty="0" err="1">
                <a:latin typeface="Consolas" panose="020B0609020204030204" pitchFamily="49" charset="0"/>
                <a:cs typeface="Consolas" panose="020B0609020204030204" pitchFamily="49" charset="0"/>
              </a:rPr>
              <a:t>logfile</a:t>
            </a:r>
            <a:r>
              <a:rPr lang="en-US" sz="1600" dirty="0">
                <a:latin typeface="Consolas" panose="020B0609020204030204" pitchFamily="49" charset="0"/>
                <a:cs typeface="Consolas" panose="020B0609020204030204" pitchFamily="49" charset="0"/>
              </a:rPr>
              <a:t> = /opt/quantum/</a:t>
            </a:r>
            <a:r>
              <a:rPr lang="en-US" sz="1600" dirty="0" err="1">
                <a:latin typeface="Consolas" panose="020B0609020204030204" pitchFamily="49" charset="0"/>
                <a:cs typeface="Consolas" panose="020B0609020204030204" pitchFamily="49" charset="0"/>
              </a:rPr>
              <a:t>mintd</a:t>
            </a:r>
            <a:r>
              <a:rPr lang="en-US" sz="1600" dirty="0">
                <a:latin typeface="Consolas" panose="020B0609020204030204" pitchFamily="49" charset="0"/>
                <a:cs typeface="Consolas" panose="020B0609020204030204" pitchFamily="49" charset="0"/>
              </a:rPr>
              <a:t>/log/mintd.log</a:t>
            </a:r>
          </a:p>
          <a:p>
            <a:pPr marL="0" indent="0">
              <a:buNone/>
            </a:pPr>
            <a:endParaRPr lang="en-US" sz="1600" dirty="0">
              <a:latin typeface="Consolas" panose="020B0609020204030204" pitchFamily="49" charset="0"/>
              <a:cs typeface="Consolas" panose="020B0609020204030204" pitchFamily="49" charset="0"/>
            </a:endParaRPr>
          </a:p>
          <a:p>
            <a:pPr marL="0" indent="0">
              <a:buNone/>
            </a:pPr>
            <a:r>
              <a:rPr lang="en-US" sz="1600" dirty="0">
                <a:latin typeface="Consolas" panose="020B0609020204030204" pitchFamily="49" charset="0"/>
                <a:cs typeface="Consolas" panose="020B0609020204030204" pitchFamily="49" charset="0"/>
              </a:rPr>
              <a:t>[mint]</a:t>
            </a:r>
          </a:p>
          <a:p>
            <a:pPr marL="0" indent="0">
              <a:buNone/>
            </a:pPr>
            <a:r>
              <a:rPr lang="en-US" sz="1600" dirty="0">
                <a:latin typeface="Consolas" panose="020B0609020204030204" pitchFamily="49" charset="0"/>
                <a:cs typeface="Consolas" panose="020B0609020204030204" pitchFamily="49" charset="0"/>
              </a:rPr>
              <a:t>host = </a:t>
            </a:r>
            <a:r>
              <a:rPr lang="en-US" sz="1600" dirty="0" smtClean="0">
                <a:latin typeface="Consolas" panose="020B0609020204030204" pitchFamily="49" charset="0"/>
                <a:cs typeface="Consolas" panose="020B0609020204030204" pitchFamily="49" charset="0"/>
              </a:rPr>
              <a:t>somehost.foo.com</a:t>
            </a:r>
            <a:endParaRPr lang="en-US" sz="1600" dirty="0">
              <a:latin typeface="Consolas" panose="020B0609020204030204" pitchFamily="49" charset="0"/>
              <a:cs typeface="Consolas" panose="020B0609020204030204" pitchFamily="49" charset="0"/>
            </a:endParaRPr>
          </a:p>
          <a:p>
            <a:pPr marL="0" indent="0">
              <a:buNone/>
            </a:pPr>
            <a:r>
              <a:rPr lang="en-US" sz="1600" dirty="0">
                <a:latin typeface="Consolas" panose="020B0609020204030204" pitchFamily="49" charset="0"/>
                <a:cs typeface="Consolas" panose="020B0609020204030204" pitchFamily="49" charset="0"/>
              </a:rPr>
              <a:t>port = 2004</a:t>
            </a:r>
          </a:p>
          <a:p>
            <a:pPr marL="0" indent="0">
              <a:buNone/>
            </a:pPr>
            <a:endParaRPr lang="en-US" sz="1600" dirty="0">
              <a:latin typeface="Consolas" panose="020B0609020204030204" pitchFamily="49" charset="0"/>
              <a:cs typeface="Consolas" panose="020B0609020204030204" pitchFamily="49" charset="0"/>
            </a:endParaRPr>
          </a:p>
          <a:p>
            <a:pPr marL="0" indent="0">
              <a:buNone/>
            </a:pPr>
            <a:r>
              <a:rPr lang="en-US" sz="1600" dirty="0">
                <a:latin typeface="Consolas" panose="020B0609020204030204" pitchFamily="49" charset="0"/>
                <a:cs typeface="Consolas" panose="020B0609020204030204" pitchFamily="49" charset="0"/>
              </a:rPr>
              <a:t>[graphite]</a:t>
            </a:r>
          </a:p>
          <a:p>
            <a:pPr marL="0" indent="0">
              <a:buNone/>
            </a:pPr>
            <a:r>
              <a:rPr lang="en-US" sz="1600" dirty="0" err="1">
                <a:latin typeface="Consolas" panose="020B0609020204030204" pitchFamily="49" charset="0"/>
                <a:cs typeface="Consolas" panose="020B0609020204030204" pitchFamily="49" charset="0"/>
              </a:rPr>
              <a:t>default_domain</a:t>
            </a:r>
            <a:r>
              <a:rPr lang="en-US" sz="1600" dirty="0">
                <a:latin typeface="Consolas" panose="020B0609020204030204" pitchFamily="49" charset="0"/>
                <a:cs typeface="Consolas" panose="020B0609020204030204" pitchFamily="49" charset="0"/>
              </a:rPr>
              <a:t> = default</a:t>
            </a:r>
          </a:p>
          <a:p>
            <a:pPr marL="0" indent="0">
              <a:buNone/>
            </a:pPr>
            <a:r>
              <a:rPr lang="en-US" sz="1600" dirty="0">
                <a:latin typeface="Consolas" panose="020B0609020204030204" pitchFamily="49" charset="0"/>
                <a:cs typeface="Consolas" panose="020B0609020204030204" pitchFamily="49" charset="0"/>
              </a:rPr>
              <a:t>volume = max</a:t>
            </a:r>
          </a:p>
          <a:p>
            <a:pPr marL="0" indent="0">
              <a:buNone/>
            </a:pPr>
            <a:r>
              <a:rPr lang="en-US" sz="1600" dirty="0" err="1">
                <a:latin typeface="Consolas" panose="020B0609020204030204" pitchFamily="49" charset="0"/>
                <a:cs typeface="Consolas" panose="020B0609020204030204" pitchFamily="49" charset="0"/>
              </a:rPr>
              <a:t>default_cluster</a:t>
            </a:r>
            <a:r>
              <a:rPr lang="en-US" sz="1600" dirty="0">
                <a:latin typeface="Consolas" panose="020B0609020204030204" pitchFamily="49" charset="0"/>
                <a:cs typeface="Consolas" panose="020B0609020204030204" pitchFamily="49" charset="0"/>
              </a:rPr>
              <a:t> = default</a:t>
            </a:r>
          </a:p>
          <a:p>
            <a:pPr marL="0" indent="0">
              <a:buNone/>
            </a:pPr>
            <a:endParaRPr lang="en-US" sz="1600" dirty="0" smtClean="0">
              <a:latin typeface="Consolas" panose="020B0609020204030204" pitchFamily="49" charset="0"/>
              <a:cs typeface="Consolas" panose="020B0609020204030204" pitchFamily="49" charset="0"/>
            </a:endParaRPr>
          </a:p>
          <a:p>
            <a:endParaRPr lang="en-US" dirty="0"/>
          </a:p>
        </p:txBody>
      </p:sp>
    </p:spTree>
    <p:extLst>
      <p:ext uri="{BB962C8B-B14F-4D97-AF65-F5344CB8AC3E}">
        <p14:creationId xmlns:p14="http://schemas.microsoft.com/office/powerpoint/2010/main" val="3196102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stats are not showing up in Connect (part 4)</a:t>
            </a:r>
            <a:endParaRPr lang="en-US" dirty="0"/>
          </a:p>
        </p:txBody>
      </p:sp>
      <p:sp>
        <p:nvSpPr>
          <p:cNvPr id="3" name="Content Placeholder 2"/>
          <p:cNvSpPr>
            <a:spLocks noGrp="1"/>
          </p:cNvSpPr>
          <p:nvPr>
            <p:ph idx="1"/>
          </p:nvPr>
        </p:nvSpPr>
        <p:spPr>
          <a:ln>
            <a:noFill/>
          </a:ln>
        </p:spPr>
        <p:txBody>
          <a:bodyPr>
            <a:normAutofit/>
          </a:bodyPr>
          <a:lstStyle/>
          <a:p>
            <a:r>
              <a:rPr lang="en-US" dirty="0" smtClean="0"/>
              <a:t>Check that the correct hostname is being used for stats</a:t>
            </a:r>
          </a:p>
          <a:p>
            <a:pPr marL="0" indent="0">
              <a:buNone/>
            </a:pPr>
            <a:r>
              <a:rPr lang="en-US" sz="1400" dirty="0">
                <a:latin typeface="Consolas" panose="020B0609020204030204" pitchFamily="49" charset="0"/>
                <a:cs typeface="Consolas" panose="020B0609020204030204" pitchFamily="49" charset="0"/>
              </a:rPr>
              <a:t># ./mintd_control.py set -h</a:t>
            </a:r>
          </a:p>
          <a:p>
            <a:pPr marL="0" indent="0">
              <a:buNone/>
            </a:pPr>
            <a:r>
              <a:rPr lang="en-US" sz="1400" dirty="0">
                <a:latin typeface="Consolas" panose="020B0609020204030204" pitchFamily="49" charset="0"/>
                <a:cs typeface="Consolas" panose="020B0609020204030204" pitchFamily="49" charset="0"/>
              </a:rPr>
              <a:t>usage: mintd_control.py set [-h] [--flatten FLATTEN] [--</a:t>
            </a:r>
            <a:r>
              <a:rPr lang="en-US" sz="1400" dirty="0" err="1">
                <a:latin typeface="Consolas" panose="020B0609020204030204" pitchFamily="49" charset="0"/>
                <a:cs typeface="Consolas" panose="020B0609020204030204" pitchFamily="49" charset="0"/>
              </a:rPr>
              <a:t>loglevel</a:t>
            </a:r>
            <a:r>
              <a:rPr lang="en-US" sz="1400" dirty="0">
                <a:latin typeface="Consolas" panose="020B0609020204030204" pitchFamily="49" charset="0"/>
                <a:cs typeface="Consolas" panose="020B0609020204030204" pitchFamily="49" charset="0"/>
              </a:rPr>
              <a:t> LOGLEVEL]</a:t>
            </a:r>
          </a:p>
          <a:p>
            <a:pPr marL="0" indent="0">
              <a:buNone/>
            </a:pPr>
            <a:r>
              <a:rPr lang="en-US" sz="1400" dirty="0">
                <a:latin typeface="Consolas" panose="020B0609020204030204" pitchFamily="49" charset="0"/>
                <a:cs typeface="Consolas" panose="020B0609020204030204" pitchFamily="49" charset="0"/>
              </a:rPr>
              <a:t>                            [--</a:t>
            </a:r>
            <a:r>
              <a:rPr lang="en-US" sz="1400" dirty="0" err="1">
                <a:latin typeface="Consolas" panose="020B0609020204030204" pitchFamily="49" charset="0"/>
                <a:cs typeface="Consolas" panose="020B0609020204030204" pitchFamily="49" charset="0"/>
              </a:rPr>
              <a:t>logroll_size</a:t>
            </a:r>
            <a:r>
              <a:rPr lang="en-US" sz="1400" dirty="0">
                <a:latin typeface="Consolas" panose="020B0609020204030204" pitchFamily="49" charset="0"/>
                <a:cs typeface="Consolas" panose="020B0609020204030204" pitchFamily="49" charset="0"/>
              </a:rPr>
              <a:t> LOGROLL_SIZE]</a:t>
            </a:r>
          </a:p>
          <a:p>
            <a:pPr marL="0" indent="0">
              <a:buNone/>
            </a:pPr>
            <a:r>
              <a:rPr lang="en-US" sz="1400" dirty="0">
                <a:latin typeface="Consolas" panose="020B0609020204030204" pitchFamily="49" charset="0"/>
                <a:cs typeface="Consolas" panose="020B0609020204030204" pitchFamily="49" charset="0"/>
              </a:rPr>
              <a:t>                            [--</a:t>
            </a:r>
            <a:r>
              <a:rPr lang="en-US" sz="1400" dirty="0" err="1">
                <a:latin typeface="Consolas" panose="020B0609020204030204" pitchFamily="49" charset="0"/>
                <a:cs typeface="Consolas" panose="020B0609020204030204" pitchFamily="49" charset="0"/>
              </a:rPr>
              <a:t>logroll_count</a:t>
            </a:r>
            <a:r>
              <a:rPr lang="en-US" sz="1400" dirty="0">
                <a:latin typeface="Consolas" panose="020B0609020204030204" pitchFamily="49" charset="0"/>
                <a:cs typeface="Consolas" panose="020B0609020204030204" pitchFamily="49" charset="0"/>
              </a:rPr>
              <a:t> LOGROLL_COUNT]</a:t>
            </a:r>
          </a:p>
          <a:p>
            <a:pPr marL="0" indent="0">
              <a:buNone/>
            </a:pPr>
            <a:r>
              <a:rPr lang="en-US" sz="1400" dirty="0">
                <a:latin typeface="Consolas" panose="020B0609020204030204" pitchFamily="49" charset="0"/>
                <a:cs typeface="Consolas" panose="020B0609020204030204" pitchFamily="49" charset="0"/>
              </a:rPr>
              <a:t>                            [--volume {</a:t>
            </a:r>
            <a:r>
              <a:rPr lang="en-US" sz="1400" dirty="0" err="1">
                <a:latin typeface="Consolas" panose="020B0609020204030204" pitchFamily="49" charset="0"/>
                <a:cs typeface="Consolas" panose="020B0609020204030204" pitchFamily="49" charset="0"/>
              </a:rPr>
              <a:t>mute,max</a:t>
            </a:r>
            <a:r>
              <a:rPr lang="en-US" sz="1400" dirty="0">
                <a:latin typeface="Consolas" panose="020B0609020204030204" pitchFamily="49" charset="0"/>
                <a:cs typeface="Consolas" panose="020B0609020204030204" pitchFamily="49" charset="0"/>
              </a:rPr>
              <a:t>}]</a:t>
            </a:r>
          </a:p>
          <a:p>
            <a:pPr marL="0" indent="0">
              <a:buNone/>
            </a:pPr>
            <a:r>
              <a:rPr lang="en-US" sz="1400" dirty="0">
                <a:latin typeface="Consolas" panose="020B0609020204030204" pitchFamily="49" charset="0"/>
                <a:cs typeface="Consolas" panose="020B0609020204030204" pitchFamily="49" charset="0"/>
              </a:rPr>
              <a:t>                            [--</a:t>
            </a:r>
            <a:r>
              <a:rPr lang="en-US" sz="1400" dirty="0" err="1">
                <a:latin typeface="Consolas" panose="020B0609020204030204" pitchFamily="49" charset="0"/>
                <a:cs typeface="Consolas" panose="020B0609020204030204" pitchFamily="49" charset="0"/>
              </a:rPr>
              <a:t>snstatd_sock</a:t>
            </a:r>
            <a:r>
              <a:rPr lang="en-US" sz="1400" dirty="0">
                <a:latin typeface="Consolas" panose="020B0609020204030204" pitchFamily="49" charset="0"/>
                <a:cs typeface="Consolas" panose="020B0609020204030204" pitchFamily="49" charset="0"/>
              </a:rPr>
              <a:t> SNSTATD_SOCK]</a:t>
            </a:r>
          </a:p>
          <a:p>
            <a:pPr marL="0" indent="0">
              <a:buNone/>
            </a:pPr>
            <a:r>
              <a:rPr lang="en-US" sz="1400" dirty="0">
                <a:latin typeface="Consolas" panose="020B0609020204030204" pitchFamily="49" charset="0"/>
                <a:cs typeface="Consolas" panose="020B0609020204030204" pitchFamily="49" charset="0"/>
              </a:rPr>
              <a:t>                            [--</a:t>
            </a:r>
            <a:r>
              <a:rPr lang="en-US" sz="1400" dirty="0" err="1">
                <a:latin typeface="Consolas" panose="020B0609020204030204" pitchFamily="49" charset="0"/>
                <a:cs typeface="Consolas" panose="020B0609020204030204" pitchFamily="49" charset="0"/>
              </a:rPr>
              <a:t>ctrl_sock</a:t>
            </a:r>
            <a:r>
              <a:rPr lang="en-US" sz="1400" dirty="0">
                <a:latin typeface="Consolas" panose="020B0609020204030204" pitchFamily="49" charset="0"/>
                <a:cs typeface="Consolas" panose="020B0609020204030204" pitchFamily="49" charset="0"/>
              </a:rPr>
              <a:t> CTRL_SOCK] [--</a:t>
            </a:r>
            <a:r>
              <a:rPr lang="en-US" sz="1400" dirty="0" err="1">
                <a:latin typeface="Consolas" panose="020B0609020204030204" pitchFamily="49" charset="0"/>
                <a:cs typeface="Consolas" panose="020B0609020204030204" pitchFamily="49" charset="0"/>
              </a:rPr>
              <a:t>minthost</a:t>
            </a:r>
            <a:r>
              <a:rPr lang="en-US" sz="1400" dirty="0">
                <a:latin typeface="Consolas" panose="020B0609020204030204" pitchFamily="49" charset="0"/>
                <a:cs typeface="Consolas" panose="020B0609020204030204" pitchFamily="49" charset="0"/>
              </a:rPr>
              <a:t> MINTHOST]</a:t>
            </a:r>
          </a:p>
          <a:p>
            <a:pPr marL="0" indent="0">
              <a:buNone/>
            </a:pPr>
            <a:r>
              <a:rPr lang="en-US" sz="1400" dirty="0">
                <a:latin typeface="Consolas" panose="020B0609020204030204" pitchFamily="49" charset="0"/>
                <a:cs typeface="Consolas" panose="020B0609020204030204" pitchFamily="49" charset="0"/>
              </a:rPr>
              <a:t>                            [--</a:t>
            </a:r>
            <a:r>
              <a:rPr lang="en-US" sz="1400" dirty="0" err="1">
                <a:latin typeface="Consolas" panose="020B0609020204030204" pitchFamily="49" charset="0"/>
                <a:cs typeface="Consolas" panose="020B0609020204030204" pitchFamily="49" charset="0"/>
              </a:rPr>
              <a:t>mintport</a:t>
            </a:r>
            <a:r>
              <a:rPr lang="en-US" sz="1400" dirty="0">
                <a:latin typeface="Consolas" panose="020B0609020204030204" pitchFamily="49" charset="0"/>
                <a:cs typeface="Consolas" panose="020B0609020204030204" pitchFamily="49" charset="0"/>
              </a:rPr>
              <a:t> MINTPORT] [--domain DOMAIN]</a:t>
            </a:r>
          </a:p>
          <a:p>
            <a:pPr marL="0" indent="0">
              <a:buNone/>
            </a:pPr>
            <a:r>
              <a:rPr lang="en-US" sz="1400" dirty="0">
                <a:latin typeface="Consolas" panose="020B0609020204030204" pitchFamily="49" charset="0"/>
                <a:cs typeface="Consolas" panose="020B0609020204030204" pitchFamily="49" charset="0"/>
              </a:rPr>
              <a:t>                            [--cluster CLUSTER] [--hostname HOSTNAME]</a:t>
            </a:r>
          </a:p>
          <a:p>
            <a:pPr marL="0" indent="0">
              <a:buNone/>
            </a:pPr>
            <a:endParaRPr lang="en-US" sz="1400" dirty="0">
              <a:latin typeface="Consolas" panose="020B0609020204030204" pitchFamily="49" charset="0"/>
              <a:cs typeface="Consolas" panose="020B0609020204030204" pitchFamily="49" charset="0"/>
            </a:endParaRPr>
          </a:p>
          <a:p>
            <a:pPr marL="0" indent="0">
              <a:buNone/>
            </a:pPr>
            <a:r>
              <a:rPr lang="en-US" sz="1400" dirty="0" smtClean="0">
                <a:latin typeface="Consolas" panose="020B0609020204030204" pitchFamily="49" charset="0"/>
                <a:cs typeface="Consolas" panose="020B0609020204030204" pitchFamily="49" charset="0"/>
              </a:rPr>
              <a:t>…</a:t>
            </a:r>
            <a:endParaRPr lang="en-US" sz="1400" dirty="0">
              <a:latin typeface="Consolas" panose="020B0609020204030204" pitchFamily="49" charset="0"/>
              <a:cs typeface="Consolas" panose="020B0609020204030204" pitchFamily="49" charset="0"/>
            </a:endParaRPr>
          </a:p>
          <a:p>
            <a:pPr marL="0" indent="0">
              <a:buNone/>
            </a:pPr>
            <a:r>
              <a:rPr lang="en-US" sz="1400" dirty="0">
                <a:latin typeface="Consolas" panose="020B0609020204030204" pitchFamily="49" charset="0"/>
                <a:cs typeface="Consolas" panose="020B0609020204030204" pitchFamily="49" charset="0"/>
              </a:rPr>
              <a:t>  --hostname </a:t>
            </a:r>
            <a:r>
              <a:rPr lang="en-US" sz="1400" dirty="0" err="1">
                <a:latin typeface="Consolas" panose="020B0609020204030204" pitchFamily="49" charset="0"/>
                <a:cs typeface="Consolas" panose="020B0609020204030204" pitchFamily="49" charset="0"/>
              </a:rPr>
              <a:t>HOSTNAME</a:t>
            </a:r>
            <a:r>
              <a:rPr lang="en-US" sz="1400" dirty="0">
                <a:latin typeface="Consolas" panose="020B0609020204030204" pitchFamily="49" charset="0"/>
                <a:cs typeface="Consolas" panose="020B0609020204030204" pitchFamily="49" charset="0"/>
              </a:rPr>
              <a:t>   Specify the hostname for graphite output. Use only</a:t>
            </a:r>
          </a:p>
          <a:p>
            <a:pPr marL="0" indent="0">
              <a:buNone/>
            </a:pPr>
            <a:r>
              <a:rPr lang="en-US" sz="1400" dirty="0">
                <a:latin typeface="Consolas" panose="020B0609020204030204" pitchFamily="49" charset="0"/>
                <a:cs typeface="Consolas" panose="020B0609020204030204" pitchFamily="49" charset="0"/>
              </a:rPr>
              <a:t>                        when necessary! (Default:</a:t>
            </a:r>
          </a:p>
          <a:p>
            <a:pPr marL="0" indent="0">
              <a:buNone/>
            </a:pPr>
            <a:r>
              <a:rPr lang="en-US" sz="1400" dirty="0">
                <a:latin typeface="Consolas" panose="020B0609020204030204" pitchFamily="49" charset="0"/>
                <a:cs typeface="Consolas" panose="020B0609020204030204" pitchFamily="49" charset="0"/>
              </a:rPr>
              <a:t>                        'snt330934-rhel5client.mdh.quantum.com</a:t>
            </a:r>
            <a:r>
              <a:rPr lang="en-US" sz="1400" dirty="0" smtClean="0">
                <a:latin typeface="Consolas" panose="020B0609020204030204" pitchFamily="49" charset="0"/>
                <a:cs typeface="Consolas" panose="020B0609020204030204" pitchFamily="49" charset="0"/>
              </a:rPr>
              <a:t>')</a:t>
            </a:r>
            <a:endParaRPr lang="en-US" dirty="0" smtClean="0"/>
          </a:p>
          <a:p>
            <a:pPr lvl="1"/>
            <a:r>
              <a:rPr lang="en-US" dirty="0" smtClean="0"/>
              <a:t>If the default is incorrect, use the set command with mintd_control.py to adjust it.  Note that even if the hostname is set in the </a:t>
            </a:r>
            <a:r>
              <a:rPr lang="en-US" dirty="0" err="1" smtClean="0"/>
              <a:t>config</a:t>
            </a:r>
            <a:r>
              <a:rPr lang="en-US" dirty="0" smtClean="0"/>
              <a:t>, this command’s output shows the default as if there was no configuration.</a:t>
            </a:r>
            <a:endParaRPr lang="en-US" dirty="0"/>
          </a:p>
        </p:txBody>
      </p:sp>
    </p:spTree>
    <p:extLst>
      <p:ext uri="{BB962C8B-B14F-4D97-AF65-F5344CB8AC3E}">
        <p14:creationId xmlns:p14="http://schemas.microsoft.com/office/powerpoint/2010/main" val="455256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Quantum connector errors</a:t>
            </a:r>
            <a:endParaRPr lang="en-US" dirty="0"/>
          </a:p>
        </p:txBody>
      </p:sp>
      <p:sp>
        <p:nvSpPr>
          <p:cNvPr id="3" name="Content Placeholder 2"/>
          <p:cNvSpPr>
            <a:spLocks noGrp="1"/>
          </p:cNvSpPr>
          <p:nvPr>
            <p:ph idx="1"/>
          </p:nvPr>
        </p:nvSpPr>
        <p:spPr/>
        <p:txBody>
          <a:bodyPr/>
          <a:lstStyle/>
          <a:p>
            <a:r>
              <a:rPr lang="en-US" dirty="0" smtClean="0"/>
              <a:t>Check the service router log:</a:t>
            </a:r>
          </a:p>
          <a:p>
            <a:pPr lvl="1"/>
            <a:r>
              <a:rPr lang="en-US" dirty="0" smtClean="0"/>
              <a:t>/</a:t>
            </a:r>
            <a:r>
              <a:rPr lang="en-US" dirty="0" err="1" smtClean="0"/>
              <a:t>var</a:t>
            </a:r>
            <a:r>
              <a:rPr lang="en-US" dirty="0" smtClean="0"/>
              <a:t>/log/service_router.log</a:t>
            </a:r>
          </a:p>
          <a:p>
            <a:pPr lvl="1"/>
            <a:r>
              <a:rPr lang="en-US" dirty="0" smtClean="0"/>
              <a:t>Look for </a:t>
            </a:r>
            <a:r>
              <a:rPr lang="en-US" dirty="0" err="1" smtClean="0"/>
              <a:t>quantum_connector</a:t>
            </a:r>
            <a:r>
              <a:rPr lang="en-US" dirty="0" smtClean="0"/>
              <a:t> disconnects and reconnects</a:t>
            </a:r>
          </a:p>
          <a:p>
            <a:pPr lvl="1"/>
            <a:r>
              <a:rPr lang="en-US" dirty="0" smtClean="0"/>
              <a:t>You can turn on more verbose debugging by editing the </a:t>
            </a:r>
            <a:r>
              <a:rPr lang="en-US" dirty="0" err="1" smtClean="0"/>
              <a:t>supervisord</a:t>
            </a:r>
            <a:r>
              <a:rPr lang="en-US" dirty="0" smtClean="0"/>
              <a:t> configuration for </a:t>
            </a:r>
            <a:r>
              <a:rPr lang="en-US" dirty="0" err="1" smtClean="0"/>
              <a:t>service_router</a:t>
            </a:r>
            <a:r>
              <a:rPr lang="en-US" dirty="0"/>
              <a:t> at /</a:t>
            </a:r>
            <a:r>
              <a:rPr lang="en-US" dirty="0" smtClean="0"/>
              <a:t>opt/quantum/</a:t>
            </a:r>
            <a:r>
              <a:rPr lang="en-US" dirty="0" err="1" smtClean="0"/>
              <a:t>supervisord</a:t>
            </a:r>
            <a:r>
              <a:rPr lang="en-US" dirty="0" smtClean="0"/>
              <a:t>/</a:t>
            </a:r>
            <a:r>
              <a:rPr lang="en-US" dirty="0" err="1" smtClean="0"/>
              <a:t>etc</a:t>
            </a:r>
            <a:r>
              <a:rPr lang="en-US" dirty="0" smtClean="0"/>
              <a:t>/</a:t>
            </a:r>
            <a:r>
              <a:rPr lang="en-US" dirty="0" err="1" smtClean="0"/>
              <a:t>supervisord.d</a:t>
            </a:r>
            <a:r>
              <a:rPr lang="en-US" dirty="0" smtClean="0"/>
              <a:t>/service_router.ini</a:t>
            </a:r>
          </a:p>
          <a:p>
            <a:pPr lvl="2"/>
            <a:r>
              <a:rPr lang="en-US" dirty="0" smtClean="0"/>
              <a:t>Add up to 3 ‘–v’ </a:t>
            </a:r>
            <a:r>
              <a:rPr lang="en-US" dirty="0" err="1" smtClean="0"/>
              <a:t>commandline</a:t>
            </a:r>
            <a:r>
              <a:rPr lang="en-US" dirty="0" smtClean="0"/>
              <a:t> options to the command being run:</a:t>
            </a:r>
          </a:p>
          <a:p>
            <a:pPr marL="914400" lvl="2" indent="0">
              <a:buNone/>
            </a:pPr>
            <a:r>
              <a:rPr lang="en-US" dirty="0">
                <a:latin typeface="Consolas" panose="020B0609020204030204" pitchFamily="49" charset="0"/>
                <a:cs typeface="Consolas" panose="020B0609020204030204" pitchFamily="49" charset="0"/>
              </a:rPr>
              <a:t>command=/opt/quantum/</a:t>
            </a:r>
            <a:r>
              <a:rPr lang="en-US" dirty="0" err="1">
                <a:latin typeface="Consolas" panose="020B0609020204030204" pitchFamily="49" charset="0"/>
                <a:cs typeface="Consolas" panose="020B0609020204030204" pitchFamily="49" charset="0"/>
              </a:rPr>
              <a:t>service_router</a:t>
            </a:r>
            <a:r>
              <a:rPr lang="en-US" dirty="0">
                <a:latin typeface="Consolas" panose="020B0609020204030204" pitchFamily="49" charset="0"/>
                <a:cs typeface="Consolas" panose="020B0609020204030204" pitchFamily="49" charset="0"/>
              </a:rPr>
              <a:t>/bin/</a:t>
            </a:r>
            <a:r>
              <a:rPr lang="en-US" dirty="0" err="1">
                <a:latin typeface="Consolas" panose="020B0609020204030204" pitchFamily="49" charset="0"/>
                <a:cs typeface="Consolas" panose="020B0609020204030204" pitchFamily="49" charset="0"/>
              </a:rPr>
              <a:t>service_router</a:t>
            </a:r>
            <a:r>
              <a:rPr lang="en-US" dirty="0">
                <a:latin typeface="Consolas" panose="020B0609020204030204" pitchFamily="49" charset="0"/>
                <a:cs typeface="Consolas" panose="020B0609020204030204" pitchFamily="49" charset="0"/>
              </a:rPr>
              <a:t> -N -</a:t>
            </a:r>
            <a:r>
              <a:rPr lang="en-US" dirty="0" err="1" smtClean="0">
                <a:latin typeface="Consolas" panose="020B0609020204030204" pitchFamily="49" charset="0"/>
                <a:cs typeface="Consolas" panose="020B0609020204030204" pitchFamily="49" charset="0"/>
              </a:rPr>
              <a:t>vvv</a:t>
            </a:r>
            <a:endParaRPr lang="en-US" dirty="0" smtClean="0">
              <a:latin typeface="Consolas" panose="020B0609020204030204" pitchFamily="49" charset="0"/>
              <a:cs typeface="Consolas" panose="020B0609020204030204" pitchFamily="49" charset="0"/>
            </a:endParaRPr>
          </a:p>
          <a:p>
            <a:pPr lvl="2"/>
            <a:r>
              <a:rPr lang="en-US" dirty="0" smtClean="0"/>
              <a:t>The first –v adds in heartbeat logging, the second adds in message logging, and the 3</a:t>
            </a:r>
            <a:r>
              <a:rPr lang="en-US" baseline="30000" dirty="0" smtClean="0"/>
              <a:t>rd</a:t>
            </a:r>
            <a:r>
              <a:rPr lang="en-US" dirty="0" smtClean="0"/>
              <a:t> adds a whole bunch of stuff that probably won’t be too useful without significant time understanding protocol buffers and </a:t>
            </a:r>
            <a:r>
              <a:rPr lang="en-US" dirty="0" err="1" smtClean="0"/>
              <a:t>zeromq</a:t>
            </a:r>
            <a:r>
              <a:rPr lang="en-US" dirty="0" smtClean="0"/>
              <a:t>.</a:t>
            </a:r>
          </a:p>
          <a:p>
            <a:r>
              <a:rPr lang="en-US" dirty="0" smtClean="0"/>
              <a:t>Check the quantum connector log:</a:t>
            </a:r>
          </a:p>
          <a:p>
            <a:pPr lvl="1"/>
            <a:r>
              <a:rPr lang="en-US" dirty="0" smtClean="0"/>
              <a:t>/opt/quantum/connector/logs/quantum_connectd.log</a:t>
            </a:r>
          </a:p>
          <a:p>
            <a:pPr lvl="1"/>
            <a:r>
              <a:rPr lang="en-US" dirty="0" smtClean="0"/>
              <a:t>This will show how many active jobs there are, and when jobs show up</a:t>
            </a:r>
          </a:p>
          <a:p>
            <a:pPr lvl="1"/>
            <a:r>
              <a:rPr lang="en-US" dirty="0" smtClean="0"/>
              <a:t>Use this to verify the </a:t>
            </a:r>
            <a:r>
              <a:rPr lang="en-US" dirty="0" err="1" smtClean="0"/>
              <a:t>connectd</a:t>
            </a:r>
            <a:r>
              <a:rPr lang="en-US" dirty="0" smtClean="0"/>
              <a:t> process is getting the message from the caller</a:t>
            </a:r>
          </a:p>
          <a:p>
            <a:pPr lvl="1"/>
            <a:r>
              <a:rPr lang="en-US" dirty="0" smtClean="0"/>
              <a:t>This also shows the full </a:t>
            </a:r>
            <a:r>
              <a:rPr lang="en-US" dirty="0" err="1" smtClean="0"/>
              <a:t>commandline</a:t>
            </a:r>
            <a:r>
              <a:rPr lang="en-US" dirty="0" smtClean="0"/>
              <a:t> being run</a:t>
            </a:r>
            <a:endParaRPr lang="en-US" dirty="0"/>
          </a:p>
        </p:txBody>
      </p:sp>
    </p:spTree>
    <p:extLst>
      <p:ext uri="{BB962C8B-B14F-4D97-AF65-F5344CB8AC3E}">
        <p14:creationId xmlns:p14="http://schemas.microsoft.com/office/powerpoint/2010/main" val="3885120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Quantum connector errors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Rerunning command by hand</a:t>
            </a:r>
          </a:p>
          <a:p>
            <a:pPr lvl="1"/>
            <a:r>
              <a:rPr lang="en-US" dirty="0" smtClean="0"/>
              <a:t>If you want to try to run a plugin by hand, you may need to adjust things on the Connect side</a:t>
            </a:r>
          </a:p>
          <a:p>
            <a:pPr lvl="1"/>
            <a:r>
              <a:rPr lang="en-US" dirty="0" smtClean="0"/>
              <a:t>Plugins that use ‘-U’ talk back to the Connect server over http using the relative URL passed in to verify validity.  This URL is generated by Connect before calling the plugin</a:t>
            </a:r>
          </a:p>
          <a:p>
            <a:pPr lvl="1"/>
            <a:r>
              <a:rPr lang="en-US" dirty="0" smtClean="0"/>
              <a:t>Normally, once that URL is accessed, Connect removes it so it can’t be used again.</a:t>
            </a:r>
          </a:p>
          <a:p>
            <a:pPr lvl="2"/>
            <a:r>
              <a:rPr lang="en-US" dirty="0" smtClean="0"/>
              <a:t>To prevent this while CI is running, log into node 2 and turn on DEVELOPMENT_MODE in the /</a:t>
            </a:r>
            <a:r>
              <a:rPr lang="en-US" dirty="0" err="1" smtClean="0"/>
              <a:t>var</a:t>
            </a:r>
            <a:r>
              <a:rPr lang="en-US" dirty="0" smtClean="0"/>
              <a:t>/www/html/connect/</a:t>
            </a:r>
            <a:r>
              <a:rPr lang="en-US" dirty="0" err="1" smtClean="0"/>
              <a:t>index.php</a:t>
            </a:r>
            <a:r>
              <a:rPr lang="en-US" dirty="0" smtClean="0"/>
              <a:t> file</a:t>
            </a:r>
          </a:p>
          <a:p>
            <a:pPr lvl="2"/>
            <a:r>
              <a:rPr lang="en-US" dirty="0" smtClean="0"/>
              <a:t>To prevent this in Manage Clients, you need to adjust manage-clients/qc/</a:t>
            </a:r>
            <a:r>
              <a:rPr lang="en-US" dirty="0" err="1" smtClean="0"/>
              <a:t>command.php</a:t>
            </a:r>
            <a:r>
              <a:rPr lang="en-US" dirty="0" smtClean="0"/>
              <a:t> by commenting out these 4 lines of code:</a:t>
            </a:r>
          </a:p>
          <a:p>
            <a:pPr marL="914400" lvl="2" indent="0">
              <a:buNone/>
            </a:pPr>
            <a:r>
              <a:rPr lang="en-US" sz="1400" dirty="0" smtClean="0">
                <a:latin typeface="Consolas" panose="020B0609020204030204" pitchFamily="49" charset="0"/>
                <a:cs typeface="Consolas" panose="020B0609020204030204" pitchFamily="49" charset="0"/>
              </a:rPr>
              <a:t>$</a:t>
            </a:r>
            <a:r>
              <a:rPr lang="en-US" sz="1400" dirty="0" err="1">
                <a:latin typeface="Consolas" panose="020B0609020204030204" pitchFamily="49" charset="0"/>
                <a:cs typeface="Consolas" panose="020B0609020204030204" pitchFamily="49" charset="0"/>
              </a:rPr>
              <a:t>did_delete</a:t>
            </a:r>
            <a:r>
              <a:rPr lang="en-US" sz="1400" dirty="0">
                <a:latin typeface="Consolas" panose="020B0609020204030204" pitchFamily="49" charset="0"/>
                <a:cs typeface="Consolas" panose="020B0609020204030204" pitchFamily="49" charset="0"/>
              </a:rPr>
              <a:t> = $command-&gt;delete();</a:t>
            </a:r>
          </a:p>
          <a:p>
            <a:pPr marL="914400" lvl="2" indent="0">
              <a:buNone/>
            </a:pPr>
            <a:r>
              <a:rPr lang="en-US" sz="1400" dirty="0" smtClean="0">
                <a:latin typeface="Consolas" panose="020B0609020204030204" pitchFamily="49" charset="0"/>
                <a:cs typeface="Consolas" panose="020B0609020204030204" pitchFamily="49" charset="0"/>
              </a:rPr>
              <a:t>if </a:t>
            </a:r>
            <a:r>
              <a:rPr lang="en-US" sz="1400" dirty="0">
                <a:latin typeface="Consolas" panose="020B0609020204030204" pitchFamily="49" charset="0"/>
                <a:cs typeface="Consolas" panose="020B0609020204030204" pitchFamily="49" charset="0"/>
              </a:rPr>
              <a:t>(! $</a:t>
            </a:r>
            <a:r>
              <a:rPr lang="en-US" sz="1400" dirty="0" err="1">
                <a:latin typeface="Consolas" panose="020B0609020204030204" pitchFamily="49" charset="0"/>
                <a:cs typeface="Consolas" panose="020B0609020204030204" pitchFamily="49" charset="0"/>
              </a:rPr>
              <a:t>did_delete</a:t>
            </a:r>
            <a:r>
              <a:rPr lang="en-US" sz="1400" dirty="0">
                <a:latin typeface="Consolas" panose="020B0609020204030204" pitchFamily="49" charset="0"/>
                <a:cs typeface="Consolas" panose="020B0609020204030204" pitchFamily="49" charset="0"/>
              </a:rPr>
              <a:t>) {</a:t>
            </a:r>
          </a:p>
          <a:p>
            <a:pPr marL="914400" lvl="2" indent="0">
              <a:buNone/>
            </a:pPr>
            <a:r>
              <a:rPr lang="en-US" sz="1400" dirty="0">
                <a:latin typeface="Consolas" panose="020B0609020204030204" pitchFamily="49" charset="0"/>
                <a:cs typeface="Consolas" panose="020B0609020204030204" pitchFamily="49" charset="0"/>
              </a:rPr>
              <a:t> </a:t>
            </a:r>
            <a:r>
              <a:rPr lang="en-US" sz="1400" dirty="0" smtClean="0">
                <a:latin typeface="Consolas" panose="020B0609020204030204" pitchFamily="49" charset="0"/>
                <a:cs typeface="Consolas" panose="020B0609020204030204" pitchFamily="49" charset="0"/>
              </a:rPr>
              <a:t>    </a:t>
            </a:r>
            <a:r>
              <a:rPr lang="en-US" sz="1400" dirty="0">
                <a:latin typeface="Consolas" panose="020B0609020204030204" pitchFamily="49" charset="0"/>
                <a:cs typeface="Consolas" panose="020B0609020204030204" pitchFamily="49" charset="0"/>
              </a:rPr>
              <a:t>$logger-&gt;</a:t>
            </a:r>
            <a:r>
              <a:rPr lang="en-US" sz="1400" dirty="0" err="1">
                <a:latin typeface="Consolas" panose="020B0609020204030204" pitchFamily="49" charset="0"/>
                <a:cs typeface="Consolas" panose="020B0609020204030204" pitchFamily="49" charset="0"/>
              </a:rPr>
              <a:t>log_msg</a:t>
            </a:r>
            <a:r>
              <a:rPr lang="en-US" sz="1400" dirty="0">
                <a:latin typeface="Consolas" panose="020B0609020204030204" pitchFamily="49" charset="0"/>
                <a:cs typeface="Consolas" panose="020B0609020204030204" pitchFamily="49" charset="0"/>
              </a:rPr>
              <a:t>('Could not clean up and delete run command!', __FILE__, __FUNCTION__, __LINE__);</a:t>
            </a:r>
          </a:p>
          <a:p>
            <a:pPr marL="914400" lvl="2" indent="0">
              <a:buNone/>
            </a:pPr>
            <a:r>
              <a:rPr lang="en-US" sz="1400" dirty="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1242979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upgrading using manage-clients app</a:t>
            </a:r>
            <a:endParaRPr lang="en-US" dirty="0"/>
          </a:p>
        </p:txBody>
      </p:sp>
      <p:sp>
        <p:nvSpPr>
          <p:cNvPr id="3" name="Content Placeholder 2"/>
          <p:cNvSpPr>
            <a:spLocks noGrp="1"/>
          </p:cNvSpPr>
          <p:nvPr>
            <p:ph idx="1"/>
          </p:nvPr>
        </p:nvSpPr>
        <p:spPr/>
        <p:txBody>
          <a:bodyPr/>
          <a:lstStyle/>
          <a:p>
            <a:r>
              <a:rPr lang="en-US" dirty="0" smtClean="0"/>
              <a:t>Install/Upgrade of SN clients uses </a:t>
            </a:r>
            <a:r>
              <a:rPr lang="en-US" dirty="0" err="1" smtClean="0"/>
              <a:t>snupdate</a:t>
            </a:r>
            <a:endParaRPr lang="en-US" dirty="0" smtClean="0"/>
          </a:p>
          <a:p>
            <a:r>
              <a:rPr lang="en-US" dirty="0" smtClean="0"/>
              <a:t>Check that </a:t>
            </a:r>
            <a:r>
              <a:rPr lang="en-US" dirty="0" err="1" smtClean="0"/>
              <a:t>snupdate</a:t>
            </a:r>
            <a:r>
              <a:rPr lang="en-US" dirty="0" smtClean="0"/>
              <a:t> doesn’t have multiple builds of the same version imported</a:t>
            </a:r>
          </a:p>
          <a:p>
            <a:pPr marL="457200" lvl="1" indent="0">
              <a:buNone/>
            </a:pPr>
            <a:r>
              <a:rPr lang="en-US" sz="1400" dirty="0">
                <a:latin typeface="Consolas" panose="020B0609020204030204" pitchFamily="49" charset="0"/>
                <a:cs typeface="Consolas" panose="020B0609020204030204" pitchFamily="49" charset="0"/>
              </a:rPr>
              <a:t># /opt/quantum/</a:t>
            </a:r>
            <a:r>
              <a:rPr lang="en-US" sz="1400" dirty="0" err="1">
                <a:latin typeface="Consolas" panose="020B0609020204030204" pitchFamily="49" charset="0"/>
                <a:cs typeface="Consolas" panose="020B0609020204030204" pitchFamily="49" charset="0"/>
              </a:rPr>
              <a:t>snupdate</a:t>
            </a:r>
            <a:r>
              <a:rPr lang="en-US" sz="1400" dirty="0">
                <a:latin typeface="Consolas" panose="020B0609020204030204" pitchFamily="49" charset="0"/>
                <a:cs typeface="Consolas" panose="020B0609020204030204" pitchFamily="49" charset="0"/>
              </a:rPr>
              <a:t>/bin/</a:t>
            </a:r>
            <a:r>
              <a:rPr lang="en-US" sz="1400" dirty="0" err="1">
                <a:latin typeface="Consolas" panose="020B0609020204030204" pitchFamily="49" charset="0"/>
                <a:cs typeface="Consolas" panose="020B0609020204030204" pitchFamily="49" charset="0"/>
              </a:rPr>
              <a:t>snupdate</a:t>
            </a:r>
            <a:r>
              <a:rPr lang="en-US" sz="1400" dirty="0">
                <a:latin typeface="Consolas" panose="020B0609020204030204" pitchFamily="49" charset="0"/>
                <a:cs typeface="Consolas" panose="020B0609020204030204" pitchFamily="49" charset="0"/>
              </a:rPr>
              <a:t> show</a:t>
            </a:r>
          </a:p>
          <a:p>
            <a:pPr marL="457200" lvl="1" indent="0">
              <a:buNone/>
            </a:pPr>
            <a:r>
              <a:rPr lang="en-US" sz="1400" dirty="0">
                <a:latin typeface="Consolas" panose="020B0609020204030204" pitchFamily="49" charset="0"/>
                <a:cs typeface="Consolas" panose="020B0609020204030204" pitchFamily="49" charset="0"/>
              </a:rPr>
              <a:t>package: </a:t>
            </a:r>
            <a:r>
              <a:rPr lang="en-US" sz="1400" dirty="0" err="1" smtClean="0">
                <a:latin typeface="Consolas" panose="020B0609020204030204" pitchFamily="49" charset="0"/>
                <a:cs typeface="Consolas" panose="020B0609020204030204" pitchFamily="49" charset="0"/>
              </a:rPr>
              <a:t>snfs_client</a:t>
            </a:r>
            <a:endParaRPr lang="en-US" sz="1400" dirty="0" smtClean="0">
              <a:latin typeface="Consolas" panose="020B0609020204030204" pitchFamily="49" charset="0"/>
              <a:cs typeface="Consolas" panose="020B0609020204030204" pitchFamily="49" charset="0"/>
            </a:endParaRPr>
          </a:p>
          <a:p>
            <a:pPr marL="457200" lvl="1" indent="0">
              <a:buNone/>
            </a:pPr>
            <a:r>
              <a:rPr lang="en-US" sz="1400" dirty="0" smtClean="0">
                <a:latin typeface="Consolas" panose="020B0609020204030204" pitchFamily="49" charset="0"/>
                <a:cs typeface="Consolas" panose="020B0609020204030204" pitchFamily="49" charset="0"/>
              </a:rPr>
              <a:t>  </a:t>
            </a:r>
            <a:r>
              <a:rPr lang="en-US" sz="1400" dirty="0">
                <a:latin typeface="Consolas" panose="020B0609020204030204" pitchFamily="49" charset="0"/>
                <a:cs typeface="Consolas" panose="020B0609020204030204" pitchFamily="49" charset="0"/>
              </a:rPr>
              <a:t>version: 5.0.1-12345 (Previous)</a:t>
            </a:r>
          </a:p>
          <a:p>
            <a:pPr marL="457200" lvl="1" indent="0">
              <a:buNone/>
            </a:pPr>
            <a:r>
              <a:rPr lang="en-US" sz="1400" dirty="0">
                <a:latin typeface="Consolas" panose="020B0609020204030204" pitchFamily="49" charset="0"/>
                <a:cs typeface="Consolas" panose="020B0609020204030204" pitchFamily="49" charset="0"/>
              </a:rPr>
              <a:t>  version: </a:t>
            </a:r>
            <a:r>
              <a:rPr lang="en-US" sz="1400" dirty="0" smtClean="0">
                <a:latin typeface="Consolas" panose="020B0609020204030204" pitchFamily="49" charset="0"/>
                <a:cs typeface="Consolas" panose="020B0609020204030204" pitchFamily="49" charset="0"/>
              </a:rPr>
              <a:t>5.2.0.1-53320I </a:t>
            </a:r>
            <a:r>
              <a:rPr lang="en-US" sz="1400" dirty="0">
                <a:latin typeface="Consolas" panose="020B0609020204030204" pitchFamily="49" charset="0"/>
                <a:cs typeface="Consolas" panose="020B0609020204030204" pitchFamily="49" charset="0"/>
              </a:rPr>
              <a:t>(</a:t>
            </a:r>
            <a:r>
              <a:rPr lang="en-US" sz="1400" dirty="0" smtClean="0">
                <a:latin typeface="Consolas" panose="020B0609020204030204" pitchFamily="49" charset="0"/>
                <a:cs typeface="Consolas" panose="020B0609020204030204" pitchFamily="49" charset="0"/>
              </a:rPr>
              <a:t>Current)</a:t>
            </a:r>
          </a:p>
          <a:p>
            <a:pPr marL="457200" lvl="1" indent="0">
              <a:buNone/>
            </a:pPr>
            <a:r>
              <a:rPr lang="en-US" sz="1400" dirty="0">
                <a:latin typeface="Consolas" panose="020B0609020204030204" pitchFamily="49" charset="0"/>
                <a:cs typeface="Consolas" panose="020B0609020204030204" pitchFamily="49" charset="0"/>
              </a:rPr>
              <a:t> </a:t>
            </a:r>
            <a:r>
              <a:rPr lang="en-US" sz="1400" dirty="0" smtClean="0">
                <a:latin typeface="Consolas" panose="020B0609020204030204" pitchFamily="49" charset="0"/>
                <a:cs typeface="Consolas" panose="020B0609020204030204" pitchFamily="49" charset="0"/>
              </a:rPr>
              <a:t> version: 5.2.0.1-53320G</a:t>
            </a:r>
          </a:p>
          <a:p>
            <a:pPr marL="457200" lvl="1" indent="0">
              <a:buNone/>
            </a:pPr>
            <a:r>
              <a:rPr lang="en-US" sz="1400" dirty="0" smtClean="0">
                <a:latin typeface="Consolas" panose="020B0609020204030204" pitchFamily="49" charset="0"/>
                <a:cs typeface="Consolas" panose="020B0609020204030204" pitchFamily="49" charset="0"/>
              </a:rPr>
              <a:t>package</a:t>
            </a:r>
            <a:r>
              <a:rPr lang="en-US" sz="1400" dirty="0">
                <a:latin typeface="Consolas" panose="020B0609020204030204" pitchFamily="49" charset="0"/>
                <a:cs typeface="Consolas" panose="020B0609020204030204" pitchFamily="49" charset="0"/>
              </a:rPr>
              <a:t>: </a:t>
            </a:r>
            <a:r>
              <a:rPr lang="en-US" sz="1400" dirty="0" err="1">
                <a:latin typeface="Consolas" panose="020B0609020204030204" pitchFamily="49" charset="0"/>
                <a:cs typeface="Consolas" panose="020B0609020204030204" pitchFamily="49" charset="0"/>
              </a:rPr>
              <a:t>snfs_client_plus_mover</a:t>
            </a:r>
            <a:endParaRPr lang="en-US" sz="1400" dirty="0">
              <a:latin typeface="Consolas" panose="020B0609020204030204" pitchFamily="49" charset="0"/>
              <a:cs typeface="Consolas" panose="020B0609020204030204" pitchFamily="49" charset="0"/>
            </a:endParaRPr>
          </a:p>
          <a:p>
            <a:pPr marL="457200" lvl="1" indent="0">
              <a:buNone/>
            </a:pPr>
            <a:r>
              <a:rPr lang="en-US" sz="1400" dirty="0">
                <a:latin typeface="Consolas" panose="020B0609020204030204" pitchFamily="49" charset="0"/>
                <a:cs typeface="Consolas" panose="020B0609020204030204" pitchFamily="49" charset="0"/>
              </a:rPr>
              <a:t>  version: (none)</a:t>
            </a:r>
          </a:p>
          <a:p>
            <a:pPr marL="457200" lvl="1" indent="0">
              <a:buNone/>
            </a:pPr>
            <a:r>
              <a:rPr lang="en-US" sz="1400" dirty="0">
                <a:latin typeface="Consolas" panose="020B0609020204030204" pitchFamily="49" charset="0"/>
                <a:cs typeface="Consolas" panose="020B0609020204030204" pitchFamily="49" charset="0"/>
              </a:rPr>
              <a:t>package: </a:t>
            </a:r>
            <a:r>
              <a:rPr lang="en-US" sz="1400" dirty="0" err="1">
                <a:latin typeface="Consolas" panose="020B0609020204030204" pitchFamily="49" charset="0"/>
                <a:cs typeface="Consolas" panose="020B0609020204030204" pitchFamily="49" charset="0"/>
              </a:rPr>
              <a:t>snfs_full</a:t>
            </a:r>
            <a:endParaRPr lang="en-US" sz="1400" dirty="0">
              <a:latin typeface="Consolas" panose="020B0609020204030204" pitchFamily="49" charset="0"/>
              <a:cs typeface="Consolas" panose="020B0609020204030204" pitchFamily="49" charset="0"/>
            </a:endParaRPr>
          </a:p>
          <a:p>
            <a:pPr marL="457200" lvl="1" indent="0">
              <a:buNone/>
            </a:pPr>
            <a:r>
              <a:rPr lang="en-US" sz="1400" dirty="0">
                <a:latin typeface="Consolas" panose="020B0609020204030204" pitchFamily="49" charset="0"/>
                <a:cs typeface="Consolas" panose="020B0609020204030204" pitchFamily="49" charset="0"/>
              </a:rPr>
              <a:t>  version: (none)</a:t>
            </a:r>
          </a:p>
          <a:p>
            <a:pPr marL="457200" lvl="1" indent="0">
              <a:buNone/>
            </a:pPr>
            <a:r>
              <a:rPr lang="en-US" sz="1400" dirty="0">
                <a:latin typeface="Consolas" panose="020B0609020204030204" pitchFamily="49" charset="0"/>
                <a:cs typeface="Consolas" panose="020B0609020204030204" pitchFamily="49" charset="0"/>
              </a:rPr>
              <a:t>package: </a:t>
            </a:r>
            <a:r>
              <a:rPr lang="en-US" sz="1400" dirty="0" err="1">
                <a:latin typeface="Consolas" panose="020B0609020204030204" pitchFamily="49" charset="0"/>
                <a:cs typeface="Consolas" panose="020B0609020204030204" pitchFamily="49" charset="0"/>
              </a:rPr>
              <a:t>stornext_full</a:t>
            </a:r>
            <a:endParaRPr lang="en-US" sz="1400" dirty="0">
              <a:latin typeface="Consolas" panose="020B0609020204030204" pitchFamily="49" charset="0"/>
              <a:cs typeface="Consolas" panose="020B0609020204030204" pitchFamily="49" charset="0"/>
            </a:endParaRPr>
          </a:p>
          <a:p>
            <a:pPr marL="457200" lvl="1" indent="0">
              <a:buNone/>
            </a:pPr>
            <a:r>
              <a:rPr lang="en-US" sz="1400" dirty="0">
                <a:latin typeface="Consolas" panose="020B0609020204030204" pitchFamily="49" charset="0"/>
                <a:cs typeface="Consolas" panose="020B0609020204030204" pitchFamily="49" charset="0"/>
              </a:rPr>
              <a:t>  version: (none</a:t>
            </a:r>
            <a:r>
              <a:rPr lang="en-US" sz="1400" dirty="0" smtClean="0">
                <a:latin typeface="Consolas" panose="020B0609020204030204" pitchFamily="49" charset="0"/>
                <a:cs typeface="Consolas" panose="020B0609020204030204" pitchFamily="49" charset="0"/>
              </a:rPr>
              <a:t>)</a:t>
            </a:r>
            <a:endParaRPr lang="en-US" dirty="0"/>
          </a:p>
          <a:p>
            <a:endParaRPr lang="en-US" dirty="0"/>
          </a:p>
        </p:txBody>
      </p:sp>
      <p:sp>
        <p:nvSpPr>
          <p:cNvPr id="4" name="Rectangle 3"/>
          <p:cNvSpPr/>
          <p:nvPr/>
        </p:nvSpPr>
        <p:spPr>
          <a:xfrm>
            <a:off x="762000" y="2847975"/>
            <a:ext cx="4181475" cy="514350"/>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5305425" y="2920484"/>
            <a:ext cx="2005677" cy="369332"/>
          </a:xfrm>
          <a:prstGeom prst="rect">
            <a:avLst/>
          </a:prstGeom>
          <a:noFill/>
        </p:spPr>
        <p:txBody>
          <a:bodyPr wrap="none" rtlCol="0">
            <a:spAutoFit/>
          </a:bodyPr>
          <a:lstStyle/>
          <a:p>
            <a:r>
              <a:rPr lang="en-US" dirty="0" smtClean="0"/>
              <a:t>This is a problem!</a:t>
            </a:r>
            <a:endParaRPr lang="en-US" dirty="0"/>
          </a:p>
        </p:txBody>
      </p:sp>
      <p:cxnSp>
        <p:nvCxnSpPr>
          <p:cNvPr id="7" name="Straight Arrow Connector 6"/>
          <p:cNvCxnSpPr>
            <a:endCxn id="4" idx="3"/>
          </p:cNvCxnSpPr>
          <p:nvPr/>
        </p:nvCxnSpPr>
        <p:spPr>
          <a:xfrm flipH="1">
            <a:off x="4943475" y="3105150"/>
            <a:ext cx="361950"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9886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dirty="0" smtClean="0"/>
              <a:t>Connector overview</a:t>
            </a:r>
          </a:p>
        </p:txBody>
      </p:sp>
      <p:sp>
        <p:nvSpPr>
          <p:cNvPr id="58371" name="Rectangle 3"/>
          <p:cNvSpPr>
            <a:spLocks noGrp="1" noChangeArrowheads="1"/>
          </p:cNvSpPr>
          <p:nvPr>
            <p:ph idx="1"/>
          </p:nvPr>
        </p:nvSpPr>
        <p:spPr/>
        <p:txBody>
          <a:bodyPr/>
          <a:lstStyle/>
          <a:p>
            <a:pPr eaLnBrk="1" hangingPunct="1"/>
            <a:r>
              <a:rPr lang="en-US" dirty="0" smtClean="0"/>
              <a:t>Made up of several components</a:t>
            </a:r>
          </a:p>
          <a:p>
            <a:pPr lvl="1"/>
            <a:r>
              <a:rPr lang="en-US" dirty="0" smtClean="0"/>
              <a:t>Service Router</a:t>
            </a:r>
          </a:p>
          <a:p>
            <a:pPr lvl="1"/>
            <a:r>
              <a:rPr lang="en-US" dirty="0" smtClean="0"/>
              <a:t>Quantum Connector, monitor-qc script, and connector plugins</a:t>
            </a:r>
          </a:p>
          <a:p>
            <a:pPr lvl="1"/>
            <a:r>
              <a:rPr lang="en-US" dirty="0" err="1" smtClean="0"/>
              <a:t>supervisord</a:t>
            </a:r>
            <a:endParaRPr lang="en-US" dirty="0" smtClean="0"/>
          </a:p>
          <a:p>
            <a:pPr lvl="1"/>
            <a:r>
              <a:rPr lang="en-US" dirty="0" err="1"/>
              <a:t>m</a:t>
            </a:r>
            <a:r>
              <a:rPr lang="en-US" dirty="0" err="1" smtClean="0"/>
              <a:t>intd</a:t>
            </a:r>
            <a:endParaRPr lang="en-US" dirty="0" smtClean="0"/>
          </a:p>
          <a:p>
            <a:pPr lvl="1"/>
            <a:r>
              <a:rPr lang="en-US" dirty="0" smtClean="0"/>
              <a:t>Python </a:t>
            </a:r>
            <a:r>
              <a:rPr lang="en-US" dirty="0"/>
              <a:t>2.7 and </a:t>
            </a:r>
            <a:r>
              <a:rPr lang="en-US" dirty="0" smtClean="0"/>
              <a:t>extensions</a:t>
            </a:r>
          </a:p>
          <a:p>
            <a:pPr lvl="1"/>
            <a:r>
              <a:rPr lang="en-US" dirty="0" smtClean="0"/>
              <a:t>Shared libraries necessary for service router and quantum connector</a:t>
            </a:r>
          </a:p>
          <a:p>
            <a:pPr lvl="1"/>
            <a:r>
              <a:rPr lang="en-US" dirty="0" err="1" smtClean="0"/>
              <a:t>snupdate</a:t>
            </a:r>
            <a:endParaRPr lang="en-US" dirty="0" smtClean="0"/>
          </a:p>
          <a:p>
            <a:r>
              <a:rPr lang="en-US" dirty="0" smtClean="0"/>
              <a:t>Provides connections between </a:t>
            </a:r>
            <a:r>
              <a:rPr lang="en-US" dirty="0" err="1" smtClean="0"/>
              <a:t>StorNext</a:t>
            </a:r>
            <a:r>
              <a:rPr lang="en-US" dirty="0" smtClean="0"/>
              <a:t> and Connect</a:t>
            </a:r>
          </a:p>
          <a:p>
            <a:pPr lvl="1"/>
            <a:r>
              <a:rPr lang="en-US" dirty="0" smtClean="0"/>
              <a:t>Stats path</a:t>
            </a:r>
          </a:p>
          <a:p>
            <a:pPr lvl="1"/>
            <a:r>
              <a:rPr lang="en-US" dirty="0" smtClean="0"/>
              <a:t>Administrative commands</a:t>
            </a:r>
          </a:p>
          <a:p>
            <a:pPr lvl="1"/>
            <a:r>
              <a:rPr lang="en-US" dirty="0" smtClean="0"/>
              <a:t>System information</a:t>
            </a:r>
          </a:p>
          <a:p>
            <a:r>
              <a:rPr lang="en-US" dirty="0" smtClean="0"/>
              <a:t>Installed by the discover app in Connect</a:t>
            </a:r>
          </a:p>
          <a:p>
            <a:endParaRPr lang="en-US" dirty="0" smtClean="0"/>
          </a:p>
          <a:p>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1019995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a:hlinkClick r:id="rId2"/>
              </a:rPr>
              <a:t>http://supervisord.org</a:t>
            </a:r>
            <a:r>
              <a:rPr lang="en-US" dirty="0" smtClean="0">
                <a:hlinkClick r:id="rId2"/>
              </a:rPr>
              <a:t>/</a:t>
            </a:r>
            <a:endParaRPr lang="en-US" dirty="0" smtClean="0"/>
          </a:p>
          <a:p>
            <a:r>
              <a:rPr lang="en-US" dirty="0">
                <a:hlinkClick r:id="rId3"/>
              </a:rPr>
              <a:t>https://</a:t>
            </a:r>
            <a:r>
              <a:rPr lang="en-US" dirty="0" smtClean="0">
                <a:hlinkClick r:id="rId3"/>
              </a:rPr>
              <a:t>www.python.org/</a:t>
            </a:r>
            <a:endParaRPr lang="en-US" dirty="0" smtClean="0"/>
          </a:p>
          <a:p>
            <a:r>
              <a:rPr lang="en-US" dirty="0">
                <a:hlinkClick r:id="rId4"/>
              </a:rPr>
              <a:t>http://zeromq.org</a:t>
            </a:r>
            <a:r>
              <a:rPr lang="en-US" dirty="0" smtClean="0">
                <a:hlinkClick r:id="rId4"/>
              </a:rPr>
              <a:t>/</a:t>
            </a:r>
            <a:endParaRPr lang="en-US" dirty="0" smtClean="0"/>
          </a:p>
          <a:p>
            <a:r>
              <a:rPr lang="en-US" dirty="0">
                <a:hlinkClick r:id="rId5"/>
              </a:rPr>
              <a:t>http://czmq.zeromq.org</a:t>
            </a:r>
            <a:r>
              <a:rPr lang="en-US" dirty="0" smtClean="0">
                <a:hlinkClick r:id="rId5"/>
              </a:rPr>
              <a:t>/</a:t>
            </a:r>
            <a:endParaRPr lang="en-US" dirty="0" smtClean="0"/>
          </a:p>
          <a:p>
            <a:r>
              <a:rPr lang="en-US" dirty="0">
                <a:hlinkClick r:id="rId6"/>
              </a:rPr>
              <a:t>https://developers.google.com/protocol-buffers</a:t>
            </a:r>
            <a:r>
              <a:rPr lang="en-US" dirty="0" smtClean="0">
                <a:hlinkClick r:id="rId6"/>
              </a:rPr>
              <a:t>/</a:t>
            </a:r>
            <a:endParaRPr lang="en-US" dirty="0"/>
          </a:p>
        </p:txBody>
      </p:sp>
    </p:spTree>
    <p:extLst>
      <p:ext uri="{BB962C8B-B14F-4D97-AF65-F5344CB8AC3E}">
        <p14:creationId xmlns:p14="http://schemas.microsoft.com/office/powerpoint/2010/main" val="512692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85941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Router Overview</a:t>
            </a:r>
            <a:endParaRPr lang="en-US" dirty="0"/>
          </a:p>
        </p:txBody>
      </p:sp>
      <p:sp>
        <p:nvSpPr>
          <p:cNvPr id="3" name="Content Placeholder 2"/>
          <p:cNvSpPr>
            <a:spLocks noGrp="1"/>
          </p:cNvSpPr>
          <p:nvPr>
            <p:ph idx="1"/>
          </p:nvPr>
        </p:nvSpPr>
        <p:spPr/>
        <p:txBody>
          <a:bodyPr>
            <a:normAutofit fontScale="92500"/>
          </a:bodyPr>
          <a:lstStyle/>
          <a:p>
            <a:r>
              <a:rPr lang="en-US" dirty="0" smtClean="0"/>
              <a:t>Daemon that passes messages from a client (consumer) to a named service and back.</a:t>
            </a:r>
          </a:p>
          <a:p>
            <a:r>
              <a:rPr lang="en-US" dirty="0" smtClean="0"/>
              <a:t>Client (consumer) provides an endpoint IP address, a service name, and a payload and sends it to a service router</a:t>
            </a:r>
          </a:p>
          <a:p>
            <a:r>
              <a:rPr lang="en-US" dirty="0" smtClean="0"/>
              <a:t>If the first service router isn’t on the endpoint IP address, it forwards it on to the endpoint IP address</a:t>
            </a:r>
          </a:p>
          <a:p>
            <a:r>
              <a:rPr lang="en-US" dirty="0" smtClean="0"/>
              <a:t>When the service router’s IP matches the endpoint IP, it checks to see if the named service is registered.  If it is, the payload gets sent to the service.  If not, an error is sent back.</a:t>
            </a:r>
          </a:p>
          <a:p>
            <a:r>
              <a:rPr lang="en-US" dirty="0" smtClean="0"/>
              <a:t>A service registers with the service router by connecting and providing it with a service name.  Only one service name can be registered at a time with a given service router.</a:t>
            </a:r>
          </a:p>
          <a:p>
            <a:r>
              <a:rPr lang="en-US" dirty="0" smtClean="0"/>
              <a:t>Registered services heartbeat with the service router.  If the service router doesn’t get a heartbeat, the service is de-registered.</a:t>
            </a:r>
          </a:p>
        </p:txBody>
      </p:sp>
    </p:spTree>
    <p:extLst>
      <p:ext uri="{BB962C8B-B14F-4D97-AF65-F5344CB8AC3E}">
        <p14:creationId xmlns:p14="http://schemas.microsoft.com/office/powerpoint/2010/main" val="2562051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router diagrams</a:t>
            </a:r>
            <a:endParaRPr lang="en-US" dirty="0"/>
          </a:p>
        </p:txBody>
      </p:sp>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3862" y="1362075"/>
            <a:ext cx="7962900" cy="1409700"/>
          </a:xfr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862" y="2957512"/>
            <a:ext cx="6677025" cy="3381375"/>
          </a:xfrm>
          <a:prstGeom prst="rect">
            <a:avLst/>
          </a:prstGeom>
        </p:spPr>
      </p:pic>
    </p:spTree>
    <p:extLst>
      <p:ext uri="{BB962C8B-B14F-4D97-AF65-F5344CB8AC3E}">
        <p14:creationId xmlns:p14="http://schemas.microsoft.com/office/powerpoint/2010/main" val="475900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Quantum connector overview</a:t>
            </a:r>
            <a:endParaRPr lang="en-US" dirty="0"/>
          </a:p>
        </p:txBody>
      </p:sp>
      <p:sp>
        <p:nvSpPr>
          <p:cNvPr id="3" name="Content Placeholder 2"/>
          <p:cNvSpPr>
            <a:spLocks noGrp="1"/>
          </p:cNvSpPr>
          <p:nvPr>
            <p:ph idx="1"/>
          </p:nvPr>
        </p:nvSpPr>
        <p:spPr/>
        <p:txBody>
          <a:bodyPr>
            <a:normAutofit fontScale="92500"/>
          </a:bodyPr>
          <a:lstStyle/>
          <a:p>
            <a:r>
              <a:rPr lang="en-US" dirty="0" smtClean="0"/>
              <a:t>The Quantum connector runs as a service router service.</a:t>
            </a:r>
          </a:p>
          <a:p>
            <a:r>
              <a:rPr lang="en-US" dirty="0" smtClean="0"/>
              <a:t>It listens for a request consisting of a plugin name and arguments for the plugin, runs the plugin, and returns the results (</a:t>
            </a:r>
            <a:r>
              <a:rPr lang="en-US" dirty="0" err="1" smtClean="0"/>
              <a:t>stdout</a:t>
            </a:r>
            <a:r>
              <a:rPr lang="en-US" dirty="0" smtClean="0"/>
              <a:t>, </a:t>
            </a:r>
            <a:r>
              <a:rPr lang="en-US" dirty="0" err="1" smtClean="0"/>
              <a:t>stderr</a:t>
            </a:r>
            <a:r>
              <a:rPr lang="en-US" dirty="0" smtClean="0"/>
              <a:t>, error code).</a:t>
            </a:r>
          </a:p>
          <a:p>
            <a:r>
              <a:rPr lang="en-US" dirty="0" smtClean="0"/>
              <a:t>Functionality is limited to the plugin set installed on the system and includes both query and administrative operations</a:t>
            </a:r>
          </a:p>
          <a:p>
            <a:r>
              <a:rPr lang="en-US" dirty="0" smtClean="0"/>
              <a:t>Current security implementation requires a connection back to Connect to verify request – this uses the address in /opt/quantum/connector/</a:t>
            </a:r>
            <a:r>
              <a:rPr lang="en-US" dirty="0" err="1" smtClean="0"/>
              <a:t>etc</a:t>
            </a:r>
            <a:r>
              <a:rPr lang="en-US" dirty="0" smtClean="0"/>
              <a:t>/</a:t>
            </a:r>
            <a:r>
              <a:rPr lang="en-US" dirty="0" err="1" smtClean="0"/>
              <a:t>connecthostname</a:t>
            </a:r>
            <a:r>
              <a:rPr lang="en-US" dirty="0" smtClean="0"/>
              <a:t> and the relative URL passed in to the plugin via the ‘-U’ </a:t>
            </a:r>
            <a:r>
              <a:rPr lang="en-US" dirty="0" err="1" smtClean="0"/>
              <a:t>commandline</a:t>
            </a:r>
            <a:r>
              <a:rPr lang="en-US" dirty="0" smtClean="0"/>
              <a:t> option:</a:t>
            </a:r>
          </a:p>
          <a:p>
            <a:pPr marL="0" indent="0">
              <a:buNone/>
            </a:pPr>
            <a:r>
              <a:rPr lang="en-US" sz="1800" dirty="0">
                <a:latin typeface="Consolas" panose="020B0609020204030204" pitchFamily="49" charset="0"/>
                <a:cs typeface="Consolas" panose="020B0609020204030204" pitchFamily="49" charset="0"/>
              </a:rPr>
              <a:t># /opt/quantum/connector/plugins/system/upgrade_connector.py </a:t>
            </a:r>
            <a:r>
              <a:rPr lang="en-US" sz="1800" dirty="0" smtClean="0">
                <a:latin typeface="Consolas" panose="020B0609020204030204" pitchFamily="49" charset="0"/>
                <a:cs typeface="Consolas" panose="020B0609020204030204" pitchFamily="49" charset="0"/>
              </a:rPr>
              <a:t>\</a:t>
            </a:r>
          </a:p>
          <a:p>
            <a:pPr marL="0"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r>
              <a:rPr lang="en-US" sz="1800" dirty="0">
                <a:latin typeface="Consolas" panose="020B0609020204030204" pitchFamily="49" charset="0"/>
                <a:cs typeface="Consolas" panose="020B0609020204030204" pitchFamily="49" charset="0"/>
              </a:rPr>
              <a:t>U install-pro/</a:t>
            </a:r>
            <a:r>
              <a:rPr lang="en-US" sz="1800" dirty="0" err="1">
                <a:latin typeface="Consolas" panose="020B0609020204030204" pitchFamily="49" charset="0"/>
                <a:cs typeface="Consolas" panose="020B0609020204030204" pitchFamily="49" charset="0"/>
              </a:rPr>
              <a:t>ajax</a:t>
            </a:r>
            <a:r>
              <a:rPr lang="en-US" sz="1800" dirty="0">
                <a:latin typeface="Consolas" panose="020B0609020204030204" pitchFamily="49" charset="0"/>
                <a:cs typeface="Consolas" panose="020B0609020204030204" pitchFamily="49" charset="0"/>
              </a:rPr>
              <a:t>/download-connector -P </a:t>
            </a:r>
            <a:r>
              <a:rPr lang="en-US" sz="1800" dirty="0" smtClean="0">
                <a:latin typeface="Consolas" panose="020B0609020204030204" pitchFamily="49" charset="0"/>
                <a:cs typeface="Consolas" panose="020B0609020204030204" pitchFamily="49" charset="0"/>
              </a:rPr>
              <a:t>http</a:t>
            </a:r>
          </a:p>
          <a:p>
            <a:pPr marL="0" indent="0">
              <a:buNone/>
            </a:pPr>
            <a:r>
              <a:rPr lang="en-US" sz="1800" dirty="0" smtClean="0">
                <a:latin typeface="Consolas" panose="020B0609020204030204" pitchFamily="49" charset="0"/>
                <a:cs typeface="Consolas" panose="020B0609020204030204" pitchFamily="49" charset="0"/>
              </a:rPr>
              <a:t>…</a:t>
            </a:r>
          </a:p>
          <a:p>
            <a:pPr marL="0" indent="0">
              <a:buNone/>
            </a:pPr>
            <a:r>
              <a:rPr lang="en-US" sz="1800" dirty="0" smtClean="0">
                <a:latin typeface="Consolas" panose="020B0609020204030204" pitchFamily="49" charset="0"/>
                <a:cs typeface="Consolas" panose="020B0609020204030204" pitchFamily="49" charset="0"/>
              </a:rPr>
              <a:t># </a:t>
            </a:r>
            <a:r>
              <a:rPr lang="en-US" sz="1800" dirty="0">
                <a:latin typeface="Consolas" panose="020B0609020204030204" pitchFamily="49" charset="0"/>
                <a:cs typeface="Consolas" panose="020B0609020204030204" pitchFamily="49" charset="0"/>
              </a:rPr>
              <a:t>cat /</a:t>
            </a:r>
            <a:r>
              <a:rPr lang="en-US" sz="1800" dirty="0" smtClean="0">
                <a:latin typeface="Consolas" panose="020B0609020204030204" pitchFamily="49" charset="0"/>
                <a:cs typeface="Consolas" panose="020B0609020204030204" pitchFamily="49" charset="0"/>
              </a:rPr>
              <a:t>opt/quantum/connector/</a:t>
            </a:r>
            <a:r>
              <a:rPr lang="en-US" sz="1800" dirty="0" err="1" smtClean="0">
                <a:latin typeface="Consolas" panose="020B0609020204030204" pitchFamily="49" charset="0"/>
                <a:cs typeface="Consolas" panose="020B0609020204030204" pitchFamily="49" charset="0"/>
              </a:rPr>
              <a:t>etc</a:t>
            </a:r>
            <a:r>
              <a:rPr lang="en-US" sz="1800" dirty="0" smtClean="0">
                <a:latin typeface="Consolas" panose="020B0609020204030204" pitchFamily="49" charset="0"/>
                <a:cs typeface="Consolas" panose="020B0609020204030204" pitchFamily="49" charset="0"/>
              </a:rPr>
              <a:t>/</a:t>
            </a:r>
            <a:r>
              <a:rPr lang="en-US" sz="1800" dirty="0" err="1" smtClean="0">
                <a:latin typeface="Consolas" panose="020B0609020204030204" pitchFamily="49" charset="0"/>
                <a:cs typeface="Consolas" panose="020B0609020204030204" pitchFamily="49" charset="0"/>
              </a:rPr>
              <a:t>connecthostname</a:t>
            </a:r>
            <a:endParaRPr lang="en-US" sz="1800" dirty="0" smtClean="0">
              <a:latin typeface="Consolas" panose="020B0609020204030204" pitchFamily="49" charset="0"/>
              <a:cs typeface="Consolas" panose="020B0609020204030204" pitchFamily="49" charset="0"/>
            </a:endParaRPr>
          </a:p>
          <a:p>
            <a:pPr marL="0" indent="0">
              <a:buNone/>
            </a:pPr>
            <a:r>
              <a:rPr lang="en-US" sz="1800" dirty="0" smtClean="0">
                <a:latin typeface="Consolas" panose="020B0609020204030204" pitchFamily="49" charset="0"/>
                <a:cs typeface="Consolas" panose="020B0609020204030204" pitchFamily="49" charset="0"/>
              </a:rPr>
              <a:t>sntestm660b.mdh.quantum.com</a:t>
            </a:r>
            <a:endParaRPr lang="en-US" sz="1800" dirty="0">
              <a:latin typeface="Consolas" panose="020B0609020204030204" pitchFamily="49" charset="0"/>
              <a:cs typeface="Consolas" panose="020B0609020204030204" pitchFamily="49" charset="0"/>
            </a:endParaRPr>
          </a:p>
          <a:p>
            <a:pPr marL="0" indent="0">
              <a:buNone/>
            </a:pPr>
            <a:r>
              <a:rPr lang="en-US" sz="1800" dirty="0" smtClean="0">
                <a:latin typeface="Consolas" panose="020B0609020204030204" pitchFamily="49" charset="0"/>
                <a:cs typeface="Consolas" panose="020B0609020204030204" pitchFamily="49" charset="0"/>
              </a:rPr>
              <a:t>#</a:t>
            </a:r>
            <a:endParaRPr lang="en-US" dirty="0" smtClean="0"/>
          </a:p>
          <a:p>
            <a:endParaRPr lang="en-US" dirty="0"/>
          </a:p>
        </p:txBody>
      </p:sp>
    </p:spTree>
    <p:extLst>
      <p:ext uri="{BB962C8B-B14F-4D97-AF65-F5344CB8AC3E}">
        <p14:creationId xmlns:p14="http://schemas.microsoft.com/office/powerpoint/2010/main" val="158014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a:xfrm>
            <a:off x="5505449" y="1952625"/>
            <a:ext cx="2771775" cy="404812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lang="en-US" dirty="0" smtClean="0"/>
              <a:t>Client System</a:t>
            </a:r>
            <a:endParaRPr lang="en-US" dirty="0"/>
          </a:p>
        </p:txBody>
      </p:sp>
      <p:sp>
        <p:nvSpPr>
          <p:cNvPr id="36" name="Rectangle 35"/>
          <p:cNvSpPr/>
          <p:nvPr/>
        </p:nvSpPr>
        <p:spPr>
          <a:xfrm>
            <a:off x="5353049" y="1800225"/>
            <a:ext cx="2771775" cy="404812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lang="en-US" dirty="0" smtClean="0"/>
              <a:t>Client System</a:t>
            </a:r>
            <a:endParaRPr lang="en-US" dirty="0"/>
          </a:p>
        </p:txBody>
      </p:sp>
      <p:sp>
        <p:nvSpPr>
          <p:cNvPr id="2" name="Title 1"/>
          <p:cNvSpPr>
            <a:spLocks noGrp="1"/>
          </p:cNvSpPr>
          <p:nvPr>
            <p:ph type="title"/>
          </p:nvPr>
        </p:nvSpPr>
        <p:spPr/>
        <p:txBody>
          <a:bodyPr/>
          <a:lstStyle/>
          <a:p>
            <a:r>
              <a:rPr lang="en-US" dirty="0" smtClean="0"/>
              <a:t>Quantum connector diagram</a:t>
            </a:r>
            <a:endParaRPr lang="en-US" dirty="0"/>
          </a:p>
        </p:txBody>
      </p:sp>
      <p:sp>
        <p:nvSpPr>
          <p:cNvPr id="6" name="Rectangle 5"/>
          <p:cNvSpPr/>
          <p:nvPr/>
        </p:nvSpPr>
        <p:spPr>
          <a:xfrm>
            <a:off x="914399" y="1647826"/>
            <a:ext cx="2581275" cy="404812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Connect System</a:t>
            </a:r>
            <a:endParaRPr lang="en-US" dirty="0"/>
          </a:p>
        </p:txBody>
      </p:sp>
      <p:sp>
        <p:nvSpPr>
          <p:cNvPr id="7" name="Rectangle 6"/>
          <p:cNvSpPr/>
          <p:nvPr/>
        </p:nvSpPr>
        <p:spPr>
          <a:xfrm>
            <a:off x="5200649" y="1647825"/>
            <a:ext cx="2771775" cy="404812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lang="en-US" dirty="0" smtClean="0"/>
              <a:t>Client Systems</a:t>
            </a:r>
            <a:endParaRPr lang="en-US" dirty="0"/>
          </a:p>
        </p:txBody>
      </p:sp>
      <p:sp>
        <p:nvSpPr>
          <p:cNvPr id="8" name="Rectangle 7"/>
          <p:cNvSpPr/>
          <p:nvPr/>
        </p:nvSpPr>
        <p:spPr>
          <a:xfrm>
            <a:off x="5505450" y="2143125"/>
            <a:ext cx="2066925" cy="88582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Service Router</a:t>
            </a:r>
            <a:endParaRPr lang="en-US" dirty="0"/>
          </a:p>
        </p:txBody>
      </p:sp>
      <p:sp>
        <p:nvSpPr>
          <p:cNvPr id="9" name="Rectangle 8"/>
          <p:cNvSpPr/>
          <p:nvPr/>
        </p:nvSpPr>
        <p:spPr>
          <a:xfrm>
            <a:off x="5505448" y="3267075"/>
            <a:ext cx="2066925" cy="9525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Quantum Connector</a:t>
            </a:r>
            <a:endParaRPr lang="en-US" dirty="0"/>
          </a:p>
        </p:txBody>
      </p:sp>
      <p:sp>
        <p:nvSpPr>
          <p:cNvPr id="11" name="Rectangle 10"/>
          <p:cNvSpPr/>
          <p:nvPr/>
        </p:nvSpPr>
        <p:spPr>
          <a:xfrm>
            <a:off x="1323975" y="2143124"/>
            <a:ext cx="1762125" cy="88582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Connect</a:t>
            </a:r>
            <a:endParaRPr lang="en-US" dirty="0"/>
          </a:p>
        </p:txBody>
      </p:sp>
      <p:cxnSp>
        <p:nvCxnSpPr>
          <p:cNvPr id="13" name="Straight Arrow Connector 12"/>
          <p:cNvCxnSpPr/>
          <p:nvPr/>
        </p:nvCxnSpPr>
        <p:spPr>
          <a:xfrm>
            <a:off x="3086100" y="2805112"/>
            <a:ext cx="2419350" cy="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Rectangle 16"/>
          <p:cNvSpPr/>
          <p:nvPr/>
        </p:nvSpPr>
        <p:spPr>
          <a:xfrm>
            <a:off x="5505450" y="4467225"/>
            <a:ext cx="2152650" cy="81915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Plugin</a:t>
            </a:r>
          </a:p>
        </p:txBody>
      </p:sp>
      <p:cxnSp>
        <p:nvCxnSpPr>
          <p:cNvPr id="19" name="Straight Arrow Connector 18"/>
          <p:cNvCxnSpPr/>
          <p:nvPr/>
        </p:nvCxnSpPr>
        <p:spPr>
          <a:xfrm>
            <a:off x="6038850" y="3028950"/>
            <a:ext cx="0" cy="2381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6057900" y="4219575"/>
            <a:ext cx="0" cy="2476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17" idx="1"/>
            <a:endCxn id="11" idx="2"/>
          </p:cNvCxnSpPr>
          <p:nvPr/>
        </p:nvCxnSpPr>
        <p:spPr>
          <a:xfrm flipH="1" flipV="1">
            <a:off x="2205038" y="3028949"/>
            <a:ext cx="3300412" cy="1847851"/>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flipV="1">
            <a:off x="7162800" y="4219575"/>
            <a:ext cx="0" cy="2476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flipV="1">
            <a:off x="7162800" y="3028950"/>
            <a:ext cx="0" cy="2381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Freeform 27"/>
          <p:cNvSpPr/>
          <p:nvPr/>
        </p:nvSpPr>
        <p:spPr>
          <a:xfrm>
            <a:off x="2131916" y="1280130"/>
            <a:ext cx="6367744" cy="1291620"/>
          </a:xfrm>
          <a:custGeom>
            <a:avLst/>
            <a:gdLst>
              <a:gd name="connsiteX0" fmla="*/ 5430934 w 6367744"/>
              <a:gd name="connsiteY0" fmla="*/ 1291620 h 1291620"/>
              <a:gd name="connsiteX1" fmla="*/ 6050059 w 6367744"/>
              <a:gd name="connsiteY1" fmla="*/ 129570 h 1291620"/>
              <a:gd name="connsiteX2" fmla="*/ 1030384 w 6367744"/>
              <a:gd name="connsiteY2" fmla="*/ 110520 h 1291620"/>
              <a:gd name="connsiteX3" fmla="*/ 39784 w 6367744"/>
              <a:gd name="connsiteY3" fmla="*/ 862995 h 1291620"/>
              <a:gd name="connsiteX4" fmla="*/ 192184 w 6367744"/>
              <a:gd name="connsiteY4" fmla="*/ 939195 h 12916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67744" h="1291620">
                <a:moveTo>
                  <a:pt x="5430934" y="1291620"/>
                </a:moveTo>
                <a:cubicBezTo>
                  <a:pt x="6107209" y="809020"/>
                  <a:pt x="6783484" y="326420"/>
                  <a:pt x="6050059" y="129570"/>
                </a:cubicBezTo>
                <a:cubicBezTo>
                  <a:pt x="5316634" y="-67280"/>
                  <a:pt x="2032096" y="-11717"/>
                  <a:pt x="1030384" y="110520"/>
                </a:cubicBezTo>
                <a:cubicBezTo>
                  <a:pt x="28672" y="232757"/>
                  <a:pt x="179484" y="724883"/>
                  <a:pt x="39784" y="862995"/>
                </a:cubicBezTo>
                <a:cubicBezTo>
                  <a:pt x="-99916" y="1001107"/>
                  <a:pt x="171547" y="915383"/>
                  <a:pt x="192184" y="939195"/>
                </a:cubicBez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rot="1734714">
            <a:off x="3657601" y="4140224"/>
            <a:ext cx="761812" cy="369332"/>
          </a:xfrm>
          <a:prstGeom prst="rect">
            <a:avLst/>
          </a:prstGeom>
          <a:noFill/>
        </p:spPr>
        <p:txBody>
          <a:bodyPr wrap="none" rtlCol="0">
            <a:spAutoFit/>
          </a:bodyPr>
          <a:lstStyle/>
          <a:p>
            <a:r>
              <a:rPr lang="en-US" dirty="0" smtClean="0"/>
              <a:t>Verify</a:t>
            </a:r>
            <a:endParaRPr lang="en-US" dirty="0"/>
          </a:p>
        </p:txBody>
      </p:sp>
      <p:cxnSp>
        <p:nvCxnSpPr>
          <p:cNvPr id="31" name="Straight Arrow Connector 30"/>
          <p:cNvCxnSpPr/>
          <p:nvPr/>
        </p:nvCxnSpPr>
        <p:spPr>
          <a:xfrm flipH="1" flipV="1">
            <a:off x="3086100" y="2386012"/>
            <a:ext cx="2419350" cy="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3" name="TextBox 32"/>
          <p:cNvSpPr txBox="1"/>
          <p:nvPr/>
        </p:nvSpPr>
        <p:spPr>
          <a:xfrm>
            <a:off x="3855244" y="2805112"/>
            <a:ext cx="1043876" cy="369332"/>
          </a:xfrm>
          <a:prstGeom prst="rect">
            <a:avLst/>
          </a:prstGeom>
          <a:noFill/>
        </p:spPr>
        <p:txBody>
          <a:bodyPr wrap="none" rtlCol="0">
            <a:spAutoFit/>
          </a:bodyPr>
          <a:lstStyle/>
          <a:p>
            <a:r>
              <a:rPr lang="en-US" dirty="0" smtClean="0"/>
              <a:t>Request</a:t>
            </a:r>
            <a:endParaRPr lang="en-US" dirty="0"/>
          </a:p>
        </p:txBody>
      </p:sp>
      <p:sp>
        <p:nvSpPr>
          <p:cNvPr id="34" name="TextBox 33"/>
          <p:cNvSpPr txBox="1"/>
          <p:nvPr/>
        </p:nvSpPr>
        <p:spPr>
          <a:xfrm>
            <a:off x="3765476" y="2016681"/>
            <a:ext cx="1223412" cy="369332"/>
          </a:xfrm>
          <a:prstGeom prst="rect">
            <a:avLst/>
          </a:prstGeom>
          <a:noFill/>
        </p:spPr>
        <p:txBody>
          <a:bodyPr wrap="none" rtlCol="0">
            <a:spAutoFit/>
          </a:bodyPr>
          <a:lstStyle/>
          <a:p>
            <a:r>
              <a:rPr lang="en-US" dirty="0" smtClean="0"/>
              <a:t>Response</a:t>
            </a:r>
            <a:endParaRPr lang="en-US" dirty="0"/>
          </a:p>
        </p:txBody>
      </p:sp>
    </p:spTree>
    <p:extLst>
      <p:ext uri="{BB962C8B-B14F-4D97-AF65-F5344CB8AC3E}">
        <p14:creationId xmlns:p14="http://schemas.microsoft.com/office/powerpoint/2010/main" val="3714733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monitor-qc script</a:t>
            </a:r>
            <a:endParaRPr lang="en-US" dirty="0"/>
          </a:p>
        </p:txBody>
      </p:sp>
      <p:sp>
        <p:nvSpPr>
          <p:cNvPr id="3" name="Content Placeholder 2"/>
          <p:cNvSpPr>
            <a:spLocks noGrp="1"/>
          </p:cNvSpPr>
          <p:nvPr>
            <p:ph idx="1"/>
          </p:nvPr>
        </p:nvSpPr>
        <p:spPr/>
        <p:txBody>
          <a:bodyPr/>
          <a:lstStyle/>
          <a:p>
            <a:r>
              <a:rPr lang="en-US" dirty="0" smtClean="0"/>
              <a:t>Monitors the quantum connector’s registration with the service router.</a:t>
            </a:r>
          </a:p>
          <a:p>
            <a:r>
              <a:rPr lang="en-US" dirty="0" smtClean="0"/>
              <a:t>If it detects that the connector is no longer registered, it kills the connector and lets </a:t>
            </a:r>
            <a:r>
              <a:rPr lang="en-US" dirty="0" err="1" smtClean="0"/>
              <a:t>supervisord</a:t>
            </a:r>
            <a:r>
              <a:rPr lang="en-US" dirty="0" smtClean="0"/>
              <a:t> restart it.</a:t>
            </a:r>
            <a:endParaRPr lang="en-US" dirty="0"/>
          </a:p>
        </p:txBody>
      </p:sp>
    </p:spTree>
    <p:extLst>
      <p:ext uri="{BB962C8B-B14F-4D97-AF65-F5344CB8AC3E}">
        <p14:creationId xmlns:p14="http://schemas.microsoft.com/office/powerpoint/2010/main" val="3423797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t>
            </a:r>
            <a:r>
              <a:rPr lang="en-US" dirty="0" err="1" smtClean="0"/>
              <a:t>intd</a:t>
            </a:r>
            <a:r>
              <a:rPr lang="en-US" dirty="0" smtClean="0"/>
              <a:t> overview</a:t>
            </a:r>
            <a:endParaRPr lang="en-US" dirty="0"/>
          </a:p>
        </p:txBody>
      </p:sp>
      <p:sp>
        <p:nvSpPr>
          <p:cNvPr id="3" name="Content Placeholder 2"/>
          <p:cNvSpPr>
            <a:spLocks noGrp="1"/>
          </p:cNvSpPr>
          <p:nvPr>
            <p:ph idx="1"/>
          </p:nvPr>
        </p:nvSpPr>
        <p:spPr/>
        <p:txBody>
          <a:bodyPr/>
          <a:lstStyle/>
          <a:p>
            <a:r>
              <a:rPr lang="en-US" dirty="0" smtClean="0"/>
              <a:t>Daemon managed by </a:t>
            </a:r>
            <a:r>
              <a:rPr lang="en-US" dirty="0" err="1" smtClean="0"/>
              <a:t>supervisord</a:t>
            </a:r>
            <a:r>
              <a:rPr lang="en-US" dirty="0" smtClean="0"/>
              <a:t> that filters </a:t>
            </a:r>
            <a:r>
              <a:rPr lang="en-US" dirty="0" err="1" smtClean="0"/>
              <a:t>StorNext</a:t>
            </a:r>
            <a:r>
              <a:rPr lang="en-US" dirty="0" smtClean="0"/>
              <a:t> statistics and sends them to the graphite component on the Connect server.</a:t>
            </a:r>
          </a:p>
          <a:p>
            <a:r>
              <a:rPr lang="en-US" dirty="0" err="1" smtClean="0"/>
              <a:t>snstatd</a:t>
            </a:r>
            <a:r>
              <a:rPr lang="en-US" dirty="0" smtClean="0"/>
              <a:t> gets configured to forward stats to </a:t>
            </a:r>
            <a:r>
              <a:rPr lang="en-US" dirty="0" err="1" smtClean="0"/>
              <a:t>mintd</a:t>
            </a:r>
            <a:r>
              <a:rPr lang="en-US" dirty="0" smtClean="0"/>
              <a:t> twice per minute</a:t>
            </a:r>
          </a:p>
          <a:p>
            <a:r>
              <a:rPr lang="en-US" dirty="0" err="1" smtClean="0"/>
              <a:t>mintd</a:t>
            </a:r>
            <a:r>
              <a:rPr lang="en-US" dirty="0" smtClean="0"/>
              <a:t> processes stats and sends the necessary ones on to the configured graphite server</a:t>
            </a:r>
          </a:p>
          <a:p>
            <a:endParaRPr lang="en-US" dirty="0"/>
          </a:p>
        </p:txBody>
      </p:sp>
    </p:spTree>
    <p:extLst>
      <p:ext uri="{BB962C8B-B14F-4D97-AF65-F5344CB8AC3E}">
        <p14:creationId xmlns:p14="http://schemas.microsoft.com/office/powerpoint/2010/main" val="3610066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5505449" y="1952625"/>
            <a:ext cx="2771775" cy="404812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lang="en-US" dirty="0" smtClean="0"/>
              <a:t>Client System</a:t>
            </a:r>
            <a:endParaRPr lang="en-US" dirty="0"/>
          </a:p>
        </p:txBody>
      </p:sp>
      <p:sp>
        <p:nvSpPr>
          <p:cNvPr id="35" name="Rectangle 34"/>
          <p:cNvSpPr/>
          <p:nvPr/>
        </p:nvSpPr>
        <p:spPr>
          <a:xfrm>
            <a:off x="5353049" y="1800225"/>
            <a:ext cx="2771775" cy="404812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lang="en-US" dirty="0" smtClean="0"/>
              <a:t>Client System</a:t>
            </a:r>
            <a:endParaRPr lang="en-US" dirty="0"/>
          </a:p>
        </p:txBody>
      </p:sp>
      <p:sp>
        <p:nvSpPr>
          <p:cNvPr id="2" name="Title 1"/>
          <p:cNvSpPr>
            <a:spLocks noGrp="1"/>
          </p:cNvSpPr>
          <p:nvPr>
            <p:ph type="title"/>
          </p:nvPr>
        </p:nvSpPr>
        <p:spPr/>
        <p:txBody>
          <a:bodyPr/>
          <a:lstStyle/>
          <a:p>
            <a:r>
              <a:rPr lang="en-US" dirty="0" smtClean="0"/>
              <a:t>Stats collection diagram</a:t>
            </a:r>
            <a:endParaRPr lang="en-US" dirty="0"/>
          </a:p>
        </p:txBody>
      </p:sp>
      <p:sp>
        <p:nvSpPr>
          <p:cNvPr id="6" name="Rectangle 5"/>
          <p:cNvSpPr/>
          <p:nvPr/>
        </p:nvSpPr>
        <p:spPr>
          <a:xfrm>
            <a:off x="914399" y="1647826"/>
            <a:ext cx="2581275" cy="404812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Connect System</a:t>
            </a:r>
            <a:endParaRPr lang="en-US" dirty="0"/>
          </a:p>
        </p:txBody>
      </p:sp>
      <p:sp>
        <p:nvSpPr>
          <p:cNvPr id="7" name="Rectangle 6"/>
          <p:cNvSpPr/>
          <p:nvPr/>
        </p:nvSpPr>
        <p:spPr>
          <a:xfrm>
            <a:off x="5200649" y="1647825"/>
            <a:ext cx="2771775" cy="404812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lang="en-US" dirty="0" smtClean="0"/>
              <a:t>Client System</a:t>
            </a:r>
            <a:endParaRPr lang="en-US" dirty="0"/>
          </a:p>
        </p:txBody>
      </p:sp>
      <p:sp>
        <p:nvSpPr>
          <p:cNvPr id="8" name="Rectangle 7"/>
          <p:cNvSpPr/>
          <p:nvPr/>
        </p:nvSpPr>
        <p:spPr>
          <a:xfrm>
            <a:off x="5505450" y="2143125"/>
            <a:ext cx="2066925" cy="88582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err="1" smtClean="0"/>
              <a:t>mintd</a:t>
            </a:r>
            <a:endParaRPr lang="en-US" dirty="0"/>
          </a:p>
        </p:txBody>
      </p:sp>
      <p:sp>
        <p:nvSpPr>
          <p:cNvPr id="9" name="Rectangle 8"/>
          <p:cNvSpPr/>
          <p:nvPr/>
        </p:nvSpPr>
        <p:spPr>
          <a:xfrm>
            <a:off x="5505448" y="3267075"/>
            <a:ext cx="2066925" cy="9525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err="1" smtClean="0"/>
              <a:t>snstatd</a:t>
            </a:r>
            <a:endParaRPr lang="en-US" dirty="0"/>
          </a:p>
        </p:txBody>
      </p:sp>
      <p:sp>
        <p:nvSpPr>
          <p:cNvPr id="11" name="Rectangle 10"/>
          <p:cNvSpPr/>
          <p:nvPr/>
        </p:nvSpPr>
        <p:spPr>
          <a:xfrm>
            <a:off x="1323973" y="4519612"/>
            <a:ext cx="1762125" cy="88582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Connect</a:t>
            </a:r>
            <a:endParaRPr lang="en-US" dirty="0"/>
          </a:p>
        </p:txBody>
      </p:sp>
      <p:cxnSp>
        <p:nvCxnSpPr>
          <p:cNvPr id="25" name="Straight Arrow Connector 24"/>
          <p:cNvCxnSpPr/>
          <p:nvPr/>
        </p:nvCxnSpPr>
        <p:spPr>
          <a:xfrm flipV="1">
            <a:off x="6605586" y="4219575"/>
            <a:ext cx="0" cy="2476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flipV="1">
            <a:off x="6538910" y="3028950"/>
            <a:ext cx="0" cy="2381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Freeform 27"/>
          <p:cNvSpPr/>
          <p:nvPr/>
        </p:nvSpPr>
        <p:spPr>
          <a:xfrm>
            <a:off x="2131916" y="1280130"/>
            <a:ext cx="6367744" cy="1291620"/>
          </a:xfrm>
          <a:custGeom>
            <a:avLst/>
            <a:gdLst>
              <a:gd name="connsiteX0" fmla="*/ 5430934 w 6367744"/>
              <a:gd name="connsiteY0" fmla="*/ 1291620 h 1291620"/>
              <a:gd name="connsiteX1" fmla="*/ 6050059 w 6367744"/>
              <a:gd name="connsiteY1" fmla="*/ 129570 h 1291620"/>
              <a:gd name="connsiteX2" fmla="*/ 1030384 w 6367744"/>
              <a:gd name="connsiteY2" fmla="*/ 110520 h 1291620"/>
              <a:gd name="connsiteX3" fmla="*/ 39784 w 6367744"/>
              <a:gd name="connsiteY3" fmla="*/ 862995 h 1291620"/>
              <a:gd name="connsiteX4" fmla="*/ 192184 w 6367744"/>
              <a:gd name="connsiteY4" fmla="*/ 939195 h 12916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67744" h="1291620">
                <a:moveTo>
                  <a:pt x="5430934" y="1291620"/>
                </a:moveTo>
                <a:cubicBezTo>
                  <a:pt x="6107209" y="809020"/>
                  <a:pt x="6783484" y="326420"/>
                  <a:pt x="6050059" y="129570"/>
                </a:cubicBezTo>
                <a:cubicBezTo>
                  <a:pt x="5316634" y="-67280"/>
                  <a:pt x="2032096" y="-11717"/>
                  <a:pt x="1030384" y="110520"/>
                </a:cubicBezTo>
                <a:cubicBezTo>
                  <a:pt x="28672" y="232757"/>
                  <a:pt x="179484" y="724883"/>
                  <a:pt x="39784" y="862995"/>
                </a:cubicBezTo>
                <a:cubicBezTo>
                  <a:pt x="-99916" y="1001107"/>
                  <a:pt x="171547" y="915383"/>
                  <a:pt x="192184" y="939195"/>
                </a:cubicBez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323975" y="2143125"/>
            <a:ext cx="1762125" cy="88582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Carbon cache</a:t>
            </a:r>
            <a:endParaRPr lang="en-US" dirty="0"/>
          </a:p>
        </p:txBody>
      </p:sp>
      <p:sp>
        <p:nvSpPr>
          <p:cNvPr id="24" name="Rectangle 23"/>
          <p:cNvSpPr/>
          <p:nvPr/>
        </p:nvSpPr>
        <p:spPr>
          <a:xfrm>
            <a:off x="1323972" y="3338512"/>
            <a:ext cx="1762125" cy="88582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Graphite Web</a:t>
            </a:r>
            <a:endParaRPr lang="en-US" dirty="0"/>
          </a:p>
        </p:txBody>
      </p:sp>
      <p:sp>
        <p:nvSpPr>
          <p:cNvPr id="32" name="Rectangle 31"/>
          <p:cNvSpPr/>
          <p:nvPr/>
        </p:nvSpPr>
        <p:spPr>
          <a:xfrm>
            <a:off x="5657850" y="4662487"/>
            <a:ext cx="2152650" cy="81915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SN Processes</a:t>
            </a:r>
          </a:p>
        </p:txBody>
      </p:sp>
      <p:sp>
        <p:nvSpPr>
          <p:cNvPr id="30" name="Rectangle 29"/>
          <p:cNvSpPr/>
          <p:nvPr/>
        </p:nvSpPr>
        <p:spPr>
          <a:xfrm>
            <a:off x="5581650" y="4552949"/>
            <a:ext cx="2152650" cy="81915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SN Processes</a:t>
            </a:r>
          </a:p>
        </p:txBody>
      </p:sp>
      <p:sp>
        <p:nvSpPr>
          <p:cNvPr id="26" name="Rectangle 25"/>
          <p:cNvSpPr/>
          <p:nvPr/>
        </p:nvSpPr>
        <p:spPr>
          <a:xfrm>
            <a:off x="5505450" y="4467225"/>
            <a:ext cx="2152650" cy="81915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SN Processes</a:t>
            </a:r>
          </a:p>
        </p:txBody>
      </p:sp>
      <p:cxnSp>
        <p:nvCxnSpPr>
          <p:cNvPr id="5" name="Straight Arrow Connector 4"/>
          <p:cNvCxnSpPr>
            <a:stCxn id="8" idx="1"/>
            <a:endCxn id="22" idx="3"/>
          </p:cNvCxnSpPr>
          <p:nvPr/>
        </p:nvCxnSpPr>
        <p:spPr>
          <a:xfrm flipH="1">
            <a:off x="3086100" y="2586038"/>
            <a:ext cx="241935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Straight Arrow Connector 11"/>
          <p:cNvCxnSpPr>
            <a:stCxn id="24" idx="0"/>
            <a:endCxn id="22" idx="2"/>
          </p:cNvCxnSpPr>
          <p:nvPr/>
        </p:nvCxnSpPr>
        <p:spPr>
          <a:xfrm flipV="1">
            <a:off x="2205035" y="3028950"/>
            <a:ext cx="3" cy="309562"/>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15" name="Straight Arrow Connector 14"/>
          <p:cNvCxnSpPr>
            <a:stCxn id="11" idx="0"/>
            <a:endCxn id="24" idx="2"/>
          </p:cNvCxnSpPr>
          <p:nvPr/>
        </p:nvCxnSpPr>
        <p:spPr>
          <a:xfrm flipH="1" flipV="1">
            <a:off x="2205035" y="4224337"/>
            <a:ext cx="1" cy="29527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80159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7&quot;&gt;&lt;property id=&quot;20148&quot; value=&quot;5&quot;/&gt;&lt;property id=&quot;20300&quot; value=&quot;Slide 16&quot;/&gt;&lt;property id=&quot;20307&quot; value=&quot;331&quot;/&gt;&lt;/object&gt;&lt;object type=&quot;3&quot; unique_id=&quot;10082&quot;&gt;&lt;property id=&quot;20148&quot; value=&quot;5&quot;/&gt;&lt;property id=&quot;20300&quot; value=&quot;Slide 1&quot;/&gt;&lt;property id=&quot;20307&quot; value=&quot;346&quot;/&gt;&lt;/object&gt;&lt;object type=&quot;3&quot; unique_id=&quot;10183&quot;&gt;&lt;property id=&quot;20148&quot; value=&quot;5&quot;/&gt;&lt;property id=&quot;20300&quot; value=&quot;Slide 2&quot;/&gt;&lt;property id=&quot;20307&quot; value=&quot;352&quot;/&gt;&lt;/object&gt;&lt;object type=&quot;3&quot; unique_id=&quot;10184&quot;&gt;&lt;property id=&quot;20148&quot; value=&quot;5&quot;/&gt;&lt;property id=&quot;20300&quot; value=&quot;Slide 17 - &amp;quot;CHAPTER HEADLINE&amp;#x0D;&amp;#x0A;GOES HERE&amp;quot;&quot;/&gt;&lt;property id=&quot;20307&quot; value=&quot;348&quot;/&gt;&lt;/object&gt;&lt;object type=&quot;3&quot; unique_id=&quot;10185&quot;&gt;&lt;property id=&quot;20148&quot; value=&quot;5&quot;/&gt;&lt;property id=&quot;20300&quot; value=&quot;Slide 18 - &amp;quot;CHAPTER HEADLINE &amp;#x0D;&amp;#x0A;GOES HERE&amp;quot;&quot;/&gt;&lt;property id=&quot;20307&quot; value=&quot;347&quot;/&gt;&lt;/object&gt;&lt;object type=&quot;3&quot; unique_id=&quot;10186&quot;&gt;&lt;property id=&quot;20148&quot; value=&quot;5&quot;/&gt;&lt;property id=&quot;20300&quot; value=&quot;Slide 19 - &amp;quot;CHAPTER HEADLINE &amp;#x0D;&amp;#x0A;GOES HERE&amp;quot;&quot;/&gt;&lt;property id=&quot;20307&quot; value=&quot;349&quot;/&gt;&lt;/object&gt;&lt;object type=&quot;3&quot; unique_id=&quot;10187&quot;&gt;&lt;property id=&quot;20148&quot; value=&quot;5&quot;/&gt;&lt;property id=&quot;20300&quot; value=&quot;Slide 20 - &amp;quot;CHAPTER HEADLINE&amp;#x0D;&amp;#x0A;GOES HERE&amp;quot;&quot;/&gt;&lt;property id=&quot;20307&quot; value=&quot;350&quot;/&gt;&lt;/object&gt;&lt;object type=&quot;3&quot; unique_id=&quot;10348&quot;&gt;&lt;property id=&quot;20148&quot; value=&quot;5&quot;/&gt;&lt;property id=&quot;20300&quot; value=&quot;Slide 4 - &amp;quot;Before you begin…&amp;quot;&quot;/&gt;&lt;property id=&quot;20307&quot; value=&quot;354&quot;/&gt;&lt;/object&gt;&lt;object type=&quot;3&quot; unique_id=&quot;10349&quot;&gt;&lt;property id=&quot;20148&quot; value=&quot;5&quot;/&gt;&lt;property id=&quot;20300&quot; value=&quot;Slide 5 - &amp;quot;Headline goes here&amp;quot;&quot;/&gt;&lt;property id=&quot;20307&quot; value=&quot;353&quot;/&gt;&lt;/object&gt;&lt;object type=&quot;3&quot; unique_id=&quot;10350&quot;&gt;&lt;property id=&quot;20148&quot; value=&quot;5&quot;/&gt;&lt;property id=&quot;20300&quot; value=&quot;Slide 6 - &amp;quot;Converting old presentations to the new format&amp;quot;&quot;/&gt;&lt;property id=&quot;20307&quot; value=&quot;355&quot;/&gt;&lt;/object&gt;&lt;object type=&quot;3&quot; unique_id=&quot;10351&quot;&gt;&lt;property id=&quot;20148&quot; value=&quot;5&quot;/&gt;&lt;property id=&quot;20300&quot; value=&quot;Slide 7 - &amp;quot;Converting old presentations to the new format&amp;quot;&quot;/&gt;&lt;property id=&quot;20307&quot; value=&quot;356&quot;/&gt;&lt;/object&gt;&lt;object type=&quot;3&quot; unique_id=&quot;10352&quot;&gt;&lt;property id=&quot;20148&quot; value=&quot;5&quot;/&gt;&lt;property id=&quot;20300&quot; value=&quot;Slide 8 - &amp;quot;Converting old presentations to the new format&amp;quot;&quot;/&gt;&lt;property id=&quot;20307&quot; value=&quot;357&quot;/&gt;&lt;/object&gt;&lt;object type=&quot;3&quot; unique_id=&quot;10353&quot;&gt;&lt;property id=&quot;20148&quot; value=&quot;5&quot;/&gt;&lt;property id=&quot;20300&quot; value=&quot;Slide 9 - &amp;quot;Converting old presentations to the new format&amp;quot;&quot;/&gt;&lt;property id=&quot;20307&quot; value=&quot;358&quot;/&gt;&lt;/object&gt;&lt;object type=&quot;3&quot; unique_id=&quot;10354&quot;&gt;&lt;property id=&quot;20148&quot; value=&quot;5&quot;/&gt;&lt;property id=&quot;20300&quot; value=&quot;Slide 10 - &amp;quot;Converting old presentations to the new format&amp;quot;&quot;/&gt;&lt;property id=&quot;20307&quot; value=&quot;359&quot;/&gt;&lt;/object&gt;&lt;object type=&quot;3&quot; unique_id=&quot;10355&quot;&gt;&lt;property id=&quot;20148&quot; value=&quot;5&quot;/&gt;&lt;property id=&quot;20300&quot; value=&quot;Slide 11 - &amp;quot;Converting old presentations to the new format&amp;quot;&quot;/&gt;&lt;property id=&quot;20307&quot; value=&quot;360&quot;/&gt;&lt;/object&gt;&lt;object type=&quot;3&quot; unique_id=&quot;10356&quot;&gt;&lt;property id=&quot;20148&quot; value=&quot;5&quot;/&gt;&lt;property id=&quot;20300&quot; value=&quot;Slide 12 - &amp;quot;Converting old presentations to the new format&amp;quot;&quot;/&gt;&lt;property id=&quot;20307&quot; value=&quot;361&quot;/&gt;&lt;/object&gt;&lt;object type=&quot;3&quot; unique_id=&quot;10357&quot;&gt;&lt;property id=&quot;20148&quot; value=&quot;5&quot;/&gt;&lt;property id=&quot;20300&quot; value=&quot;Slide 13 - &amp;quot;Converting old presentations to the new format&amp;quot;&quot;/&gt;&lt;property id=&quot;20307&quot; value=&quot;362&quot;/&gt;&lt;/object&gt;&lt;object type=&quot;3&quot; unique_id=&quot;10358&quot;&gt;&lt;property id=&quot;20148&quot; value=&quot;5&quot;/&gt;&lt;property id=&quot;20300&quot; value=&quot;Slide 14 - &amp;quot;Converting old presentations to the new format&amp;quot;&quot;/&gt;&lt;property id=&quot;20307&quot; value=&quot;363&quot;/&gt;&lt;/object&gt;&lt;object type=&quot;3&quot; unique_id=&quot;10359&quot;&gt;&lt;property id=&quot;20148&quot; value=&quot;5&quot;/&gt;&lt;property id=&quot;20300&quot; value=&quot;Slide 15 - &amp;quot;Converting old presentations to the new format&amp;quot;&quot;/&gt;&lt;property id=&quot;20307&quot; value=&quot;364&quot;/&gt;&lt;/object&gt;&lt;object type=&quot;3&quot; unique_id=&quot;10427&quot;&gt;&lt;property id=&quot;20148&quot; value=&quot;5&quot;/&gt;&lt;property id=&quot;20300&quot; value=&quot;Slide 3 - &amp;quot;Title Goes Here&amp;quot;&quot;/&gt;&lt;property id=&quot;20307&quot; value=&quot;365&quot;/&gt;&lt;/object&gt;&lt;/object&gt;&lt;/object&gt;&lt;/database&gt;"/>
  <p:tag name="SECTOMILLISECCONVERTED" val="1"/>
</p:tagLst>
</file>

<file path=ppt/theme/theme1.xml><?xml version="1.0" encoding="utf-8"?>
<a:theme xmlns:a="http://schemas.openxmlformats.org/drawingml/2006/main" name="StorNext Connect Phase 3 DRAFT 04">
  <a:themeElements>
    <a:clrScheme name="Quantum">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ADC2E4"/>
      </a:hlink>
      <a:folHlink>
        <a:srgbClr val="14B4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Content Slide">
  <a:themeElements>
    <a:clrScheme name="Custom 10">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00B6F1"/>
      </a:hlink>
      <a:folHlink>
        <a:srgbClr val="00B6F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StorNext Connect Phase 3 DRAFT 04</Template>
  <TotalTime>9971</TotalTime>
  <Words>2023</Words>
  <Application>Microsoft Macintosh PowerPoint</Application>
  <PresentationFormat>On-screen Show (4:3)</PresentationFormat>
  <Paragraphs>241</Paragraphs>
  <Slides>21</Slides>
  <Notes>2</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StorNext Connect Phase 3 DRAFT 04</vt:lpstr>
      <vt:lpstr>Content Slide</vt:lpstr>
      <vt:lpstr>PowerPoint Presentation</vt:lpstr>
      <vt:lpstr>Connector overview</vt:lpstr>
      <vt:lpstr>Service Router Overview</vt:lpstr>
      <vt:lpstr>Service router diagrams</vt:lpstr>
      <vt:lpstr>Quantum connector overview</vt:lpstr>
      <vt:lpstr>Quantum connector diagram</vt:lpstr>
      <vt:lpstr>monitor-qc script</vt:lpstr>
      <vt:lpstr>mintd overview</vt:lpstr>
      <vt:lpstr>Stats collection diagram</vt:lpstr>
      <vt:lpstr>Other components</vt:lpstr>
      <vt:lpstr>General Connector Debugging</vt:lpstr>
      <vt:lpstr>supervisord debugging</vt:lpstr>
      <vt:lpstr>If stats are not showing up in Connect</vt:lpstr>
      <vt:lpstr>If stats are not showing up in Connect (part 2)</vt:lpstr>
      <vt:lpstr>If stats are not showing up in Connect (part 3)</vt:lpstr>
      <vt:lpstr>If stats are not showing up in Connect (part 4)</vt:lpstr>
      <vt:lpstr>Quantum connector errors</vt:lpstr>
      <vt:lpstr>Quantum connector errors (cont)</vt:lpstr>
      <vt:lpstr>Problems upgrading using manage-clients app</vt:lpstr>
      <vt:lpstr>Reference</vt:lpstr>
      <vt:lpstr>Q&amp;A</vt:lpstr>
    </vt:vector>
  </TitlesOfParts>
  <Company>Quantum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Agile Template QF00236</dc:subject>
  <dc:creator>Neil Bannister</dc:creator>
  <dc:description>Agile Template QF00236 Rev H (Oct 10 2013)</dc:description>
  <cp:lastModifiedBy>Matthew Howell</cp:lastModifiedBy>
  <cp:revision>50</cp:revision>
  <cp:lastPrinted>2014-09-02T20:39:28Z</cp:lastPrinted>
  <dcterms:created xsi:type="dcterms:W3CDTF">2015-04-11T17:02:16Z</dcterms:created>
  <dcterms:modified xsi:type="dcterms:W3CDTF">2015-04-23T20:31:14Z</dcterms:modified>
</cp:coreProperties>
</file>