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7"/>
  </p:notesMasterIdLst>
  <p:handoutMasterIdLst>
    <p:handoutMasterId r:id="rId8"/>
  </p:handoutMasterIdLst>
  <p:sldIdLst>
    <p:sldId id="581" r:id="rId3"/>
    <p:sldId id="473" r:id="rId4"/>
    <p:sldId id="582" r:id="rId5"/>
    <p:sldId id="583" r:id="rId6"/>
  </p:sldIdLst>
  <p:sldSz cx="9144000" cy="6858000" type="screen4x3"/>
  <p:notesSz cx="7010400" cy="92964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6F1"/>
    <a:srgbClr val="6A9733"/>
    <a:srgbClr val="85E2FF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8163" autoAdjust="0"/>
  </p:normalViewPr>
  <p:slideViewPr>
    <p:cSldViewPr snapToGrid="0" showGuides="1">
      <p:cViewPr>
        <p:scale>
          <a:sx n="100" d="100"/>
          <a:sy n="100" d="100"/>
        </p:scale>
        <p:origin x="-1800" y="-882"/>
      </p:cViewPr>
      <p:guideLst>
        <p:guide orient="horz" pos="186"/>
        <p:guide pos="4709"/>
        <p:guide pos="5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-2190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05SEPT2014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StorNext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“AJ Lewis”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Connect Backup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Connect Backup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 by a </a:t>
            </a:r>
            <a:r>
              <a:rPr lang="en-US" dirty="0" err="1" smtClean="0"/>
              <a:t>cronjob</a:t>
            </a:r>
            <a:r>
              <a:rPr lang="en-US" dirty="0" smtClean="0"/>
              <a:t> on node2 of a Connect-enabled appliance pair</a:t>
            </a:r>
          </a:p>
          <a:p>
            <a:pPr lvl="1"/>
            <a:r>
              <a:rPr lang="en-US" dirty="0" smtClean="0"/>
              <a:t>By default, runs nightly at midnight</a:t>
            </a:r>
          </a:p>
          <a:p>
            <a:pPr lvl="1"/>
            <a:r>
              <a:rPr lang="en-US" dirty="0" smtClean="0"/>
              <a:t>Requires root command line access on the appliance to change schedule</a:t>
            </a:r>
          </a:p>
          <a:p>
            <a:r>
              <a:rPr lang="en-US" dirty="0" err="1" smtClean="0"/>
              <a:t>json</a:t>
            </a:r>
            <a:r>
              <a:rPr lang="en-US" dirty="0" smtClean="0"/>
              <a:t> configuration file (/</a:t>
            </a:r>
            <a:r>
              <a:rPr lang="en-US" dirty="0" err="1" smtClean="0"/>
              <a:t>var</a:t>
            </a:r>
            <a:r>
              <a:rPr lang="en-US" dirty="0" smtClean="0"/>
              <a:t>/www/html/connect/</a:t>
            </a:r>
            <a:r>
              <a:rPr lang="en-US" dirty="0" err="1" smtClean="0"/>
              <a:t>connect_back.json</a:t>
            </a:r>
            <a:r>
              <a:rPr lang="en-US" dirty="0" smtClean="0"/>
              <a:t>) used to adjust behavior</a:t>
            </a:r>
          </a:p>
          <a:p>
            <a:r>
              <a:rPr lang="en-US" dirty="0" smtClean="0"/>
              <a:t>Backs up to the shared file system;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domain section of the graphite database</a:t>
            </a:r>
          </a:p>
          <a:p>
            <a:pPr lvl="1"/>
            <a:r>
              <a:rPr lang="en-US" dirty="0" smtClean="0"/>
              <a:t>The connect </a:t>
            </a:r>
            <a:r>
              <a:rPr lang="en-US" dirty="0" err="1" smtClean="0"/>
              <a:t>config</a:t>
            </a:r>
            <a:r>
              <a:rPr lang="en-US" dirty="0" smtClean="0"/>
              <a:t> directory</a:t>
            </a:r>
          </a:p>
          <a:p>
            <a:pPr lvl="1"/>
            <a:r>
              <a:rPr lang="en-US" dirty="0" smtClean="0"/>
              <a:t>The connect database</a:t>
            </a:r>
          </a:p>
          <a:p>
            <a:pPr marL="457200" lvl="1" indent="0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DR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plan: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DR of appliance software and </a:t>
            </a:r>
            <a:r>
              <a:rPr lang="en-US" dirty="0" err="1" smtClean="0"/>
              <a:t>StorNext</a:t>
            </a:r>
            <a:r>
              <a:rPr lang="en-US" dirty="0" smtClean="0"/>
              <a:t>: Shutdown carbon-cache (graphite process) and restore graphite data from backup</a:t>
            </a:r>
          </a:p>
          <a:p>
            <a:pPr lvl="1"/>
            <a:r>
              <a:rPr lang="en-US" dirty="0"/>
              <a:t>Install connect </a:t>
            </a:r>
            <a:r>
              <a:rPr lang="en-US" dirty="0" smtClean="0"/>
              <a:t>(</a:t>
            </a:r>
            <a:r>
              <a:rPr lang="en-US" dirty="0"/>
              <a:t>Using Connect 1.0.0.1 release install mechanism)</a:t>
            </a:r>
          </a:p>
          <a:p>
            <a:pPr lvl="1"/>
            <a:r>
              <a:rPr lang="en-US" dirty="0"/>
              <a:t>Manually </a:t>
            </a:r>
            <a:r>
              <a:rPr lang="en-US" dirty="0" smtClean="0"/>
              <a:t>recreate any Connect user accounts as necessary</a:t>
            </a:r>
          </a:p>
          <a:p>
            <a:pPr lvl="1"/>
            <a:r>
              <a:rPr lang="en-US" dirty="0" smtClean="0"/>
              <a:t>Enter name servers into discover app and run discovery process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29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345</TotalTime>
  <Words>201</Words>
  <Application>Microsoft Office PowerPoint</Application>
  <PresentationFormat>On-screen Show (4:3)</PresentationFormat>
  <Paragraphs>26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StorNext Connect Phase 3 DRAFT 04</vt:lpstr>
      <vt:lpstr>Content Slide</vt:lpstr>
      <vt:lpstr>PowerPoint Presentation</vt:lpstr>
      <vt:lpstr>Connect Backup</vt:lpstr>
      <vt:lpstr>Future DR scenario</vt:lpstr>
      <vt:lpstr>Q&amp;A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AJ Lewis</cp:lastModifiedBy>
  <cp:revision>6</cp:revision>
  <cp:lastPrinted>2014-09-02T20:39:28Z</cp:lastPrinted>
  <dcterms:created xsi:type="dcterms:W3CDTF">2015-04-11T17:02:16Z</dcterms:created>
  <dcterms:modified xsi:type="dcterms:W3CDTF">2015-04-22T13:20:40Z</dcterms:modified>
</cp:coreProperties>
</file>