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9" r:id="rId3"/>
    <p:sldId id="334" r:id="rId4"/>
    <p:sldId id="331" r:id="rId5"/>
    <p:sldId id="335" r:id="rId6"/>
    <p:sldId id="332" r:id="rId7"/>
    <p:sldId id="333" r:id="rId8"/>
    <p:sldId id="330" r:id="rId9"/>
    <p:sldId id="337" r:id="rId10"/>
    <p:sldId id="338" r:id="rId11"/>
    <p:sldId id="339" r:id="rId12"/>
    <p:sldId id="3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9"/>
    <p:restoredTop sz="94718"/>
  </p:normalViewPr>
  <p:slideViewPr>
    <p:cSldViewPr snapToObjects="1">
      <p:cViewPr>
        <p:scale>
          <a:sx n="90" d="100"/>
          <a:sy n="90" d="100"/>
        </p:scale>
        <p:origin x="440" y="232"/>
      </p:cViewPr>
      <p:guideLst>
        <p:guide orient="horz" pos="2160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2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4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1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5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F6E6-05DD-3449-AF58-88833E902316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FDEA-B90B-1145-9BE4-50777418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5.3.1LFR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 For IBM </a:t>
            </a:r>
            <a:r>
              <a:rPr lang="en-US" dirty="0" err="1" smtClean="0"/>
              <a:t>Cleversafe</a:t>
            </a:r>
            <a:r>
              <a:rPr lang="en-US" dirty="0" smtClean="0"/>
              <a:t> and NETAPP </a:t>
            </a:r>
            <a:r>
              <a:rPr lang="en-US" dirty="0" err="1" smtClean="0"/>
              <a:t>Webscale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2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And Error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Extract the </a:t>
            </a:r>
            <a:r>
              <a:rPr lang="en-US" dirty="0"/>
              <a:t>e</a:t>
            </a:r>
            <a:r>
              <a:rPr lang="en-US" dirty="0" smtClean="0"/>
              <a:t>rror message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Determine the </a:t>
            </a:r>
            <a:r>
              <a:rPr lang="en-US" dirty="0"/>
              <a:t>o</a:t>
            </a:r>
            <a:r>
              <a:rPr lang="en-US" dirty="0" smtClean="0"/>
              <a:t>peration – PUT/GET/DELETE etc.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Associate that to </a:t>
            </a:r>
            <a:r>
              <a:rPr lang="en-US" dirty="0" err="1" smtClean="0"/>
              <a:t>Stornext</a:t>
            </a:r>
            <a:r>
              <a:rPr lang="en-US" dirty="0" smtClean="0"/>
              <a:t> Operation – Store, Retrieve, Connectivity test, Multipart Operation, Delete?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Get the Bucket Name from the http Path.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Associate the Bucket to the </a:t>
            </a:r>
            <a:r>
              <a:rPr lang="en-US" dirty="0" smtClean="0"/>
              <a:t>Provider – </a:t>
            </a:r>
            <a:r>
              <a:rPr lang="en-US" dirty="0" err="1" smtClean="0"/>
              <a:t>fsobjcfg</a:t>
            </a:r>
            <a:r>
              <a:rPr lang="en-US" dirty="0" smtClean="0"/>
              <a:t> -l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Get the Extended http error message – this comes from the Provider.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If </a:t>
            </a:r>
            <a:r>
              <a:rPr lang="en-US" dirty="0" err="1" smtClean="0"/>
              <a:t>Stornext</a:t>
            </a:r>
            <a:r>
              <a:rPr lang="en-US" dirty="0" smtClean="0"/>
              <a:t> is Not the Issue – You need </a:t>
            </a:r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s</a:t>
            </a:r>
            <a:r>
              <a:rPr lang="en-US" dirty="0" smtClean="0"/>
              <a:t>ite Admin. They can get help from their Vendor. You may not have access to the Vendor’s machine.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And Error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All these Providers use the same S3 Path through </a:t>
            </a:r>
            <a:r>
              <a:rPr lang="en-US" dirty="0" err="1" smtClean="0"/>
              <a:t>Stornext</a:t>
            </a:r>
            <a:r>
              <a:rPr lang="en-US" dirty="0" smtClean="0"/>
              <a:t> Code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This is the same path as </a:t>
            </a:r>
            <a:r>
              <a:rPr lang="en-US" dirty="0" err="1" smtClean="0"/>
              <a:t>Lattus</a:t>
            </a:r>
            <a:r>
              <a:rPr lang="en-US" dirty="0" smtClean="0"/>
              <a:t> S3 or </a:t>
            </a:r>
            <a:r>
              <a:rPr lang="en-US" dirty="0" err="1" smtClean="0"/>
              <a:t>QArchive</a:t>
            </a:r>
            <a:r>
              <a:rPr lang="en-US" dirty="0" smtClean="0"/>
              <a:t>/</a:t>
            </a:r>
            <a:r>
              <a:rPr lang="en-US" dirty="0" err="1" smtClean="0"/>
              <a:t>QVault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The Object Storage System </a:t>
            </a:r>
            <a:r>
              <a:rPr lang="en-US" dirty="0" smtClean="0"/>
              <a:t>was </a:t>
            </a:r>
            <a:r>
              <a:rPr lang="en-US" dirty="0" smtClean="0"/>
              <a:t>NOT purchased from Quantum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You will need help from Site Administrator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Site Administrator will get help from the Vendor of </a:t>
            </a:r>
            <a:r>
              <a:rPr lang="en-US" dirty="0" smtClean="0">
                <a:solidFill>
                  <a:srgbClr val="C00000"/>
                </a:solidFill>
              </a:rPr>
              <a:t>THEIR</a:t>
            </a:r>
            <a:r>
              <a:rPr lang="en-US" dirty="0" smtClean="0"/>
              <a:t> Object Storage System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9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 The Visible Changes!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Questions?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7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 any S3 compatible Object Storage Vendors</a:t>
            </a:r>
            <a:endParaRPr lang="en-US" dirty="0" smtClean="0">
              <a:solidFill>
                <a:srgbClr val="C0000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Some Vendors we </a:t>
            </a:r>
            <a:r>
              <a:rPr lang="en-US" sz="2800" dirty="0"/>
              <a:t>k</a:t>
            </a:r>
            <a:r>
              <a:rPr lang="en-US" sz="2800" dirty="0" smtClean="0"/>
              <a:t>now, while Others may </a:t>
            </a:r>
            <a:r>
              <a:rPr lang="en-US" sz="2800" dirty="0"/>
              <a:t>b</a:t>
            </a:r>
            <a:r>
              <a:rPr lang="en-US" sz="2800" dirty="0" smtClean="0"/>
              <a:t>e </a:t>
            </a:r>
            <a:r>
              <a:rPr lang="en-US" sz="2800" dirty="0"/>
              <a:t>l</a:t>
            </a:r>
            <a:r>
              <a:rPr lang="en-US" sz="2800" dirty="0" smtClean="0"/>
              <a:t>urking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Some Vendors we </a:t>
            </a:r>
            <a:r>
              <a:rPr lang="en-US" sz="2800" dirty="0"/>
              <a:t>l</a:t>
            </a:r>
            <a:r>
              <a:rPr lang="en-US" sz="2800" dirty="0" smtClean="0"/>
              <a:t>ightly </a:t>
            </a:r>
            <a:r>
              <a:rPr lang="en-US" sz="2800" dirty="0"/>
              <a:t>q</a:t>
            </a:r>
            <a:r>
              <a:rPr lang="en-US" sz="2800" dirty="0" smtClean="0"/>
              <a:t>ualify – VMs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Some Vendors will </a:t>
            </a:r>
            <a:r>
              <a:rPr lang="en-US" sz="2800" dirty="0"/>
              <a:t>q</a:t>
            </a:r>
            <a:r>
              <a:rPr lang="en-US" sz="2800" dirty="0" smtClean="0"/>
              <a:t>ualify </a:t>
            </a:r>
            <a:r>
              <a:rPr lang="en-US" sz="2800" dirty="0"/>
              <a:t>t</a:t>
            </a:r>
            <a:r>
              <a:rPr lang="en-US" sz="2800" dirty="0" smtClean="0"/>
              <a:t>hemselves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New Provider Types – Those that </a:t>
            </a:r>
            <a:r>
              <a:rPr lang="en-US" sz="2800" dirty="0"/>
              <a:t>w</a:t>
            </a:r>
            <a:r>
              <a:rPr lang="en-US" sz="2800" dirty="0" smtClean="0"/>
              <a:t>e know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New Media Type And RESTAPI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S3COMPAT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A Special CATCH-ALL Provider Type ANY:S3COMPAT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We treat </a:t>
            </a:r>
            <a:r>
              <a:rPr lang="en-US" sz="2800" dirty="0"/>
              <a:t>t</a:t>
            </a:r>
            <a:r>
              <a:rPr lang="en-US" sz="2800" dirty="0" smtClean="0"/>
              <a:t>hem </a:t>
            </a:r>
            <a:r>
              <a:rPr lang="en-US" sz="2800" dirty="0"/>
              <a:t>a</a:t>
            </a:r>
            <a:r>
              <a:rPr lang="en-US" sz="2800" dirty="0" smtClean="0"/>
              <a:t>ll </a:t>
            </a:r>
            <a:r>
              <a:rPr lang="en-US" sz="2800" dirty="0"/>
              <a:t>l</a:t>
            </a:r>
            <a:r>
              <a:rPr lang="en-US" sz="2800" dirty="0" smtClean="0"/>
              <a:t>ike AWS/</a:t>
            </a:r>
            <a:r>
              <a:rPr lang="en-US" sz="2800" dirty="0" err="1" smtClean="0"/>
              <a:t>Lattus</a:t>
            </a:r>
            <a:r>
              <a:rPr lang="en-US" sz="2800" dirty="0" smtClean="0"/>
              <a:t> using </a:t>
            </a:r>
            <a:r>
              <a:rPr lang="en-US" sz="2800" dirty="0" smtClean="0"/>
              <a:t>S3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That’s the idea of </a:t>
            </a:r>
            <a:r>
              <a:rPr lang="en-US" sz="2800" dirty="0" smtClean="0">
                <a:solidFill>
                  <a:srgbClr val="C00000"/>
                </a:solidFill>
              </a:rPr>
              <a:t>Bring Your Own Object Storage System</a:t>
            </a:r>
            <a:r>
              <a:rPr lang="en-US" sz="2800" dirty="0" smtClean="0"/>
              <a:t> - BYOO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3458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5.3.1LFR New Provider, Media Type And RESTAPI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Provider </a:t>
            </a:r>
            <a:r>
              <a:rPr lang="en-US" dirty="0" smtClean="0">
                <a:solidFill>
                  <a:srgbClr val="C00000"/>
                </a:solidFill>
              </a:rPr>
              <a:t>IBM:CLEVERSAFE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Provider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NETAPP:WEBSCALE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Media Type/RESTAPI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S3COMPAT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7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all configure like a </a:t>
            </a:r>
            <a:r>
              <a:rPr lang="en-US" dirty="0" err="1" smtClean="0"/>
              <a:t>Lattus</a:t>
            </a:r>
            <a:r>
              <a:rPr lang="en-US" dirty="0" smtClean="0"/>
              <a:t> system – From </a:t>
            </a:r>
            <a:r>
              <a:rPr lang="en-US" dirty="0" err="1" smtClean="0"/>
              <a:t>Stornext</a:t>
            </a:r>
            <a:r>
              <a:rPr lang="en-US" dirty="0" smtClean="0"/>
              <a:t> View</a:t>
            </a:r>
          </a:p>
          <a:p>
            <a:r>
              <a:rPr lang="en-US" dirty="0" err="1" smtClean="0"/>
              <a:t>fsobjcfg</a:t>
            </a:r>
            <a:r>
              <a:rPr lang="en-US" dirty="0" smtClean="0"/>
              <a:t> – To create an Appliance</a:t>
            </a:r>
          </a:p>
          <a:p>
            <a:r>
              <a:rPr lang="en-US" dirty="0" err="1" smtClean="0"/>
              <a:t>fsobjcfg</a:t>
            </a:r>
            <a:r>
              <a:rPr lang="en-US" dirty="0" smtClean="0"/>
              <a:t> – To create a Controller or Controllers</a:t>
            </a:r>
          </a:p>
          <a:p>
            <a:r>
              <a:rPr lang="en-US" dirty="0" err="1" smtClean="0"/>
              <a:t>fsobjcfg</a:t>
            </a:r>
            <a:r>
              <a:rPr lang="en-US" dirty="0" smtClean="0"/>
              <a:t> – To create IO Paths within the Controller</a:t>
            </a:r>
          </a:p>
          <a:p>
            <a:r>
              <a:rPr lang="en-US" dirty="0" err="1" smtClean="0"/>
              <a:t>fsobjcfg</a:t>
            </a:r>
            <a:r>
              <a:rPr lang="en-US" dirty="0" smtClean="0"/>
              <a:t> – To associate the bucket/buckets</a:t>
            </a:r>
          </a:p>
          <a:p>
            <a:r>
              <a:rPr lang="en-US" dirty="0" smtClean="0"/>
              <a:t>No real </a:t>
            </a:r>
            <a:r>
              <a:rPr lang="en-US" dirty="0" smtClean="0"/>
              <a:t>differences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334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Configuring IBM:CLEVERSAFE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fsobjcfg</a:t>
            </a:r>
            <a:r>
              <a:rPr lang="en-US" dirty="0"/>
              <a:t> -a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cleversafedemo.ibm.com</a:t>
            </a:r>
            <a:r>
              <a:rPr lang="en-US" dirty="0"/>
              <a:t> -e http -v </a:t>
            </a:r>
            <a:r>
              <a:rPr lang="en-US" dirty="0">
                <a:solidFill>
                  <a:srgbClr val="C00000"/>
                </a:solidFill>
              </a:rPr>
              <a:t>IBM:CLEVERSAFE</a:t>
            </a:r>
            <a:r>
              <a:rPr lang="en-US" dirty="0"/>
              <a:t> </a:t>
            </a:r>
            <a:r>
              <a:rPr lang="en-US" dirty="0" err="1" smtClean="0"/>
              <a:t>cleversafe</a:t>
            </a:r>
            <a:endParaRPr lang="en-US" dirty="0" smtClean="0"/>
          </a:p>
          <a:p>
            <a:r>
              <a:rPr lang="en-US" dirty="0" err="1" smtClean="0"/>
              <a:t>fsobjcfg</a:t>
            </a:r>
            <a:r>
              <a:rPr lang="en-US" dirty="0" smtClean="0"/>
              <a:t> </a:t>
            </a:r>
            <a:r>
              <a:rPr lang="en-US" dirty="0"/>
              <a:t>-a -n c1 </a:t>
            </a:r>
            <a:r>
              <a:rPr lang="en-US" dirty="0" err="1" smtClean="0"/>
              <a:t>cleversafe</a:t>
            </a:r>
            <a:endParaRPr lang="en-US" dirty="0" smtClean="0"/>
          </a:p>
          <a:p>
            <a:r>
              <a:rPr lang="en-US" dirty="0" err="1" smtClean="0"/>
              <a:t>fsobjcfg</a:t>
            </a:r>
            <a:r>
              <a:rPr lang="en-US" dirty="0" smtClean="0"/>
              <a:t> </a:t>
            </a:r>
            <a:r>
              <a:rPr lang="en-US" dirty="0"/>
              <a:t>-a -o io1 -</a:t>
            </a:r>
            <a:r>
              <a:rPr lang="en-US" dirty="0" err="1"/>
              <a:t>i</a:t>
            </a:r>
            <a:r>
              <a:rPr lang="en-US" dirty="0"/>
              <a:t> cleversafedemo.ibm.com:8082 -e https -t </a:t>
            </a:r>
            <a:r>
              <a:rPr lang="en-US" dirty="0">
                <a:solidFill>
                  <a:srgbClr val="C00000"/>
                </a:solidFill>
              </a:rPr>
              <a:t>S3COMPAT</a:t>
            </a:r>
            <a:r>
              <a:rPr lang="en-US" dirty="0"/>
              <a:t> </a:t>
            </a:r>
            <a:r>
              <a:rPr lang="en-US" dirty="0" smtClean="0"/>
              <a:t>-n c1</a:t>
            </a:r>
          </a:p>
          <a:p>
            <a:r>
              <a:rPr lang="en-US" dirty="0" err="1" smtClean="0"/>
              <a:t>fsobjcfg</a:t>
            </a:r>
            <a:r>
              <a:rPr lang="en-US" dirty="0" smtClean="0"/>
              <a:t> </a:t>
            </a:r>
            <a:r>
              <a:rPr lang="en-US" dirty="0"/>
              <a:t>-a -b my-bucket -f my-bucket-id -t </a:t>
            </a:r>
            <a:r>
              <a:rPr lang="en-US" dirty="0">
                <a:solidFill>
                  <a:srgbClr val="C00000"/>
                </a:solidFill>
              </a:rPr>
              <a:t>S3COMPAT</a:t>
            </a:r>
            <a:r>
              <a:rPr lang="en-US" dirty="0"/>
              <a:t> -U my-access-key -P my-secret-key </a:t>
            </a:r>
            <a:r>
              <a:rPr lang="en-US" dirty="0" err="1"/>
              <a:t>cleversafe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71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Configuring NETAPP:WEBSCALE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fsobjcfg</a:t>
            </a:r>
            <a:r>
              <a:rPr lang="en-US" dirty="0"/>
              <a:t> -a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demo.webscale.com</a:t>
            </a:r>
            <a:r>
              <a:rPr lang="en-US" dirty="0" smtClean="0"/>
              <a:t> </a:t>
            </a:r>
            <a:r>
              <a:rPr lang="en-US" dirty="0"/>
              <a:t>-e http -v </a:t>
            </a:r>
            <a:r>
              <a:rPr lang="en-US" dirty="0" smtClean="0">
                <a:solidFill>
                  <a:srgbClr val="C00000"/>
                </a:solidFill>
              </a:rPr>
              <a:t>NETAPP:WEBSCALE</a:t>
            </a:r>
            <a:r>
              <a:rPr lang="en-US" dirty="0" smtClean="0"/>
              <a:t> </a:t>
            </a:r>
            <a:r>
              <a:rPr lang="en-US" dirty="0" err="1" smtClean="0"/>
              <a:t>webscale</a:t>
            </a:r>
            <a:endParaRPr lang="en-US" dirty="0" smtClean="0"/>
          </a:p>
          <a:p>
            <a:r>
              <a:rPr lang="en-US" dirty="0" err="1" smtClean="0"/>
              <a:t>fsobjcfg</a:t>
            </a:r>
            <a:r>
              <a:rPr lang="en-US" dirty="0" smtClean="0"/>
              <a:t> </a:t>
            </a:r>
            <a:r>
              <a:rPr lang="en-US" dirty="0"/>
              <a:t>-a -n c1 </a:t>
            </a:r>
            <a:r>
              <a:rPr lang="en-US" dirty="0" err="1" smtClean="0"/>
              <a:t>webscale</a:t>
            </a:r>
            <a:endParaRPr lang="en-US" dirty="0" smtClean="0"/>
          </a:p>
          <a:p>
            <a:r>
              <a:rPr lang="en-US" dirty="0" err="1" smtClean="0"/>
              <a:t>fsobjcfg</a:t>
            </a:r>
            <a:r>
              <a:rPr lang="en-US" dirty="0" smtClean="0"/>
              <a:t> </a:t>
            </a:r>
            <a:r>
              <a:rPr lang="en-US" dirty="0"/>
              <a:t>-a -o io1 -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demo.webscale.com:8082 </a:t>
            </a:r>
            <a:r>
              <a:rPr lang="en-US" dirty="0"/>
              <a:t>-e https -t </a:t>
            </a:r>
            <a:r>
              <a:rPr lang="en-US" dirty="0" smtClean="0">
                <a:solidFill>
                  <a:srgbClr val="C00000"/>
                </a:solidFill>
              </a:rPr>
              <a:t>S3COMPAT</a:t>
            </a:r>
            <a:r>
              <a:rPr lang="en-US" dirty="0" smtClean="0"/>
              <a:t> </a:t>
            </a:r>
            <a:r>
              <a:rPr lang="en-US" dirty="0"/>
              <a:t>-n </a:t>
            </a:r>
            <a:r>
              <a:rPr lang="en-US" dirty="0" smtClean="0"/>
              <a:t>c1</a:t>
            </a:r>
          </a:p>
          <a:p>
            <a:r>
              <a:rPr lang="en-US" dirty="0" err="1" smtClean="0"/>
              <a:t>fsobjcfg</a:t>
            </a:r>
            <a:r>
              <a:rPr lang="en-US" dirty="0" smtClean="0"/>
              <a:t> </a:t>
            </a:r>
            <a:r>
              <a:rPr lang="en-US" dirty="0"/>
              <a:t>-a -b my-bucket -f my-bucket-id -t </a:t>
            </a:r>
            <a:r>
              <a:rPr lang="en-US" dirty="0">
                <a:solidFill>
                  <a:srgbClr val="C00000"/>
                </a:solidFill>
              </a:rPr>
              <a:t>S3COMPAT</a:t>
            </a:r>
            <a:r>
              <a:rPr lang="en-US" dirty="0"/>
              <a:t> -U my-access-key -P my-secret-key </a:t>
            </a:r>
            <a:r>
              <a:rPr lang="en-US" dirty="0" err="1" smtClean="0"/>
              <a:t>webscale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666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Configuring Policy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fsaddclass</a:t>
            </a:r>
            <a:r>
              <a:rPr lang="en-US" dirty="0"/>
              <a:t> -s 20000 -h 25000 -d 1 -x 4 -t </a:t>
            </a:r>
            <a:r>
              <a:rPr lang="en-US" dirty="0">
                <a:solidFill>
                  <a:srgbClr val="C00000"/>
                </a:solidFill>
              </a:rPr>
              <a:t>S3COMPAT</a:t>
            </a:r>
            <a:r>
              <a:rPr lang="en-US" dirty="0"/>
              <a:t> -m 5m -c 3d -k 10 -f </a:t>
            </a:r>
            <a:r>
              <a:rPr lang="en-US" dirty="0" err="1"/>
              <a:t>i</a:t>
            </a:r>
            <a:r>
              <a:rPr lang="en-US" dirty="0"/>
              <a:t> -r s -a none -G y -V y -p yes -D n -z 0MB -g 0 -S 0 -R none </a:t>
            </a:r>
            <a:r>
              <a:rPr lang="en-US" dirty="0" err="1" smtClean="0"/>
              <a:t>cleversafe</a:t>
            </a:r>
            <a:endParaRPr lang="en-US" dirty="0" smtClean="0"/>
          </a:p>
          <a:p>
            <a:r>
              <a:rPr lang="en-US" dirty="0" err="1"/>
              <a:t>fsaddclass</a:t>
            </a:r>
            <a:r>
              <a:rPr lang="en-US" dirty="0"/>
              <a:t> -s 20000 -h 25000 -d 1 -x 4 -t </a:t>
            </a:r>
            <a:r>
              <a:rPr lang="en-US" dirty="0">
                <a:solidFill>
                  <a:srgbClr val="C00000"/>
                </a:solidFill>
              </a:rPr>
              <a:t>S3COMPAT</a:t>
            </a:r>
            <a:r>
              <a:rPr lang="en-US" dirty="0"/>
              <a:t> -m 5m -c 3d -k 10 -f </a:t>
            </a:r>
            <a:r>
              <a:rPr lang="en-US" dirty="0" err="1"/>
              <a:t>i</a:t>
            </a:r>
            <a:r>
              <a:rPr lang="en-US" dirty="0"/>
              <a:t> -r s -a none -G y -V y -p yes -D n -z 0MB -g 0 -S 0 -R none </a:t>
            </a:r>
            <a:r>
              <a:rPr lang="en-US" dirty="0" err="1" smtClean="0"/>
              <a:t>webscale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916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And Error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Types of S3 REST operations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 err="1" smtClean="0"/>
              <a:t>Stornext</a:t>
            </a:r>
            <a:r>
              <a:rPr lang="en-US" dirty="0" smtClean="0"/>
              <a:t> to </a:t>
            </a:r>
            <a:r>
              <a:rPr lang="en-US" dirty="0" smtClean="0"/>
              <a:t>any Object </a:t>
            </a:r>
            <a:r>
              <a:rPr lang="en-US" dirty="0" smtClean="0"/>
              <a:t>Storage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Connectivity Tests – during bucket configuration time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PUT Objects – archive a file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GET Objects – retrieve a file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DELETE Objects – delete a file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/>
              <a:t>MultiPart</a:t>
            </a:r>
            <a:r>
              <a:rPr lang="en-US" dirty="0" smtClean="0"/>
              <a:t> Setup </a:t>
            </a:r>
            <a:r>
              <a:rPr lang="en-US" dirty="0" smtClean="0"/>
              <a:t>PUT </a:t>
            </a:r>
            <a:r>
              <a:rPr lang="en-US" dirty="0" smtClean="0"/>
              <a:t>– File Greater Than 5G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/>
              <a:t>MultiPart</a:t>
            </a:r>
            <a:r>
              <a:rPr lang="en-US" dirty="0" smtClean="0"/>
              <a:t> IO PUT part – For each Part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/>
              <a:t>MultiPart</a:t>
            </a:r>
            <a:r>
              <a:rPr lang="en-US" dirty="0" smtClean="0"/>
              <a:t> Complete </a:t>
            </a:r>
            <a:r>
              <a:rPr lang="en-US" dirty="0" smtClean="0"/>
              <a:t>PUT </a:t>
            </a:r>
            <a:r>
              <a:rPr lang="en-US" dirty="0" smtClean="0"/>
              <a:t>– Complete the </a:t>
            </a:r>
            <a:r>
              <a:rPr lang="en-US" dirty="0" err="1" smtClean="0"/>
              <a:t>MultiPart</a:t>
            </a:r>
            <a:r>
              <a:rPr lang="en-US" dirty="0" smtClean="0"/>
              <a:t> Operation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1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And Error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Log files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 smtClean="0"/>
              <a:t>interest </a:t>
            </a:r>
            <a:r>
              <a:rPr lang="en-US" dirty="0" smtClean="0"/>
              <a:t>are trace04, trace05 or tac_00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Connectivity tests </a:t>
            </a:r>
            <a:r>
              <a:rPr lang="en-US" dirty="0"/>
              <a:t>e</a:t>
            </a:r>
            <a:r>
              <a:rPr lang="en-US" dirty="0" smtClean="0"/>
              <a:t>rror messages </a:t>
            </a:r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t</a:t>
            </a:r>
            <a:r>
              <a:rPr lang="en-US" dirty="0" smtClean="0"/>
              <a:t>o tac_00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PUT, GET, DELETE, MULTIPART error messages go to trace_04 and/or trace_05 – These are MOVER encountered errors.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DELETE – If done by the </a:t>
            </a:r>
            <a:r>
              <a:rPr lang="en-US" dirty="0" err="1" smtClean="0"/>
              <a:t>fsclean</a:t>
            </a:r>
            <a:r>
              <a:rPr lang="en-US" dirty="0" smtClean="0"/>
              <a:t> process are logged in tac_00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0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657</Words>
  <Application>Microsoft Macintosh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5.3.1LFR</vt:lpstr>
      <vt:lpstr>What Did We Do?</vt:lpstr>
      <vt:lpstr>5.3.1LFR New Provider, Media Type And RESTAPI</vt:lpstr>
      <vt:lpstr>Configuration</vt:lpstr>
      <vt:lpstr>Configuring IBM:CLEVERSAFE</vt:lpstr>
      <vt:lpstr>Configuring NETAPP:WEBSCALE</vt:lpstr>
      <vt:lpstr>Configuring Policy Class</vt:lpstr>
      <vt:lpstr>Logs And Error Messages</vt:lpstr>
      <vt:lpstr>Logs And Error Messages</vt:lpstr>
      <vt:lpstr>Logs And Error Messages</vt:lpstr>
      <vt:lpstr>Logs And Error Messages</vt:lpstr>
      <vt:lpstr>That’s All The Visible Changes!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Ramblings</dc:title>
  <dc:creator>Colin Ngam</dc:creator>
  <cp:lastModifiedBy>Colin Ngam</cp:lastModifiedBy>
  <cp:revision>67</cp:revision>
  <dcterms:created xsi:type="dcterms:W3CDTF">2016-07-10T14:00:45Z</dcterms:created>
  <dcterms:modified xsi:type="dcterms:W3CDTF">2016-09-14T13:26:03Z</dcterms:modified>
</cp:coreProperties>
</file>