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notesMasterIdLst>
    <p:notesMasterId r:id="rId5"/>
  </p:notesMasterIdLst>
  <p:handoutMasterIdLst>
    <p:handoutMasterId r:id="rId6"/>
  </p:handoutMasterIdLst>
  <p:sldIdLst>
    <p:sldId id="358" r:id="rId2"/>
    <p:sldId id="408" r:id="rId3"/>
    <p:sldId id="384" r:id="rId4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71A1D"/>
    <a:srgbClr val="758087"/>
    <a:srgbClr val="F0F3F7"/>
    <a:srgbClr val="FDFEFF"/>
    <a:srgbClr val="E3E9EF"/>
    <a:srgbClr val="E8EEF1"/>
    <a:srgbClr val="3E4448"/>
    <a:srgbClr val="454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3" autoAdjust="0"/>
    <p:restoredTop sz="90734" autoAdjust="0"/>
  </p:normalViewPr>
  <p:slideViewPr>
    <p:cSldViewPr snapToGrid="0">
      <p:cViewPr varScale="1">
        <p:scale>
          <a:sx n="57" d="100"/>
          <a:sy n="57" d="100"/>
        </p:scale>
        <p:origin x="-113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-2386" y="-9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6" descr="logo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76200" y="86121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US" sz="600" dirty="0">
                <a:ea typeface="ＭＳ Ｐゴシック" charset="-128"/>
                <a:cs typeface="+mn-cs"/>
              </a:rPr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z="600">
                <a:ea typeface="ＭＳ Ｐゴシック" charset="-128"/>
                <a:cs typeface="+mn-cs"/>
              </a:rPr>
              <a:t>’</a:t>
            </a:r>
            <a:r>
              <a:rPr lang="en-US" altLang="ja-JP" sz="600" dirty="0">
                <a:ea typeface="ＭＳ Ｐゴシック" charset="-128"/>
                <a:cs typeface="+mn-cs"/>
              </a:rPr>
              <a:t>s outlook and is for planning purposes only.</a:t>
            </a:r>
            <a:endParaRPr lang="en-US" sz="600" dirty="0">
              <a:ea typeface="ＭＳ Ｐゴシック" charset="-128"/>
              <a:cs typeface="+mn-cs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7F9610C-D8C6-442A-9EF6-EF83C67DC603}" type="slidenum">
              <a:rPr lang="en-US" sz="1200">
                <a:ea typeface="ＭＳ Ｐゴシック" charset="-128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4239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3434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10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/>
              <a:t>’</a:t>
            </a:r>
            <a:r>
              <a:rPr lang="en-US" altLang="ja-JP" dirty="0"/>
              <a:t>s outlook and is for planning purposes only.</a:t>
            </a:r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7CA6F53-A0FB-4260-9BFB-CE410F5743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48134" name="Picture 8" descr="logo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481334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  <a:cs typeface="Arial" charset="0"/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491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49F902-3F01-4AB2-BD15-3B499C8534A6}" type="slidenum">
              <a:rPr lang="en-US" smtClean="0">
                <a:ea typeface="ＭＳ Ｐゴシック" pitchFamily="34" charset="-128"/>
                <a:cs typeface="Arial" charset="0"/>
              </a:rPr>
              <a:pPr/>
              <a:t>1</a:t>
            </a:fld>
            <a:endParaRPr lang="en-US" dirty="0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 </a:t>
            </a: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© </a:t>
            </a:r>
            <a:r>
              <a:rPr lang="en-US" sz="800" kern="0" dirty="0" smtClean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2013 </a:t>
            </a: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970338" y="6424613"/>
            <a:ext cx="3276600" cy="3968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9006F-8C9B-4CBE-9905-C4F60CDB9799}" type="slidenum">
              <a:rPr/>
              <a:pPr>
                <a:defRPr/>
              </a:pPr>
              <a:t>‹#›</a:t>
            </a:fld>
            <a:endParaRPr sz="120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25" y="3821113"/>
            <a:ext cx="9124950" cy="2514600"/>
          </a:xfrm>
          <a:prstGeom prst="rect">
            <a:avLst/>
          </a:prstGeom>
          <a:gradFill>
            <a:gsLst>
              <a:gs pos="23000">
                <a:schemeClr val="bg1"/>
              </a:gs>
              <a:gs pos="100000">
                <a:srgbClr val="E2E2E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9525" y="6329363"/>
            <a:ext cx="9124950" cy="519112"/>
            <a:chOff x="0" y="4945856"/>
            <a:chExt cx="9144000" cy="537369"/>
          </a:xfrm>
        </p:grpSpPr>
        <p:sp>
          <p:nvSpPr>
            <p:cNvPr id="6" name="Rectangle 5"/>
            <p:cNvSpPr/>
            <p:nvPr/>
          </p:nvSpPr>
          <p:spPr>
            <a:xfrm>
              <a:off x="0" y="4952429"/>
              <a:ext cx="9144000" cy="530796"/>
            </a:xfrm>
            <a:prstGeom prst="rect">
              <a:avLst/>
            </a:prstGeom>
            <a:gradFill>
              <a:gsLst>
                <a:gs pos="0">
                  <a:srgbClr val="004182"/>
                </a:gs>
                <a:gs pos="7000">
                  <a:srgbClr val="0167D5"/>
                </a:gs>
                <a:gs pos="100000">
                  <a:srgbClr val="0749B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4965576"/>
              <a:ext cx="9144000" cy="0"/>
            </a:xfrm>
            <a:prstGeom prst="line">
              <a:avLst/>
            </a:prstGeom>
            <a:ln>
              <a:solidFill>
                <a:srgbClr val="0143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0" y="4955716"/>
              <a:ext cx="9144000" cy="0"/>
            </a:xfrm>
            <a:prstGeom prst="line">
              <a:avLst/>
            </a:prstGeom>
            <a:ln>
              <a:solidFill>
                <a:srgbClr val="96B0C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4945856"/>
              <a:ext cx="9144000" cy="0"/>
            </a:xfrm>
            <a:prstGeom prst="line">
              <a:avLst/>
            </a:prstGeom>
            <a:ln>
              <a:solidFill>
                <a:srgbClr val="F1EC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24" descr="QTM_Logo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2825" y="6477000"/>
            <a:ext cx="14668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8" descr="TopEnergyStrea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534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124200"/>
            <a:ext cx="8534400" cy="99060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3970338" y="6424613"/>
            <a:ext cx="3276600" cy="3968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3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2801-050F-475B-BDAE-BD896D39D7C9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CE90C-3FEE-4FC3-9203-1F2507EA10DB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00BB649-8F8A-479B-9EA6-7E899B16409A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199" r:id="rId3"/>
    <p:sldLayoutId id="2147484202" r:id="rId4"/>
    <p:sldLayoutId id="2147484203" r:id="rId5"/>
    <p:sldLayoutId id="2147484204" r:id="rId6"/>
    <p:sldLayoutId id="2147484205" r:id="rId7"/>
    <p:sldLayoutId id="2147484206" r:id="rId8"/>
    <p:sldLayoutId id="2147484207" r:id="rId9"/>
    <p:sldLayoutId id="2147484208" r:id="rId10"/>
    <p:sldLayoutId id="2147484209" r:id="rId11"/>
    <p:sldLayoutId id="2147484210" r:id="rId12"/>
    <p:sldLayoutId id="2147484211" r:id="rId13"/>
    <p:sldLayoutId id="2147484212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5332413" y="1066800"/>
            <a:ext cx="3582987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70000"/>
              </a:lnSpc>
              <a:spcBef>
                <a:spcPct val="20000"/>
              </a:spcBef>
              <a:buClr>
                <a:schemeClr val="accent1"/>
              </a:buClr>
            </a:pPr>
            <a:endParaRPr lang="en-US" sz="1600" dirty="0"/>
          </a:p>
        </p:txBody>
      </p:sp>
      <p:sp>
        <p:nvSpPr>
          <p:cNvPr id="25" name="Text Placeholder 8"/>
          <p:cNvSpPr txBox="1">
            <a:spLocks/>
          </p:cNvSpPr>
          <p:nvPr/>
        </p:nvSpPr>
        <p:spPr>
          <a:xfrm>
            <a:off x="449450" y="0"/>
            <a:ext cx="8001000" cy="1447800"/>
          </a:xfrm>
          <a:prstGeom prst="rect">
            <a:avLst/>
          </a:prstGeom>
        </p:spPr>
        <p:txBody>
          <a:bodyPr/>
          <a:lstStyle/>
          <a:p>
            <a:pPr marL="342900" indent="-342900" algn="ctr" defTabSz="457200" eaLnBrk="0" hangingPunct="0">
              <a:spcBef>
                <a:spcPct val="20000"/>
              </a:spcBef>
              <a:buSzPct val="75000"/>
              <a:defRPr/>
            </a:pPr>
            <a:r>
              <a:rPr lang="en-US" sz="4000" kern="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4.6/4.7 MySQL /</a:t>
            </a:r>
            <a:r>
              <a:rPr lang="en-US" sz="4000" kern="0" dirty="0" err="1" smtClean="0">
                <a:solidFill>
                  <a:schemeClr val="bg1"/>
                </a:solidFill>
                <a:latin typeface="Calibri" pitchFamily="34" charset="0"/>
                <a:cs typeface="+mn-cs"/>
              </a:rPr>
              <a:t>Sndbapi</a:t>
            </a:r>
            <a:r>
              <a:rPr lang="en-US" sz="4000" kern="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 </a:t>
            </a:r>
            <a:endParaRPr lang="en-US" sz="2400" kern="0" dirty="0">
              <a:solidFill>
                <a:schemeClr val="bg1"/>
              </a:solidFill>
              <a:latin typeface="Calibri" pitchFamily="34" charset="0"/>
              <a:cs typeface="+mn-cs"/>
            </a:endParaRPr>
          </a:p>
        </p:txBody>
      </p:sp>
      <p:pic>
        <p:nvPicPr>
          <p:cNvPr id="19460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0700" y="6288088"/>
            <a:ext cx="207327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dirty="0" smtClean="0"/>
              <a:t>MySQL version updated:</a:t>
            </a:r>
            <a:endParaRPr lang="en-US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65847" y="1272988"/>
            <a:ext cx="8686800" cy="485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Stornext</a:t>
            </a:r>
            <a:r>
              <a:rPr lang="en-US" dirty="0" smtClean="0"/>
              <a:t> 4.6  -&gt; MySQL </a:t>
            </a:r>
            <a:r>
              <a:rPr lang="en-US" dirty="0" smtClean="0"/>
              <a:t>5.5.22</a:t>
            </a:r>
          </a:p>
          <a:p>
            <a:pPr lvl="1"/>
            <a:r>
              <a:rPr lang="en-US" dirty="0" smtClean="0"/>
              <a:t>Have been running 5.5.22 since 4.3.0 MySQL conversion</a:t>
            </a:r>
            <a:endParaRPr lang="en-US" dirty="0"/>
          </a:p>
          <a:p>
            <a:pPr lvl="1"/>
            <a:r>
              <a:rPr lang="en-US" dirty="0" smtClean="0"/>
              <a:t>Released 2/17/12</a:t>
            </a:r>
            <a:endParaRPr lang="en-US" dirty="0" smtClean="0"/>
          </a:p>
          <a:p>
            <a:r>
              <a:rPr lang="en-US" dirty="0" err="1" smtClean="0"/>
              <a:t>Stornext</a:t>
            </a:r>
            <a:r>
              <a:rPr lang="en-US" dirty="0" smtClean="0"/>
              <a:t> 4.7 -&gt;  MySQL 5.5.31</a:t>
            </a:r>
          </a:p>
          <a:p>
            <a:pPr lvl="1"/>
            <a:r>
              <a:rPr lang="en-US" dirty="0" smtClean="0"/>
              <a:t>Released 4/18/13</a:t>
            </a:r>
          </a:p>
          <a:p>
            <a:r>
              <a:rPr lang="en-US" dirty="0" smtClean="0"/>
              <a:t>Various </a:t>
            </a:r>
            <a:r>
              <a:rPr lang="en-US" dirty="0" err="1" smtClean="0"/>
              <a:t>InnoDB</a:t>
            </a:r>
            <a:r>
              <a:rPr lang="en-US" dirty="0" smtClean="0"/>
              <a:t> </a:t>
            </a:r>
            <a:r>
              <a:rPr lang="en-US" dirty="0"/>
              <a:t>bug fixes and performance improvements 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http://dev.mysql.com/doc/relnotes/mysql/5.5/en/index.html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dirty="0" err="1" smtClean="0"/>
              <a:t>Sndbapi</a:t>
            </a:r>
            <a:r>
              <a:rPr lang="en-US" dirty="0" smtClean="0"/>
              <a:t>/</a:t>
            </a:r>
            <a:r>
              <a:rPr lang="en-US" dirty="0" err="1"/>
              <a:t>S</a:t>
            </a:r>
            <a:r>
              <a:rPr lang="en-US" dirty="0" err="1" smtClean="0"/>
              <a:t>ndbapicxx</a:t>
            </a:r>
            <a:r>
              <a:rPr lang="en-US" dirty="0" smtClean="0"/>
              <a:t> Bug Fixes/Improvements:</a:t>
            </a:r>
            <a:endParaRPr lang="en-US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28600" y="1326777"/>
            <a:ext cx="8686800" cy="474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Stornext</a:t>
            </a:r>
            <a:r>
              <a:rPr lang="en-US" dirty="0" smtClean="0"/>
              <a:t> 4.7 -&gt; </a:t>
            </a:r>
            <a:r>
              <a:rPr lang="en-US" dirty="0" err="1" smtClean="0"/>
              <a:t>Sndbapi</a:t>
            </a:r>
            <a:r>
              <a:rPr lang="en-US" dirty="0" smtClean="0"/>
              <a:t> 4.3.2</a:t>
            </a:r>
          </a:p>
          <a:p>
            <a:r>
              <a:rPr lang="en-US" dirty="0" smtClean="0"/>
              <a:t>Improved </a:t>
            </a:r>
            <a:r>
              <a:rPr lang="en-US" dirty="0" err="1" smtClean="0"/>
              <a:t>Sndbapi</a:t>
            </a:r>
            <a:r>
              <a:rPr lang="en-US" dirty="0" smtClean="0"/>
              <a:t> signal handling</a:t>
            </a:r>
          </a:p>
          <a:p>
            <a:pPr lvl="1"/>
            <a:r>
              <a:rPr lang="en-US" dirty="0" smtClean="0"/>
              <a:t>Control-c cli commands w/o hang or core</a:t>
            </a:r>
          </a:p>
          <a:p>
            <a:r>
              <a:rPr lang="en-US" dirty="0" err="1" smtClean="0"/>
              <a:t>Sndapi</a:t>
            </a:r>
            <a:r>
              <a:rPr lang="en-US" dirty="0" smtClean="0"/>
              <a:t> </a:t>
            </a:r>
            <a:r>
              <a:rPr lang="en-US" dirty="0"/>
              <a:t>remote client w/o </a:t>
            </a:r>
            <a:r>
              <a:rPr lang="en-US" dirty="0" smtClean="0"/>
              <a:t>MySQL</a:t>
            </a:r>
          </a:p>
          <a:p>
            <a:r>
              <a:rPr lang="en-US" dirty="0" smtClean="0"/>
              <a:t>Other bug fixes:</a:t>
            </a:r>
          </a:p>
          <a:p>
            <a:pPr lvl="1"/>
            <a:r>
              <a:rPr lang="en-US" dirty="0" smtClean="0"/>
              <a:t>Files </a:t>
            </a:r>
            <a:r>
              <a:rPr lang="en-US" dirty="0"/>
              <a:t>with odd </a:t>
            </a:r>
            <a:r>
              <a:rPr lang="en-US" dirty="0" smtClean="0"/>
              <a:t>names are stored properly</a:t>
            </a:r>
          </a:p>
          <a:p>
            <a:pPr lvl="1"/>
            <a:r>
              <a:rPr lang="en-US" dirty="0" smtClean="0"/>
              <a:t>Don’t run out of file descriptors </a:t>
            </a:r>
            <a:r>
              <a:rPr lang="en-US" dirty="0"/>
              <a:t>on rhel6 </a:t>
            </a:r>
            <a:endParaRPr lang="en-US" dirty="0" smtClean="0"/>
          </a:p>
          <a:p>
            <a:pPr lvl="1"/>
            <a:r>
              <a:rPr lang="en-US" dirty="0" smtClean="0"/>
              <a:t>Removed unnecessary error messages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23&quot;/&gt;&lt;/object&gt;&lt;object type=&quot;3&quot; unique_id=&quot;10005&quot;&gt;&lt;property id=&quot;20148&quot; value=&quot;5&quot;/&gt;&lt;property id=&quot;20300&quot; value=&quot;Slide 1&quot;/&gt;&lt;property id=&quot;20307&quot; value=&quot;345&quot;/&gt;&lt;/object&gt;&lt;object type=&quot;3&quot; unique_id=&quot;10006&quot;&gt;&lt;property id=&quot;20148&quot; value=&quot;5&quot;/&gt;&lt;property id=&quot;20300&quot; value=&quot;Slide 3 - &amp;quot;Title Goes Here&amp;quot;&quot;/&gt;&lt;property id=&quot;20307&quot; value=&quot;325&quot;/&gt;&lt;/object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08&quot;&gt;&lt;property id=&quot;20148&quot; value=&quot;5&quot;/&gt;&lt;property id=&quot;20300&quot; value=&quot;Slide 19 - &amp;quot;CHAPTER HEADLINE &amp;#x0D;&amp;#x0A;GOES HERE&amp;quot;&quot;/&gt;&lt;property id=&quot;20307&quot; value=&quot;333&quot;/&gt;&lt;/object&gt;&lt;object type=&quot;3&quot; unique_id=&quot;10009&quot;&gt;&lt;property id=&quot;20148&quot; value=&quot;5&quot;/&gt;&lt;property id=&quot;20300&quot; value=&quot;Slide 17 - &amp;quot;CHAPTER HEADLINE&amp;#x0D;&amp;#x0A;GOES HERE&amp;quot;&quot;/&gt;&lt;property id=&quot;20307&quot; value=&quot;334&quot;/&gt;&lt;/object&gt;&lt;object type=&quot;3&quot; unique_id=&quot;10010&quot;&gt;&lt;property id=&quot;20148&quot; value=&quot;5&quot;/&gt;&lt;property id=&quot;20300&quot; value=&quot;Slide 18 - &amp;quot;CHAPTER HEADLINE &amp;#x0D;&amp;#x0A;GOES HERE&amp;quot;&quot;/&gt;&lt;property id=&quot;20307&quot; value=&quot;338&quot;/&gt;&lt;/object&gt;&lt;object type=&quot;3&quot; unique_id=&quot;10011&quot;&gt;&lt;property id=&quot;20148&quot; value=&quot;5&quot;/&gt;&lt;property id=&quot;20300&quot; value=&quot;Slide 20 - &amp;quot;CHAPTER HEADLINE&amp;#x0D;&amp;#x0A;GOES HERE&amp;quot;&quot;/&gt;&lt;property id=&quot;20307&quot; value=&quot;336&quot;/&gt;&lt;/object&gt;&lt;object type=&quot;3&quot; unique_id=&quot;10625&quot;&gt;&lt;property id=&quot;20148&quot; value=&quot;5&quot;/&gt;&lt;property id=&quot;20300&quot; value=&quot;Slide 4 - &amp;quot;Before you begin…&amp;quot;&quot;/&gt;&lt;property id=&quot;20307&quot; value=&quot;346&quot;/&gt;&lt;/object&gt;&lt;object type=&quot;3&quot; unique_id=&quot;10626&quot;&gt;&lt;property id=&quot;20148&quot; value=&quot;5&quot;/&gt;&lt;property id=&quot;20300&quot; value=&quot;Slide 5 - &amp;quot;Headline goes here&amp;quot;&quot;/&gt;&lt;property id=&quot;20307&quot; value=&quot;347&quot;/&gt;&lt;/object&gt;&lt;object type=&quot;3&quot; unique_id=&quot;10627&quot;&gt;&lt;property id=&quot;20148&quot; value=&quot;5&quot;/&gt;&lt;property id=&quot;20300&quot; value=&quot;Slide 6 - &amp;quot;Converting old presentations to the new format&amp;quot;&quot;/&gt;&lt;property id=&quot;20307&quot; value=&quot;348&quot;/&gt;&lt;/object&gt;&lt;object type=&quot;3&quot; unique_id=&quot;10628&quot;&gt;&lt;property id=&quot;20148&quot; value=&quot;5&quot;/&gt;&lt;property id=&quot;20300&quot; value=&quot;Slide 7 - &amp;quot;Converting old presentations to the new format&amp;quot;&quot;/&gt;&lt;property id=&quot;20307&quot; value=&quot;349&quot;/&gt;&lt;/object&gt;&lt;object type=&quot;3&quot; unique_id=&quot;10629&quot;&gt;&lt;property id=&quot;20148&quot; value=&quot;5&quot;/&gt;&lt;property id=&quot;20300&quot; value=&quot;Slide 8 - &amp;quot;Converting old presentations to the new format&amp;quot;&quot;/&gt;&lt;property id=&quot;20307&quot; value=&quot;350&quot;/&gt;&lt;/object&gt;&lt;object type=&quot;3&quot; unique_id=&quot;10630&quot;&gt;&lt;property id=&quot;20148&quot; value=&quot;5&quot;/&gt;&lt;property id=&quot;20300&quot; value=&quot;Slide 9 - &amp;quot;Converting old presentations to the new format&amp;quot;&quot;/&gt;&lt;property id=&quot;20307&quot; value=&quot;351&quot;/&gt;&lt;/object&gt;&lt;object type=&quot;3&quot; unique_id=&quot;10631&quot;&gt;&lt;property id=&quot;20148&quot; value=&quot;5&quot;/&gt;&lt;property id=&quot;20300&quot; value=&quot;Slide 10 - &amp;quot;Converting old presentations to the new format&amp;quot;&quot;/&gt;&lt;property id=&quot;20307&quot; value=&quot;352&quot;/&gt;&lt;/object&gt;&lt;object type=&quot;3&quot; unique_id=&quot;10632&quot;&gt;&lt;property id=&quot;20148&quot; value=&quot;5&quot;/&gt;&lt;property id=&quot;20300&quot; value=&quot;Slide 11 - &amp;quot;Converting old presentations to the new format&amp;quot;&quot;/&gt;&lt;property id=&quot;20307&quot; value=&quot;353&quot;/&gt;&lt;/object&gt;&lt;object type=&quot;3&quot; unique_id=&quot;10633&quot;&gt;&lt;property id=&quot;20148&quot; value=&quot;5&quot;/&gt;&lt;property id=&quot;20300&quot; value=&quot;Slide 12 - &amp;quot;Converting old presentations to the new format&amp;quot;&quot;/&gt;&lt;property id=&quot;20307&quot; value=&quot;354&quot;/&gt;&lt;/object&gt;&lt;object type=&quot;3&quot; unique_id=&quot;10634&quot;&gt;&lt;property id=&quot;20148&quot; value=&quot;5&quot;/&gt;&lt;property id=&quot;20300&quot; value=&quot;Slide 13 - &amp;quot;Converting old presentations to the new format&amp;quot;&quot;/&gt;&lt;property id=&quot;20307&quot; value=&quot;355&quot;/&gt;&lt;/object&gt;&lt;object type=&quot;3&quot; unique_id=&quot;10635&quot;&gt;&lt;property id=&quot;20148&quot; value=&quot;5&quot;/&gt;&lt;property id=&quot;20300&quot; value=&quot;Slide 14 - &amp;quot;Converting old presentations to the new format&amp;quot;&quot;/&gt;&lt;property id=&quot;20307&quot; value=&quot;356&quot;/&gt;&lt;/object&gt;&lt;object type=&quot;3&quot; unique_id=&quot;10636&quot;&gt;&lt;property id=&quot;20148&quot; value=&quot;5&quot;/&gt;&lt;property id=&quot;20300&quot; value=&quot;Slide 15 - &amp;quot;Converting old presentations to the new format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00356A-v03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P00356A-v03</Template>
  <TotalTime>2279</TotalTime>
  <Words>122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P00356A-v03</vt:lpstr>
      <vt:lpstr>PowerPoint Presentation</vt:lpstr>
      <vt:lpstr>PowerPoint Presentation</vt:lpstr>
      <vt:lpstr>PowerPoint Presentation</vt:lpstr>
    </vt:vector>
  </TitlesOfParts>
  <Company>Quantum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Master Template</dc:subject>
  <dc:creator>tcochran</dc:creator>
  <cp:keywords>Powerpoint, template, Certainty, Certain, Quantum</cp:keywords>
  <dc:description>Any issues or problems please contact Quantum's creative services at: 
isaac.alves@quantum.com
All feedback or comments are welcome.</dc:description>
  <cp:lastModifiedBy>Simon Cheng</cp:lastModifiedBy>
  <cp:revision>93</cp:revision>
  <cp:lastPrinted>2012-04-03T01:06:05Z</cp:lastPrinted>
  <dcterms:created xsi:type="dcterms:W3CDTF">2012-07-05T17:53:14Z</dcterms:created>
  <dcterms:modified xsi:type="dcterms:W3CDTF">2013-07-15T20:00:00Z</dcterms:modified>
  <cp:category>Template</cp:category>
  <cp:contentStatus>RELEASED</cp:contentStatus>
</cp:coreProperties>
</file>