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8" r:id="rId1"/>
    <p:sldMasterId id="2147484160" r:id="rId2"/>
    <p:sldMasterId id="2147484175" r:id="rId3"/>
    <p:sldMasterId id="2147484197" r:id="rId4"/>
    <p:sldMasterId id="2147484212" r:id="rId5"/>
  </p:sldMasterIdLst>
  <p:notesMasterIdLst>
    <p:notesMasterId r:id="rId22"/>
  </p:notesMasterIdLst>
  <p:handoutMasterIdLst>
    <p:handoutMasterId r:id="rId23"/>
  </p:handoutMasterIdLst>
  <p:sldIdLst>
    <p:sldId id="511" r:id="rId6"/>
    <p:sldId id="626" r:id="rId7"/>
    <p:sldId id="627" r:id="rId8"/>
    <p:sldId id="624" r:id="rId9"/>
    <p:sldId id="614" r:id="rId10"/>
    <p:sldId id="601" r:id="rId11"/>
    <p:sldId id="602" r:id="rId12"/>
    <p:sldId id="615" r:id="rId13"/>
    <p:sldId id="618" r:id="rId14"/>
    <p:sldId id="632" r:id="rId15"/>
    <p:sldId id="631" r:id="rId16"/>
    <p:sldId id="619" r:id="rId17"/>
    <p:sldId id="633" r:id="rId18"/>
    <p:sldId id="620" r:id="rId19"/>
    <p:sldId id="621" r:id="rId20"/>
    <p:sldId id="634" r:id="rId21"/>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66666"/>
    <a:srgbClr val="E3E9EF"/>
    <a:srgbClr val="758087"/>
    <a:srgbClr val="F0F3F7"/>
    <a:srgbClr val="FDFEFF"/>
    <a:srgbClr val="E8EEF1"/>
    <a:srgbClr val="3E4448"/>
    <a:srgbClr val="171A1D"/>
    <a:srgbClr val="454E5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444" autoAdjust="0"/>
    <p:restoredTop sz="87468" autoAdjust="0"/>
  </p:normalViewPr>
  <p:slideViewPr>
    <p:cSldViewPr snapToGrid="0">
      <p:cViewPr varScale="1">
        <p:scale>
          <a:sx n="69" d="100"/>
          <a:sy n="69" d="100"/>
        </p:scale>
        <p:origin x="-1194" y="-10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1" d="100"/>
          <a:sy n="61" d="100"/>
        </p:scale>
        <p:origin x="-186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6" descr="logo_blu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09538"/>
            <a:ext cx="2057400" cy="347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Rectangle 7"/>
          <p:cNvSpPr>
            <a:spLocks noChangeArrowheads="1"/>
          </p:cNvSpPr>
          <p:nvPr/>
        </p:nvSpPr>
        <p:spPr bwMode="auto">
          <a:xfrm>
            <a:off x="76200" y="8612188"/>
            <a:ext cx="4953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r>
              <a:rPr lang="en-US" sz="600"/>
              <a:t>© 2010 Quantum Corporation. Company Confidential. Forward-looking information is based upon multiple assumptions and uncertainties, does not necessarily represent the company</a:t>
            </a:r>
            <a:r>
              <a:rPr lang="ja-JP" altLang="en-US" sz="600"/>
              <a:t>’</a:t>
            </a:r>
            <a:r>
              <a:rPr lang="en-US" altLang="ja-JP" sz="600"/>
              <a:t>s outlook and is for planning purposes only.</a:t>
            </a:r>
            <a:endParaRPr lang="en-US" sz="600"/>
          </a:p>
        </p:txBody>
      </p:sp>
      <p:sp>
        <p:nvSpPr>
          <p:cNvPr id="22532" name="Rectangle 8"/>
          <p:cNvSpPr>
            <a:spLocks noChangeArrowheads="1"/>
          </p:cNvSpPr>
          <p:nvPr/>
        </p:nvSpPr>
        <p:spPr bwMode="auto">
          <a:xfrm>
            <a:off x="5334000" y="8610600"/>
            <a:ext cx="1522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algn="r"/>
            <a:fld id="{B67D2428-CAE0-485F-969F-1311BA610076}" type="slidenum">
              <a:rPr lang="en-US" sz="1200"/>
              <a:pPr algn="r"/>
              <a:t>‹#›</a:t>
            </a:fld>
            <a:endParaRPr lang="en-US" sz="1200"/>
          </a:p>
        </p:txBody>
      </p:sp>
    </p:spTree>
    <p:extLst>
      <p:ext uri="{BB962C8B-B14F-4D97-AF65-F5344CB8AC3E}">
        <p14:creationId xmlns="" xmlns:p14="http://schemas.microsoft.com/office/powerpoint/2010/main" val="2067816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152400" y="4343400"/>
            <a:ext cx="655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76200" y="8610600"/>
            <a:ext cx="4953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600">
                <a:latin typeface="Arial" charset="0"/>
                <a:ea typeface="ＭＳ Ｐゴシック" charset="-128"/>
                <a:cs typeface="+mn-cs"/>
              </a:defRPr>
            </a:lvl1pPr>
          </a:lstStyle>
          <a:p>
            <a:pPr>
              <a:defRPr/>
            </a:pPr>
            <a:r>
              <a:rPr lang="en-US"/>
              <a:t>© 2010 Quantum Corporation. Company Confidential. Forward-looking information is based upon multiple assumptions and uncertainties, does not necessarily represent the company</a:t>
            </a:r>
            <a:r>
              <a:rPr lang="ja-JP" altLang="en-US"/>
              <a:t>’</a:t>
            </a:r>
            <a:r>
              <a:rPr lang="en-US" altLang="ja-JP"/>
              <a:t>s outlook and is for planning purposes only.</a:t>
            </a:r>
            <a:endParaRPr lang="en-US"/>
          </a:p>
        </p:txBody>
      </p:sp>
      <p:sp>
        <p:nvSpPr>
          <p:cNvPr id="10247" name="Rectangle 7"/>
          <p:cNvSpPr>
            <a:spLocks noGrp="1" noChangeArrowheads="1"/>
          </p:cNvSpPr>
          <p:nvPr>
            <p:ph type="sldNum" sz="quarter" idx="5"/>
          </p:nvPr>
        </p:nvSpPr>
        <p:spPr bwMode="auto">
          <a:xfrm>
            <a:off x="5334000" y="8610600"/>
            <a:ext cx="15224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mn-cs"/>
              </a:defRPr>
            </a:lvl1pPr>
          </a:lstStyle>
          <a:p>
            <a:pPr>
              <a:defRPr/>
            </a:pPr>
            <a:fld id="{CA159D70-9884-49B5-869B-5FD0CDE5E357}" type="slidenum">
              <a:rPr lang="en-US"/>
              <a:pPr>
                <a:defRPr/>
              </a:pPr>
              <a:t>‹#›</a:t>
            </a:fld>
            <a:endParaRPr lang="en-US"/>
          </a:p>
        </p:txBody>
      </p:sp>
      <p:pic>
        <p:nvPicPr>
          <p:cNvPr id="20486" name="Picture 8" descr="logo_blu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109538"/>
            <a:ext cx="2057400" cy="347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29569834"/>
      </p:ext>
    </p:extLst>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000" kern="1200">
        <a:solidFill>
          <a:schemeClr val="tx1"/>
        </a:solidFill>
        <a:latin typeface="Arial" charset="0"/>
        <a:ea typeface="ＭＳ Ｐゴシック" charset="0"/>
        <a:cs typeface="ＭＳ Ｐゴシック" charset="-128"/>
      </a:defRPr>
    </a:lvl1pPr>
    <a:lvl2pPr marL="457200" algn="l" rtl="0" eaLnBrk="0" fontAlgn="base" hangingPunct="0">
      <a:spcBef>
        <a:spcPct val="10000"/>
      </a:spcBef>
      <a:spcAft>
        <a:spcPct val="0"/>
      </a:spcAft>
      <a:defRPr sz="1000" kern="1200">
        <a:solidFill>
          <a:schemeClr val="tx1"/>
        </a:solidFill>
        <a:latin typeface="Arial" charset="0"/>
        <a:ea typeface="ＭＳ Ｐゴシック" charset="0"/>
        <a:cs typeface="+mn-cs"/>
      </a:defRPr>
    </a:lvl2pPr>
    <a:lvl3pPr marL="914400" algn="l" rtl="0" eaLnBrk="0" fontAlgn="base" hangingPunct="0">
      <a:spcBef>
        <a:spcPct val="10000"/>
      </a:spcBef>
      <a:spcAft>
        <a:spcPct val="0"/>
      </a:spcAft>
      <a:defRPr sz="1000" kern="1200">
        <a:solidFill>
          <a:schemeClr val="tx1"/>
        </a:solidFill>
        <a:latin typeface="Arial" charset="0"/>
        <a:ea typeface="ＭＳ Ｐゴシック" charset="0"/>
        <a:cs typeface="+mn-cs"/>
      </a:defRPr>
    </a:lvl3pPr>
    <a:lvl4pPr marL="1371600" algn="l" rtl="0" eaLnBrk="0" fontAlgn="base" hangingPunct="0">
      <a:spcBef>
        <a:spcPct val="10000"/>
      </a:spcBef>
      <a:spcAft>
        <a:spcPct val="0"/>
      </a:spcAft>
      <a:defRPr sz="1000" kern="1200">
        <a:solidFill>
          <a:schemeClr val="tx1"/>
        </a:solidFill>
        <a:latin typeface="Arial" charset="0"/>
        <a:ea typeface="ＭＳ Ｐゴシック" charset="0"/>
        <a:cs typeface="+mn-cs"/>
      </a:defRPr>
    </a:lvl4pPr>
    <a:lvl5pPr marL="1828800" algn="l" rtl="0" eaLnBrk="0" fontAlgn="base" hangingPunct="0">
      <a:spcBef>
        <a:spcPct val="10000"/>
      </a:spcBef>
      <a:spcAft>
        <a:spcPct val="0"/>
      </a:spcAft>
      <a:defRPr sz="10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Add other products before deck.</a:t>
            </a:r>
          </a:p>
          <a:p>
            <a:endParaRPr lang="en-US" dirty="0" smtClean="0"/>
          </a:p>
          <a:p>
            <a:r>
              <a:rPr lang="en-US" dirty="0" smtClean="0"/>
              <a:t>GEO</a:t>
            </a:r>
            <a:r>
              <a:rPr lang="en-US" baseline="0" dirty="0" smtClean="0"/>
              <a:t> </a:t>
            </a:r>
            <a:r>
              <a:rPr lang="en-US" i="1" baseline="0" dirty="0" err="1" smtClean="0"/>
              <a:t>iNt</a:t>
            </a:r>
            <a:r>
              <a:rPr lang="en-US" i="1" baseline="0" dirty="0" smtClean="0"/>
              <a:t> as announcement time for </a:t>
            </a:r>
            <a:r>
              <a:rPr lang="en-US" i="1" baseline="0" dirty="0" err="1" smtClean="0"/>
              <a:t>Lattus</a:t>
            </a:r>
            <a:endParaRPr lang="en-US" i="1"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a:t>
            </a:r>
            <a:r>
              <a:rPr lang="ja-JP" altLang="en-US" smtClean="0"/>
              <a:t>’</a:t>
            </a:r>
            <a:r>
              <a:rPr lang="en-US" altLang="ja-JP" smtClean="0"/>
              <a:t>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CA159D70-9884-49B5-869B-5FD0CDE5E357}"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Add other products before deck.</a:t>
            </a:r>
          </a:p>
          <a:p>
            <a:endParaRPr lang="en-US" dirty="0" smtClean="0"/>
          </a:p>
          <a:p>
            <a:r>
              <a:rPr lang="en-US" dirty="0" smtClean="0"/>
              <a:t>GEO</a:t>
            </a:r>
            <a:r>
              <a:rPr lang="en-US" baseline="0" dirty="0" smtClean="0"/>
              <a:t> </a:t>
            </a:r>
            <a:r>
              <a:rPr lang="en-US" i="1" baseline="0" dirty="0" err="1" smtClean="0"/>
              <a:t>iNt</a:t>
            </a:r>
            <a:r>
              <a:rPr lang="en-US" i="1" baseline="0" dirty="0" smtClean="0"/>
              <a:t> as announcement time for </a:t>
            </a:r>
            <a:r>
              <a:rPr lang="en-US" i="1" baseline="0" dirty="0" err="1" smtClean="0"/>
              <a:t>Lattus</a:t>
            </a:r>
            <a:endParaRPr lang="en-US" i="1"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a:t>
            </a:r>
            <a:r>
              <a:rPr lang="ja-JP" altLang="en-US" smtClean="0"/>
              <a:t>’</a:t>
            </a:r>
            <a:r>
              <a:rPr lang="en-US" altLang="ja-JP" smtClean="0"/>
              <a:t>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CA159D70-9884-49B5-869B-5FD0CDE5E357}" type="slidenum">
              <a:rPr lang="en-US" smtClean="0"/>
              <a:pPr>
                <a:defRPr/>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6375" y="1196975"/>
            <a:ext cx="6229350" cy="443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4" descr="QTM_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70763" y="288925"/>
            <a:ext cx="141605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 Placeholder 16"/>
          <p:cNvSpPr>
            <a:spLocks noGrp="1"/>
          </p:cNvSpPr>
          <p:nvPr>
            <p:ph type="body" sz="quarter" idx="13"/>
          </p:nvPr>
        </p:nvSpPr>
        <p:spPr>
          <a:xfrm>
            <a:off x="1981200" y="3048000"/>
            <a:ext cx="2359152" cy="1073150"/>
          </a:xfrm>
          <a:noFill/>
          <a:ln w="9525">
            <a:noFill/>
            <a:miter lim="800000"/>
            <a:headEnd/>
            <a:tailEnd/>
          </a:ln>
        </p:spPr>
        <p:txBody>
          <a:bodyPr>
            <a:normAutofit/>
          </a:bodyPr>
          <a:lstStyle>
            <a:lvl1pPr>
              <a:buNone/>
              <a:defRPr lang="en-US" sz="1600" b="1" i="0" kern="1200" dirty="0" smtClean="0">
                <a:solidFill>
                  <a:srgbClr val="B9CDE5"/>
                </a:solidFill>
                <a:latin typeface="Arial" pitchFamily="34" charset="0"/>
                <a:ea typeface="+mn-ea"/>
                <a:cs typeface="Arial" pitchFamily="34" charset="0"/>
              </a:defRPr>
            </a:lvl1pPr>
          </a:lstStyle>
          <a:p>
            <a:pPr lvl="0"/>
            <a:r>
              <a:rPr lang="en-US" smtClean="0"/>
              <a:t>Click to edit Master text styles</a:t>
            </a:r>
          </a:p>
        </p:txBody>
      </p:sp>
      <p:sp>
        <p:nvSpPr>
          <p:cNvPr id="19" name="Text Placeholder 18"/>
          <p:cNvSpPr>
            <a:spLocks noGrp="1"/>
          </p:cNvSpPr>
          <p:nvPr>
            <p:ph type="body" sz="quarter" idx="14"/>
          </p:nvPr>
        </p:nvSpPr>
        <p:spPr>
          <a:xfrm>
            <a:off x="1981200"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1" name="Text Placeholder 20"/>
          <p:cNvSpPr>
            <a:spLocks noGrp="1"/>
          </p:cNvSpPr>
          <p:nvPr>
            <p:ph type="body" sz="quarter" idx="15"/>
          </p:nvPr>
        </p:nvSpPr>
        <p:spPr>
          <a:xfrm>
            <a:off x="1981200" y="4114800"/>
            <a:ext cx="2377735" cy="584775"/>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1981200" y="593725"/>
            <a:ext cx="2816352"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Tree>
    <p:extLst>
      <p:ext uri="{BB962C8B-B14F-4D97-AF65-F5344CB8AC3E}">
        <p14:creationId xmlns="" xmlns:p14="http://schemas.microsoft.com/office/powerpoint/2010/main" val="2751719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rackets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27D84"/>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117438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 Certain Closer -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47950" y="1589088"/>
            <a:ext cx="4791075" cy="341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2" descr="F:\My Box Files\Powerpoint\Quantum Certainty Master\Assets\be_certain-whit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60750" y="3095625"/>
            <a:ext cx="2138363"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17"/>
          <p:cNvSpPr txBox="1">
            <a:spLocks noChangeArrowheads="1"/>
          </p:cNvSpPr>
          <p:nvPr/>
        </p:nvSpPr>
        <p:spPr bwMode="auto">
          <a:xfrm>
            <a:off x="885825" y="6300788"/>
            <a:ext cx="731043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800">
                <a:solidFill>
                  <a:srgbClr val="FFFFFF"/>
                </a:solidFill>
              </a:rPr>
              <a:t>© 2012 Quantum Corporation. Company Confidential. Forward-looking information is based upon multiple assumptions and uncertainties,</a:t>
            </a:r>
            <a:br>
              <a:rPr lang="en-US" sz="800">
                <a:solidFill>
                  <a:srgbClr val="FFFFFF"/>
                </a:solidFill>
              </a:rPr>
            </a:br>
            <a:r>
              <a:rPr lang="en-US" sz="800">
                <a:solidFill>
                  <a:srgbClr val="FFFFFF"/>
                </a:solidFill>
              </a:rPr>
              <a:t>does not necessarily represent the company’s outlook and is for planning purposes only.</a:t>
            </a:r>
          </a:p>
        </p:txBody>
      </p:sp>
    </p:spTree>
    <p:extLst>
      <p:ext uri="{BB962C8B-B14F-4D97-AF65-F5344CB8AC3E}">
        <p14:creationId xmlns="" xmlns:p14="http://schemas.microsoft.com/office/powerpoint/2010/main" val="2510634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 Certain Closer - WHIT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46363" y="1589088"/>
            <a:ext cx="4792662" cy="341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2" descr="F:\My Box Files\Powerpoint\Quantum Certainty Master\Assets\be_certain-ltblu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67100" y="3100388"/>
            <a:ext cx="2143125" cy="290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17"/>
          <p:cNvSpPr txBox="1">
            <a:spLocks noChangeArrowheads="1"/>
          </p:cNvSpPr>
          <p:nvPr/>
        </p:nvSpPr>
        <p:spPr bwMode="auto">
          <a:xfrm>
            <a:off x="885825" y="6300788"/>
            <a:ext cx="731043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800">
                <a:solidFill>
                  <a:srgbClr val="00B0F0"/>
                </a:solidFill>
              </a:rPr>
              <a:t>© 2012 Quantum Corporation. Company Confidential. Forward-looking information is based upon multiple assumptions and uncertainties,</a:t>
            </a:r>
            <a:br>
              <a:rPr lang="en-US" sz="800">
                <a:solidFill>
                  <a:srgbClr val="00B0F0"/>
                </a:solidFill>
              </a:rPr>
            </a:br>
            <a:r>
              <a:rPr lang="en-US" sz="800">
                <a:solidFill>
                  <a:srgbClr val="00B0F0"/>
                </a:solidFill>
              </a:rPr>
              <a:t>does not necessarily represent the company’s outlook and is for planning purposes only.</a:t>
            </a:r>
          </a:p>
        </p:txBody>
      </p:sp>
    </p:spTree>
    <p:extLst>
      <p:ext uri="{BB962C8B-B14F-4D97-AF65-F5344CB8AC3E}">
        <p14:creationId xmlns="" xmlns:p14="http://schemas.microsoft.com/office/powerpoint/2010/main" val="104998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6375" y="1196975"/>
            <a:ext cx="6229350" cy="443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4" descr="QTM_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70763" y="288925"/>
            <a:ext cx="141605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 Placeholder 16"/>
          <p:cNvSpPr>
            <a:spLocks noGrp="1"/>
          </p:cNvSpPr>
          <p:nvPr>
            <p:ph type="body" sz="quarter" idx="13"/>
          </p:nvPr>
        </p:nvSpPr>
        <p:spPr>
          <a:xfrm>
            <a:off x="1981200" y="3048000"/>
            <a:ext cx="2359152" cy="1073150"/>
          </a:xfrm>
          <a:noFill/>
          <a:ln w="9525">
            <a:noFill/>
            <a:miter lim="800000"/>
            <a:headEnd/>
            <a:tailEnd/>
          </a:ln>
        </p:spPr>
        <p:txBody>
          <a:bodyPr>
            <a:normAutofit/>
          </a:bodyPr>
          <a:lstStyle>
            <a:lvl1pPr>
              <a:buNone/>
              <a:defRPr lang="en-US" sz="1600" b="1" i="0" kern="1200" dirty="0" smtClean="0">
                <a:solidFill>
                  <a:srgbClr val="B9CDE5"/>
                </a:solidFill>
                <a:latin typeface="Arial" pitchFamily="34" charset="0"/>
                <a:ea typeface="+mn-ea"/>
                <a:cs typeface="Arial" pitchFamily="34" charset="0"/>
              </a:defRPr>
            </a:lvl1pPr>
          </a:lstStyle>
          <a:p>
            <a:pPr lvl="0"/>
            <a:r>
              <a:rPr lang="en-US" smtClean="0"/>
              <a:t>Click to edit Master text styles</a:t>
            </a:r>
          </a:p>
        </p:txBody>
      </p:sp>
      <p:sp>
        <p:nvSpPr>
          <p:cNvPr id="19" name="Text Placeholder 18"/>
          <p:cNvSpPr>
            <a:spLocks noGrp="1"/>
          </p:cNvSpPr>
          <p:nvPr>
            <p:ph type="body" sz="quarter" idx="14"/>
          </p:nvPr>
        </p:nvSpPr>
        <p:spPr>
          <a:xfrm>
            <a:off x="1981200"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1" name="Text Placeholder 20"/>
          <p:cNvSpPr>
            <a:spLocks noGrp="1"/>
          </p:cNvSpPr>
          <p:nvPr>
            <p:ph type="body" sz="quarter" idx="15"/>
          </p:nvPr>
        </p:nvSpPr>
        <p:spPr>
          <a:xfrm>
            <a:off x="1981200" y="4114800"/>
            <a:ext cx="2377735" cy="584775"/>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1981200" y="593725"/>
            <a:ext cx="2816352"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Tree>
    <p:extLst>
      <p:ext uri="{BB962C8B-B14F-4D97-AF65-F5344CB8AC3E}">
        <p14:creationId xmlns="" xmlns:p14="http://schemas.microsoft.com/office/powerpoint/2010/main" val="2751719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8" descr="Photo-FPO.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71588" y="1820863"/>
            <a:ext cx="3295650" cy="298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4" descr="QTM_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70763" y="288925"/>
            <a:ext cx="141605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35050" y="1582738"/>
            <a:ext cx="4789488" cy="340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ext Placeholder 20"/>
          <p:cNvSpPr>
            <a:spLocks noGrp="1"/>
          </p:cNvSpPr>
          <p:nvPr>
            <p:ph type="body" sz="quarter" idx="15"/>
          </p:nvPr>
        </p:nvSpPr>
        <p:spPr>
          <a:xfrm>
            <a:off x="5064125" y="4114800"/>
            <a:ext cx="3138842" cy="338554"/>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5029199" y="593725"/>
            <a:ext cx="3539067"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
        <p:nvSpPr>
          <p:cNvPr id="14" name="Text Placeholder 13"/>
          <p:cNvSpPr>
            <a:spLocks noGrp="1"/>
          </p:cNvSpPr>
          <p:nvPr>
            <p:ph type="body" sz="quarter" idx="17"/>
          </p:nvPr>
        </p:nvSpPr>
        <p:spPr>
          <a:xfrm>
            <a:off x="5029200" y="3048000"/>
            <a:ext cx="3403600" cy="914400"/>
          </a:xfrm>
        </p:spPr>
        <p:txBody>
          <a:bodyPr>
            <a:noAutofit/>
          </a:bodyPr>
          <a:lstStyle>
            <a:lvl1pPr marL="0" indent="0">
              <a:buNone/>
              <a:defRPr sz="1600" b="1" i="0">
                <a:solidFill>
                  <a:srgbClr val="B9CDE5"/>
                </a:solidFill>
                <a:latin typeface="Arial" pitchFamily="34" charset="0"/>
                <a:cs typeface="Arial" pitchFamily="34" charset="0"/>
              </a:defRPr>
            </a:lvl1pPr>
            <a:lvl2pPr>
              <a:defRPr sz="1600" b="1" i="0">
                <a:solidFill>
                  <a:srgbClr val="B9CDE5"/>
                </a:solidFill>
                <a:latin typeface="Arial" pitchFamily="34" charset="0"/>
                <a:cs typeface="Arial" pitchFamily="34" charset="0"/>
              </a:defRPr>
            </a:lvl2pPr>
            <a:lvl3pPr>
              <a:defRPr sz="1600" b="1" i="0">
                <a:solidFill>
                  <a:srgbClr val="B9CDE5"/>
                </a:solidFill>
                <a:latin typeface="Arial" pitchFamily="34" charset="0"/>
                <a:cs typeface="Arial" pitchFamily="34" charset="0"/>
              </a:defRPr>
            </a:lvl3pPr>
            <a:lvl4pPr>
              <a:defRPr sz="1600" b="1" i="0">
                <a:solidFill>
                  <a:srgbClr val="B9CDE5"/>
                </a:solidFill>
                <a:latin typeface="Arial" pitchFamily="34" charset="0"/>
                <a:cs typeface="Arial" pitchFamily="34" charset="0"/>
              </a:defRPr>
            </a:lvl4pPr>
            <a:lvl5pPr>
              <a:defRPr sz="1600" b="1" i="0">
                <a:solidFill>
                  <a:srgbClr val="B9CDE5"/>
                </a:solidFill>
                <a:latin typeface="Arial" pitchFamily="34" charset="0"/>
                <a:cs typeface="Arial" pitchFamily="34" charset="0"/>
              </a:defRPr>
            </a:lvl5pPr>
          </a:lstStyle>
          <a:p>
            <a:pPr lvl="0"/>
            <a:r>
              <a:rPr lang="en-US" smtClean="0"/>
              <a:t>Click to edit Master text styles</a:t>
            </a:r>
          </a:p>
        </p:txBody>
      </p:sp>
      <p:sp>
        <p:nvSpPr>
          <p:cNvPr id="8" name="Text Placeholder 18"/>
          <p:cNvSpPr>
            <a:spLocks noGrp="1"/>
          </p:cNvSpPr>
          <p:nvPr>
            <p:ph type="body" sz="quarter" idx="14"/>
          </p:nvPr>
        </p:nvSpPr>
        <p:spPr>
          <a:xfrm>
            <a:off x="1419494"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Tree>
    <p:extLst>
      <p:ext uri="{BB962C8B-B14F-4D97-AF65-F5344CB8AC3E}">
        <p14:creationId xmlns="" xmlns:p14="http://schemas.microsoft.com/office/powerpoint/2010/main" val="271103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E6EB6C1-2CDD-43B2-B568-F227A260DC84}" type="slidenum">
              <a:rPr/>
              <a:pPr>
                <a:defRPr/>
              </a:pPr>
              <a:t>‹#›</a:t>
            </a:fld>
            <a:endParaRPr dirty="0"/>
          </a:p>
        </p:txBody>
      </p:sp>
    </p:spTree>
    <p:extLst>
      <p:ext uri="{BB962C8B-B14F-4D97-AF65-F5344CB8AC3E}">
        <p14:creationId xmlns="" xmlns:p14="http://schemas.microsoft.com/office/powerpoint/2010/main" val="204057115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Brackets Cya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1095375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Brackets Gree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ED99B"/>
                </a:solidFill>
                <a:latin typeface="Arial" charset="0"/>
                <a:ea typeface="ＭＳ Ｐゴシック" charset="-128"/>
                <a:cs typeface="ＭＳ Ｐゴシック" charset="-128"/>
              </a:defRPr>
            </a:lvl1pPr>
          </a:lstStyle>
          <a:p>
            <a:pPr lvl="0"/>
            <a:r>
              <a:rPr lang="en-US"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3823110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Brackets Yellow">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343823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8" descr="Photo-FPO.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71588" y="1820863"/>
            <a:ext cx="3295650" cy="298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4" descr="QTM_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70763" y="288925"/>
            <a:ext cx="141605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35050" y="1582738"/>
            <a:ext cx="4789488" cy="340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ext Placeholder 20"/>
          <p:cNvSpPr>
            <a:spLocks noGrp="1"/>
          </p:cNvSpPr>
          <p:nvPr>
            <p:ph type="body" sz="quarter" idx="15"/>
          </p:nvPr>
        </p:nvSpPr>
        <p:spPr>
          <a:xfrm>
            <a:off x="5064125" y="4114800"/>
            <a:ext cx="3138842" cy="338554"/>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5029199" y="593725"/>
            <a:ext cx="3539067"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
        <p:nvSpPr>
          <p:cNvPr id="14" name="Text Placeholder 13"/>
          <p:cNvSpPr>
            <a:spLocks noGrp="1"/>
          </p:cNvSpPr>
          <p:nvPr>
            <p:ph type="body" sz="quarter" idx="17"/>
          </p:nvPr>
        </p:nvSpPr>
        <p:spPr>
          <a:xfrm>
            <a:off x="5029200" y="3048000"/>
            <a:ext cx="3403600" cy="914400"/>
          </a:xfrm>
        </p:spPr>
        <p:txBody>
          <a:bodyPr>
            <a:noAutofit/>
          </a:bodyPr>
          <a:lstStyle>
            <a:lvl1pPr marL="0" indent="0">
              <a:buNone/>
              <a:defRPr sz="1600" b="1" i="0">
                <a:solidFill>
                  <a:srgbClr val="B9CDE5"/>
                </a:solidFill>
                <a:latin typeface="Arial" pitchFamily="34" charset="0"/>
                <a:cs typeface="Arial" pitchFamily="34" charset="0"/>
              </a:defRPr>
            </a:lvl1pPr>
            <a:lvl2pPr>
              <a:defRPr sz="1600" b="1" i="0">
                <a:solidFill>
                  <a:srgbClr val="B9CDE5"/>
                </a:solidFill>
                <a:latin typeface="Arial" pitchFamily="34" charset="0"/>
                <a:cs typeface="Arial" pitchFamily="34" charset="0"/>
              </a:defRPr>
            </a:lvl2pPr>
            <a:lvl3pPr>
              <a:defRPr sz="1600" b="1" i="0">
                <a:solidFill>
                  <a:srgbClr val="B9CDE5"/>
                </a:solidFill>
                <a:latin typeface="Arial" pitchFamily="34" charset="0"/>
                <a:cs typeface="Arial" pitchFamily="34" charset="0"/>
              </a:defRPr>
            </a:lvl3pPr>
            <a:lvl4pPr>
              <a:defRPr sz="1600" b="1" i="0">
                <a:solidFill>
                  <a:srgbClr val="B9CDE5"/>
                </a:solidFill>
                <a:latin typeface="Arial" pitchFamily="34" charset="0"/>
                <a:cs typeface="Arial" pitchFamily="34" charset="0"/>
              </a:defRPr>
            </a:lvl4pPr>
            <a:lvl5pPr>
              <a:defRPr sz="1600" b="1" i="0">
                <a:solidFill>
                  <a:srgbClr val="B9CDE5"/>
                </a:solidFill>
                <a:latin typeface="Arial" pitchFamily="34" charset="0"/>
                <a:cs typeface="Arial" pitchFamily="34" charset="0"/>
              </a:defRPr>
            </a:lvl5pPr>
          </a:lstStyle>
          <a:p>
            <a:pPr lvl="0"/>
            <a:r>
              <a:rPr lang="en-US" smtClean="0"/>
              <a:t>Click to edit Master text styles</a:t>
            </a:r>
          </a:p>
        </p:txBody>
      </p:sp>
      <p:sp>
        <p:nvSpPr>
          <p:cNvPr id="8" name="Text Placeholder 18"/>
          <p:cNvSpPr>
            <a:spLocks noGrp="1"/>
          </p:cNvSpPr>
          <p:nvPr>
            <p:ph type="body" sz="quarter" idx="14"/>
          </p:nvPr>
        </p:nvSpPr>
        <p:spPr>
          <a:xfrm>
            <a:off x="1419494"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Tree>
    <p:extLst>
      <p:ext uri="{BB962C8B-B14F-4D97-AF65-F5344CB8AC3E}">
        <p14:creationId xmlns="" xmlns:p14="http://schemas.microsoft.com/office/powerpoint/2010/main" val="2711035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Brackets Go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3"/>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1713052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Brackets Pin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2D1"/>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342154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Brackets Viole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37687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Brackets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27D84"/>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1174388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 Certain Closer -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47950" y="1589088"/>
            <a:ext cx="4791075" cy="341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2" descr="F:\My Box Files\Powerpoint\Quantum Certainty Master\Assets\be_certain-whit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60750" y="3095625"/>
            <a:ext cx="2138363"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17"/>
          <p:cNvSpPr txBox="1">
            <a:spLocks noChangeArrowheads="1"/>
          </p:cNvSpPr>
          <p:nvPr/>
        </p:nvSpPr>
        <p:spPr bwMode="auto">
          <a:xfrm>
            <a:off x="885825" y="6300788"/>
            <a:ext cx="731043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800">
                <a:solidFill>
                  <a:srgbClr val="FFFFFF"/>
                </a:solidFill>
              </a:rPr>
              <a:t>© 2012 Quantum Corporation. Company Confidential. Forward-looking information is based upon multiple assumptions and uncertainties,</a:t>
            </a:r>
            <a:br>
              <a:rPr lang="en-US" sz="800">
                <a:solidFill>
                  <a:srgbClr val="FFFFFF"/>
                </a:solidFill>
              </a:rPr>
            </a:br>
            <a:r>
              <a:rPr lang="en-US" sz="800">
                <a:solidFill>
                  <a:srgbClr val="FFFFFF"/>
                </a:solidFill>
              </a:rPr>
              <a:t>does not necessarily represent the company’s outlook and is for planning purposes only.</a:t>
            </a:r>
          </a:p>
        </p:txBody>
      </p:sp>
    </p:spTree>
    <p:extLst>
      <p:ext uri="{BB962C8B-B14F-4D97-AF65-F5344CB8AC3E}">
        <p14:creationId xmlns="" xmlns:p14="http://schemas.microsoft.com/office/powerpoint/2010/main" val="2510634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 Certain Closer - WHIT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46363" y="1589088"/>
            <a:ext cx="4792662" cy="341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2" descr="F:\My Box Files\Powerpoint\Quantum Certainty Master\Assets\be_certain-ltblu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67100" y="3100388"/>
            <a:ext cx="2143125" cy="290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17"/>
          <p:cNvSpPr txBox="1">
            <a:spLocks noChangeArrowheads="1"/>
          </p:cNvSpPr>
          <p:nvPr/>
        </p:nvSpPr>
        <p:spPr bwMode="auto">
          <a:xfrm>
            <a:off x="885825" y="6300788"/>
            <a:ext cx="731043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800">
                <a:solidFill>
                  <a:srgbClr val="00B0F0"/>
                </a:solidFill>
              </a:rPr>
              <a:t>© 2012 Quantum Corporation. Company Confidential. Forward-looking information is based upon multiple assumptions and uncertainties,</a:t>
            </a:r>
            <a:br>
              <a:rPr lang="en-US" sz="800">
                <a:solidFill>
                  <a:srgbClr val="00B0F0"/>
                </a:solidFill>
              </a:rPr>
            </a:br>
            <a:r>
              <a:rPr lang="en-US" sz="800">
                <a:solidFill>
                  <a:srgbClr val="00B0F0"/>
                </a:solidFill>
              </a:rPr>
              <a:t>does not necessarily represent the company’s outlook and is for planning purposes only.</a:t>
            </a:r>
          </a:p>
        </p:txBody>
      </p:sp>
    </p:spTree>
    <p:extLst>
      <p:ext uri="{BB962C8B-B14F-4D97-AF65-F5344CB8AC3E}">
        <p14:creationId xmlns="" xmlns:p14="http://schemas.microsoft.com/office/powerpoint/2010/main" val="104998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e Certain BLUE">
    <p:spTree>
      <p:nvGrpSpPr>
        <p:cNvPr id="1" name=""/>
        <p:cNvGrpSpPr/>
        <p:nvPr/>
      </p:nvGrpSpPr>
      <p:grpSpPr>
        <a:xfrm>
          <a:off x="0" y="0"/>
          <a:ext cx="0" cy="0"/>
          <a:chOff x="0" y="0"/>
          <a:chExt cx="0" cy="0"/>
        </a:xfrm>
      </p:grpSpPr>
      <p:pic>
        <p:nvPicPr>
          <p:cNvPr id="2" name="Picture 8" descr="Blue_gradient_PPT_040312.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12" descr="Blue_gradientQ_4PPT_imagery_040312.png"/>
          <p:cNvPicPr>
            <a:picLocks noChangeAspect="1"/>
          </p:cNvPicPr>
          <p:nvPr userDrawn="1"/>
        </p:nvPicPr>
        <p:blipFill>
          <a:blip r:embed="rId3" cstate="print"/>
          <a:stretch>
            <a:fillRect/>
          </a:stretch>
        </p:blipFill>
        <p:spPr bwMode="auto">
          <a:xfrm>
            <a:off x="0" y="0"/>
            <a:ext cx="9144000" cy="6858000"/>
          </a:xfrm>
          <a:prstGeom prst="rect">
            <a:avLst/>
          </a:prstGeom>
          <a:noFill/>
          <a:ln w="9525">
            <a:noFill/>
            <a:miter lim="800000"/>
            <a:headEnd/>
            <a:tailEnd/>
          </a:ln>
        </p:spPr>
      </p:pic>
      <p:sp>
        <p:nvSpPr>
          <p:cNvPr id="5" name="TextBox 4"/>
          <p:cNvSpPr txBox="1"/>
          <p:nvPr userDrawn="1"/>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rPr>
              <a:t>© </a:t>
            </a:r>
            <a:r>
              <a:rPr lang="en-US" sz="800" kern="0" dirty="0" smtClean="0">
                <a:solidFill>
                  <a:sysClr val="window" lastClr="FFFFFF"/>
                </a:solidFill>
              </a:rPr>
              <a:t>2012 </a:t>
            </a:r>
            <a:r>
              <a:rPr lang="en-US" sz="800" kern="0" dirty="0">
                <a:solidFill>
                  <a:sysClr val="window" lastClr="FFFFFF"/>
                </a:solidFill>
              </a:rPr>
              <a:t>Quantum Corporation. Company Confidential. Forward-looking information is based upon multiple assumptions and </a:t>
            </a:r>
            <a:r>
              <a:rPr lang="en-US" sz="800" kern="0" dirty="0" smtClean="0">
                <a:solidFill>
                  <a:sysClr val="window" lastClr="FFFFFF"/>
                </a:solidFill>
              </a:rPr>
              <a:t>uncertainties,</a:t>
            </a:r>
            <a:br>
              <a:rPr lang="en-US" sz="800" kern="0" dirty="0" smtClean="0">
                <a:solidFill>
                  <a:sysClr val="window" lastClr="FFFFFF"/>
                </a:solidFill>
              </a:rPr>
            </a:br>
            <a:r>
              <a:rPr lang="en-US" sz="800" kern="0" dirty="0" smtClean="0">
                <a:solidFill>
                  <a:sysClr val="window" lastClr="FFFFFF"/>
                </a:solidFill>
              </a:rPr>
              <a:t>does </a:t>
            </a:r>
            <a:r>
              <a:rPr lang="en-US" sz="800" kern="0" dirty="0">
                <a:solidFill>
                  <a:sysClr val="window" lastClr="FFFFFF"/>
                </a:solidFill>
              </a:rPr>
              <a:t>not necessarily represent the company’s outlook and is for planning purposes only.</a:t>
            </a:r>
          </a:p>
        </p:txBody>
      </p:sp>
    </p:spTree>
    <p:extLst>
      <p:ext uri="{BB962C8B-B14F-4D97-AF65-F5344CB8AC3E}">
        <p14:creationId xmlns="" xmlns:p14="http://schemas.microsoft.com/office/powerpoint/2010/main" val="2095523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6" name="Picture 4"/>
          <p:cNvPicPr>
            <a:picLocks noChangeAspect="1" noChangeArrowheads="1"/>
          </p:cNvPicPr>
          <p:nvPr userDrawn="1"/>
        </p:nvPicPr>
        <p:blipFill>
          <a:blip r:embed="rId2" cstate="print"/>
          <a:srcRect/>
          <a:stretch>
            <a:fillRect/>
          </a:stretch>
        </p:blipFill>
        <p:spPr bwMode="auto">
          <a:xfrm>
            <a:off x="0" y="1588"/>
            <a:ext cx="9144000" cy="6858000"/>
          </a:xfrm>
          <a:prstGeom prst="rect">
            <a:avLst/>
          </a:prstGeom>
          <a:noFill/>
          <a:ln w="9525">
            <a:noFill/>
            <a:miter lim="800000"/>
            <a:headEnd/>
            <a:tailEnd/>
          </a:ln>
        </p:spPr>
      </p:pic>
      <p:sp>
        <p:nvSpPr>
          <p:cNvPr id="17" name="Text Placeholder 16"/>
          <p:cNvSpPr>
            <a:spLocks noGrp="1"/>
          </p:cNvSpPr>
          <p:nvPr>
            <p:ph type="body" sz="quarter" idx="13"/>
          </p:nvPr>
        </p:nvSpPr>
        <p:spPr>
          <a:xfrm>
            <a:off x="1981200" y="3048000"/>
            <a:ext cx="2359152" cy="1073150"/>
          </a:xfrm>
          <a:noFill/>
          <a:ln w="9525">
            <a:noFill/>
            <a:miter lim="800000"/>
            <a:headEnd/>
            <a:tailEnd/>
          </a:ln>
        </p:spPr>
        <p:txBody>
          <a:bodyPr>
            <a:normAutofit/>
          </a:bodyPr>
          <a:lstStyle>
            <a:lvl1pPr>
              <a:buNone/>
              <a:defRPr lang="en-US" sz="1600" b="1" i="0" kern="1200" dirty="0" smtClean="0">
                <a:solidFill>
                  <a:srgbClr val="B9CDE5"/>
                </a:solidFill>
                <a:latin typeface="Arial" pitchFamily="34" charset="0"/>
                <a:ea typeface="+mn-ea"/>
                <a:cs typeface="Arial" pitchFamily="34" charset="0"/>
              </a:defRPr>
            </a:lvl1pPr>
          </a:lstStyle>
          <a:p>
            <a:pPr lvl="0"/>
            <a:r>
              <a:rPr lang="en-US" dirty="0" smtClean="0"/>
              <a:t>Click to edit Master text styles</a:t>
            </a:r>
            <a:endParaRPr lang="en-US" dirty="0"/>
          </a:p>
        </p:txBody>
      </p:sp>
      <p:sp>
        <p:nvSpPr>
          <p:cNvPr id="19" name="Text Placeholder 18"/>
          <p:cNvSpPr>
            <a:spLocks noGrp="1"/>
          </p:cNvSpPr>
          <p:nvPr>
            <p:ph type="body" sz="quarter" idx="14"/>
          </p:nvPr>
        </p:nvSpPr>
        <p:spPr>
          <a:xfrm>
            <a:off x="1981200"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dirty="0" smtClean="0"/>
              <a:t>Click to edit Master text styles</a:t>
            </a:r>
            <a:endParaRPr lang="en-US" dirty="0"/>
          </a:p>
        </p:txBody>
      </p:sp>
      <p:sp>
        <p:nvSpPr>
          <p:cNvPr id="21" name="Text Placeholder 20"/>
          <p:cNvSpPr>
            <a:spLocks noGrp="1"/>
          </p:cNvSpPr>
          <p:nvPr>
            <p:ph type="body" sz="quarter" idx="15"/>
          </p:nvPr>
        </p:nvSpPr>
        <p:spPr>
          <a:xfrm>
            <a:off x="1981200" y="4114800"/>
            <a:ext cx="2377735" cy="584775"/>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dirty="0" smtClean="0"/>
              <a:t>Click to edit Master text styles</a:t>
            </a:r>
          </a:p>
        </p:txBody>
      </p:sp>
      <p:sp>
        <p:nvSpPr>
          <p:cNvPr id="23" name="Text Placeholder 22"/>
          <p:cNvSpPr>
            <a:spLocks noGrp="1"/>
          </p:cNvSpPr>
          <p:nvPr>
            <p:ph type="body" sz="quarter" idx="16"/>
          </p:nvPr>
        </p:nvSpPr>
        <p:spPr>
          <a:xfrm>
            <a:off x="1981200" y="593725"/>
            <a:ext cx="2816352"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dirty="0"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5" name="Title_wPhoto_PPT_imagery_033012" descr="/Volumes/Studio/QUANTUM/846-008_SalesKickOffElements/4. Creative/PowerPoint/images/Title_wPhoto_PPT_imagery_033012"/>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8" descr="Photo-FPO.jpg"/>
          <p:cNvPicPr>
            <a:picLocks noChangeAspect="1"/>
          </p:cNvPicPr>
          <p:nvPr userDrawn="1"/>
        </p:nvPicPr>
        <p:blipFill>
          <a:blip r:embed="rId3" cstate="print"/>
          <a:srcRect/>
          <a:stretch>
            <a:fillRect/>
          </a:stretch>
        </p:blipFill>
        <p:spPr bwMode="auto">
          <a:xfrm>
            <a:off x="1271588" y="1820863"/>
            <a:ext cx="3295650" cy="2984500"/>
          </a:xfrm>
          <a:prstGeom prst="rect">
            <a:avLst/>
          </a:prstGeom>
          <a:noFill/>
          <a:ln w="9525">
            <a:noFill/>
            <a:miter lim="800000"/>
            <a:headEnd/>
            <a:tailEnd/>
          </a:ln>
        </p:spPr>
      </p:pic>
      <p:pic>
        <p:nvPicPr>
          <p:cNvPr id="7" name="Picture 7" descr="Quantum-Q-for-PPT.png"/>
          <p:cNvPicPr>
            <a:picLocks noChangeAspect="1"/>
          </p:cNvPicPr>
          <p:nvPr userDrawn="1"/>
        </p:nvPicPr>
        <p:blipFill>
          <a:blip r:embed="rId4" cstate="print"/>
          <a:srcRect/>
          <a:stretch>
            <a:fillRect/>
          </a:stretch>
        </p:blipFill>
        <p:spPr bwMode="auto">
          <a:xfrm>
            <a:off x="1041400" y="1595438"/>
            <a:ext cx="4765675" cy="3378200"/>
          </a:xfrm>
          <a:prstGeom prst="rect">
            <a:avLst/>
          </a:prstGeom>
          <a:noFill/>
          <a:ln w="9525">
            <a:noFill/>
            <a:miter lim="800000"/>
            <a:headEnd/>
            <a:tailEnd/>
          </a:ln>
        </p:spPr>
      </p:pic>
      <p:sp>
        <p:nvSpPr>
          <p:cNvPr id="21" name="Text Placeholder 20"/>
          <p:cNvSpPr>
            <a:spLocks noGrp="1"/>
          </p:cNvSpPr>
          <p:nvPr>
            <p:ph type="body" sz="quarter" idx="15"/>
          </p:nvPr>
        </p:nvSpPr>
        <p:spPr>
          <a:xfrm>
            <a:off x="5064125" y="4114800"/>
            <a:ext cx="3138842" cy="338554"/>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dirty="0" smtClean="0"/>
              <a:t>Click to edit Master text styles</a:t>
            </a:r>
          </a:p>
        </p:txBody>
      </p:sp>
      <p:sp>
        <p:nvSpPr>
          <p:cNvPr id="23" name="Text Placeholder 22"/>
          <p:cNvSpPr>
            <a:spLocks noGrp="1"/>
          </p:cNvSpPr>
          <p:nvPr>
            <p:ph type="body" sz="quarter" idx="16"/>
          </p:nvPr>
        </p:nvSpPr>
        <p:spPr>
          <a:xfrm>
            <a:off x="5029199" y="593725"/>
            <a:ext cx="3539067"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dirty="0" smtClean="0"/>
              <a:t>Click to edit Master text styles</a:t>
            </a:r>
          </a:p>
        </p:txBody>
      </p:sp>
      <p:sp>
        <p:nvSpPr>
          <p:cNvPr id="14" name="Text Placeholder 13"/>
          <p:cNvSpPr>
            <a:spLocks noGrp="1"/>
          </p:cNvSpPr>
          <p:nvPr>
            <p:ph type="body" sz="quarter" idx="17"/>
          </p:nvPr>
        </p:nvSpPr>
        <p:spPr>
          <a:xfrm>
            <a:off x="5029200" y="3048000"/>
            <a:ext cx="3403600" cy="914400"/>
          </a:xfrm>
        </p:spPr>
        <p:txBody>
          <a:bodyPr>
            <a:noAutofit/>
          </a:bodyPr>
          <a:lstStyle>
            <a:lvl1pPr marL="0" indent="0">
              <a:buNone/>
              <a:defRPr sz="1600" b="1" i="0">
                <a:solidFill>
                  <a:srgbClr val="B9CDE5"/>
                </a:solidFill>
                <a:latin typeface="Arial" pitchFamily="34" charset="0"/>
                <a:cs typeface="Arial" pitchFamily="34" charset="0"/>
              </a:defRPr>
            </a:lvl1pPr>
            <a:lvl2pPr>
              <a:defRPr sz="1600" b="1" i="0">
                <a:solidFill>
                  <a:srgbClr val="B9CDE5"/>
                </a:solidFill>
                <a:latin typeface="Arial" pitchFamily="34" charset="0"/>
                <a:cs typeface="Arial" pitchFamily="34" charset="0"/>
              </a:defRPr>
            </a:lvl2pPr>
            <a:lvl3pPr>
              <a:defRPr sz="1600" b="1" i="0">
                <a:solidFill>
                  <a:srgbClr val="B9CDE5"/>
                </a:solidFill>
                <a:latin typeface="Arial" pitchFamily="34" charset="0"/>
                <a:cs typeface="Arial" pitchFamily="34" charset="0"/>
              </a:defRPr>
            </a:lvl3pPr>
            <a:lvl4pPr>
              <a:defRPr sz="1600" b="1" i="0">
                <a:solidFill>
                  <a:srgbClr val="B9CDE5"/>
                </a:solidFill>
                <a:latin typeface="Arial" pitchFamily="34" charset="0"/>
                <a:cs typeface="Arial" pitchFamily="34" charset="0"/>
              </a:defRPr>
            </a:lvl4pPr>
            <a:lvl5pPr>
              <a:defRPr sz="1600" b="1" i="0">
                <a:solidFill>
                  <a:srgbClr val="B9CDE5"/>
                </a:solidFill>
                <a:latin typeface="Arial" pitchFamily="34" charset="0"/>
                <a:cs typeface="Arial" pitchFamily="34" charset="0"/>
              </a:defRPr>
            </a:lvl5pPr>
          </a:lstStyle>
          <a:p>
            <a:pPr lvl="0"/>
            <a:r>
              <a:rPr lang="en-US" dirty="0" smtClean="0"/>
              <a:t>Click to edit Master text styles</a:t>
            </a:r>
            <a:endParaRPr lang="en-US" dirty="0"/>
          </a:p>
        </p:txBody>
      </p:sp>
      <p:sp>
        <p:nvSpPr>
          <p:cNvPr id="8" name="Text Placeholder 18"/>
          <p:cNvSpPr>
            <a:spLocks noGrp="1"/>
          </p:cNvSpPr>
          <p:nvPr>
            <p:ph type="body" sz="quarter" idx="14"/>
          </p:nvPr>
        </p:nvSpPr>
        <p:spPr>
          <a:xfrm>
            <a:off x="1419494"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dirty="0" smtClean="0"/>
              <a:t>Click to edit Master text styles</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43B15EB-C1D3-4B48-9F26-A787BF617B14}" type="slidenum">
              <a:rPr/>
              <a:pPr>
                <a:defRPr/>
              </a:pPr>
              <a:t>‹#›</a:t>
            </a:fld>
            <a:endParaRPr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E6EB6C1-2CDD-43B2-B568-F227A260DC84}" type="slidenum">
              <a:rPr/>
              <a:pPr>
                <a:defRPr/>
              </a:pPr>
              <a:t>‹#›</a:t>
            </a:fld>
            <a:endParaRPr dirty="0"/>
          </a:p>
        </p:txBody>
      </p:sp>
    </p:spTree>
    <p:extLst>
      <p:ext uri="{BB962C8B-B14F-4D97-AF65-F5344CB8AC3E}">
        <p14:creationId xmlns="" xmlns:p14="http://schemas.microsoft.com/office/powerpoint/2010/main" val="204057115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rackets Yellow">
    <p:spTree>
      <p:nvGrpSpPr>
        <p:cNvPr id="1" name=""/>
        <p:cNvGrpSpPr/>
        <p:nvPr/>
      </p:nvGrpSpPr>
      <p:grpSpPr>
        <a:xfrm>
          <a:off x="0" y="0"/>
          <a:ext cx="0" cy="0"/>
          <a:chOff x="0" y="0"/>
          <a:chExt cx="0" cy="0"/>
        </a:xfrm>
      </p:grpSpPr>
      <p:pic>
        <p:nvPicPr>
          <p:cNvPr id="7" name="Picture 6" descr="puzzle_bracket_blue.png"/>
          <p:cNvPicPr>
            <a:picLocks noChangeAspect="1"/>
          </p:cNvPicPr>
          <p:nvPr userDrawn="1"/>
        </p:nvPicPr>
        <p:blipFill>
          <a:blip r:embed="rId2" cstate="print"/>
          <a:stretch>
            <a:fillRect/>
          </a:stretch>
        </p:blipFill>
        <p:spPr>
          <a:xfrm>
            <a:off x="0" y="0"/>
            <a:ext cx="9144000" cy="6858000"/>
          </a:xfrm>
          <a:prstGeom prst="rect">
            <a:avLst/>
          </a:prstGeom>
          <a:solidFill>
            <a:schemeClr val="tx1">
              <a:lumMod val="85000"/>
              <a:lumOff val="15000"/>
            </a:schemeClr>
          </a:solidFill>
        </p:spPr>
      </p:pic>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685196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rackets Green">
    <p:spTree>
      <p:nvGrpSpPr>
        <p:cNvPr id="1" name=""/>
        <p:cNvGrpSpPr/>
        <p:nvPr/>
      </p:nvGrpSpPr>
      <p:grpSpPr>
        <a:xfrm>
          <a:off x="0" y="0"/>
          <a:ext cx="0" cy="0"/>
          <a:chOff x="0" y="0"/>
          <a:chExt cx="0" cy="0"/>
        </a:xfrm>
      </p:grpSpPr>
      <p:pic>
        <p:nvPicPr>
          <p:cNvPr id="7" name="Picture 6" descr="puzzle_bracket_blue.png"/>
          <p:cNvPicPr>
            <a:picLocks noChangeAspect="1"/>
          </p:cNvPicPr>
          <p:nvPr userDrawn="1"/>
        </p:nvPicPr>
        <p:blipFill>
          <a:blip r:embed="rId2" cstate="print"/>
          <a:stretch>
            <a:fillRect/>
          </a:stretch>
        </p:blipFill>
        <p:spPr>
          <a:xfrm>
            <a:off x="1" y="0"/>
            <a:ext cx="9143998" cy="6857999"/>
          </a:xfrm>
          <a:prstGeom prst="rect">
            <a:avLst/>
          </a:prstGeom>
          <a:solidFill>
            <a:schemeClr val="tx1">
              <a:lumMod val="85000"/>
              <a:lumOff val="15000"/>
            </a:schemeClr>
          </a:solidFill>
        </p:spPr>
      </p:pic>
      <p:sp>
        <p:nvSpPr>
          <p:cNvPr id="10"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ED99B"/>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179947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ackets Yellow">
    <p:spTree>
      <p:nvGrpSpPr>
        <p:cNvPr id="1" name=""/>
        <p:cNvGrpSpPr/>
        <p:nvPr/>
      </p:nvGrpSpPr>
      <p:grpSpPr>
        <a:xfrm>
          <a:off x="0" y="0"/>
          <a:ext cx="0" cy="0"/>
          <a:chOff x="0" y="0"/>
          <a:chExt cx="0" cy="0"/>
        </a:xfrm>
      </p:grpSpPr>
      <p:pic>
        <p:nvPicPr>
          <p:cNvPr id="8" name="Picture 7" descr="puzzle_bracket_blue.png"/>
          <p:cNvPicPr>
            <a:picLocks noChangeAspect="1"/>
          </p:cNvPicPr>
          <p:nvPr userDrawn="1"/>
        </p:nvPicPr>
        <p:blipFill>
          <a:blip r:embed="rId2" cstate="print"/>
          <a:stretch>
            <a:fillRect/>
          </a:stretch>
        </p:blipFill>
        <p:spPr>
          <a:xfrm>
            <a:off x="0" y="0"/>
            <a:ext cx="9144000" cy="6857999"/>
          </a:xfrm>
          <a:prstGeom prst="rect">
            <a:avLst/>
          </a:prstGeom>
          <a:solidFill>
            <a:schemeClr val="tx1">
              <a:lumMod val="85000"/>
              <a:lumOff val="15000"/>
            </a:schemeClr>
          </a:solidFill>
        </p:spPr>
      </p:pic>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685196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rackets Grey">
    <p:spTree>
      <p:nvGrpSpPr>
        <p:cNvPr id="1" name=""/>
        <p:cNvGrpSpPr/>
        <p:nvPr/>
      </p:nvGrpSpPr>
      <p:grpSpPr>
        <a:xfrm>
          <a:off x="0" y="0"/>
          <a:ext cx="0" cy="0"/>
          <a:chOff x="0" y="0"/>
          <a:chExt cx="0" cy="0"/>
        </a:xfrm>
      </p:grpSpPr>
      <p:pic>
        <p:nvPicPr>
          <p:cNvPr id="6" name="Picture 5" descr="puzzle_bracket_blue.png"/>
          <p:cNvPicPr>
            <a:picLocks noChangeAspect="1"/>
          </p:cNvPicPr>
          <p:nvPr userDrawn="1"/>
        </p:nvPicPr>
        <p:blipFill>
          <a:blip r:embed="rId2" cstate="print"/>
          <a:stretch>
            <a:fillRect/>
          </a:stretch>
        </p:blipFill>
        <p:spPr>
          <a:xfrm>
            <a:off x="1" y="0"/>
            <a:ext cx="9143998" cy="6857998"/>
          </a:xfrm>
          <a:prstGeom prst="rect">
            <a:avLst/>
          </a:prstGeom>
          <a:solidFill>
            <a:schemeClr val="tx1">
              <a:lumMod val="85000"/>
              <a:lumOff val="15000"/>
            </a:schemeClr>
          </a:solid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3"/>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rackets Grey">
    <p:spTree>
      <p:nvGrpSpPr>
        <p:cNvPr id="1" name=""/>
        <p:cNvGrpSpPr/>
        <p:nvPr/>
      </p:nvGrpSpPr>
      <p:grpSpPr>
        <a:xfrm>
          <a:off x="0" y="0"/>
          <a:ext cx="0" cy="0"/>
          <a:chOff x="0" y="0"/>
          <a:chExt cx="0" cy="0"/>
        </a:xfrm>
      </p:grpSpPr>
      <p:pic>
        <p:nvPicPr>
          <p:cNvPr id="6" name="Picture 5" descr="puzzle_bracket_blue.png"/>
          <p:cNvPicPr>
            <a:picLocks noChangeAspect="1"/>
          </p:cNvPicPr>
          <p:nvPr userDrawn="1"/>
        </p:nvPicPr>
        <p:blipFill>
          <a:blip r:embed="rId2" cstate="print"/>
          <a:stretch>
            <a:fillRect/>
          </a:stretch>
        </p:blipFill>
        <p:spPr>
          <a:xfrm>
            <a:off x="1" y="0"/>
            <a:ext cx="9143997" cy="6857998"/>
          </a:xfrm>
          <a:prstGeom prst="rect">
            <a:avLst/>
          </a:prstGeom>
          <a:solidFill>
            <a:schemeClr val="tx1">
              <a:lumMod val="85000"/>
              <a:lumOff val="15000"/>
            </a:schemeClr>
          </a:solid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2D1"/>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rackets Grey">
    <p:spTree>
      <p:nvGrpSpPr>
        <p:cNvPr id="1" name=""/>
        <p:cNvGrpSpPr/>
        <p:nvPr/>
      </p:nvGrpSpPr>
      <p:grpSpPr>
        <a:xfrm>
          <a:off x="0" y="0"/>
          <a:ext cx="0" cy="0"/>
          <a:chOff x="0" y="0"/>
          <a:chExt cx="0" cy="0"/>
        </a:xfrm>
      </p:grpSpPr>
      <p:pic>
        <p:nvPicPr>
          <p:cNvPr id="6" name="Picture 5" descr="puzzle_bracket_blue.png"/>
          <p:cNvPicPr>
            <a:picLocks noChangeAspect="1"/>
          </p:cNvPicPr>
          <p:nvPr userDrawn="1"/>
        </p:nvPicPr>
        <p:blipFill>
          <a:blip r:embed="rId2" cstate="print"/>
          <a:stretch>
            <a:fillRect/>
          </a:stretch>
        </p:blipFill>
        <p:spPr>
          <a:xfrm>
            <a:off x="1" y="0"/>
            <a:ext cx="9143997" cy="6857997"/>
          </a:xfrm>
          <a:prstGeom prst="rect">
            <a:avLst/>
          </a:prstGeom>
          <a:solidFill>
            <a:schemeClr val="tx1">
              <a:lumMod val="85000"/>
              <a:lumOff val="15000"/>
            </a:schemeClr>
          </a:solid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rackets Grey">
    <p:spTree>
      <p:nvGrpSpPr>
        <p:cNvPr id="1" name=""/>
        <p:cNvGrpSpPr/>
        <p:nvPr/>
      </p:nvGrpSpPr>
      <p:grpSpPr>
        <a:xfrm>
          <a:off x="0" y="0"/>
          <a:ext cx="0" cy="0"/>
          <a:chOff x="0" y="0"/>
          <a:chExt cx="0" cy="0"/>
        </a:xfrm>
      </p:grpSpPr>
      <p:pic>
        <p:nvPicPr>
          <p:cNvPr id="6" name="Picture 5" descr="puzzle_bracket_blue.png"/>
          <p:cNvPicPr>
            <a:picLocks noChangeAspect="1"/>
          </p:cNvPicPr>
          <p:nvPr userDrawn="1"/>
        </p:nvPicPr>
        <p:blipFill>
          <a:blip r:embed="rId2" cstate="print"/>
          <a:stretch>
            <a:fillRect/>
          </a:stretch>
        </p:blipFill>
        <p:spPr>
          <a:xfrm>
            <a:off x="2" y="0"/>
            <a:ext cx="9143998" cy="6857998"/>
          </a:xfrm>
          <a:prstGeom prst="rect">
            <a:avLst/>
          </a:prstGeom>
          <a:solidFill>
            <a:schemeClr val="tx1">
              <a:lumMod val="85000"/>
              <a:lumOff val="15000"/>
            </a:schemeClr>
          </a:solid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27D84"/>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Brackets Grey">
    <p:spTree>
      <p:nvGrpSpPr>
        <p:cNvPr id="1" name=""/>
        <p:cNvGrpSpPr/>
        <p:nvPr/>
      </p:nvGrpSpPr>
      <p:grpSpPr>
        <a:xfrm>
          <a:off x="0" y="0"/>
          <a:ext cx="0" cy="0"/>
          <a:chOff x="0" y="0"/>
          <a:chExt cx="0" cy="0"/>
        </a:xfrm>
      </p:grpSpPr>
      <p:pic>
        <p:nvPicPr>
          <p:cNvPr id="8" name="Chapter1_PPT_imagery_033012.jpg" descr="/Volumes/Studio/QUANTUM/846-008_SalesKickOffElements/4. Creative/PowerPoint/images/Chapter1_PPT_imagery_033012.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pic>
        <p:nvPicPr>
          <p:cNvPr id="6" name="Picture 5" descr="puzzle_bracket_blue.png"/>
          <p:cNvPicPr>
            <a:picLocks noChangeAspect="1"/>
          </p:cNvPicPr>
          <p:nvPr userDrawn="1"/>
        </p:nvPicPr>
        <p:blipFill>
          <a:blip r:embed="rId3" cstate="print"/>
          <a:stretch>
            <a:fillRect/>
          </a:stretch>
        </p:blipFill>
        <p:spPr>
          <a:xfrm>
            <a:off x="4" y="0"/>
            <a:ext cx="9143994" cy="6857995"/>
          </a:xfrm>
          <a:prstGeom prst="rect">
            <a:avLst/>
          </a:prstGeom>
          <a:no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FD9F4"/>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Brackets Grey">
    <p:spTree>
      <p:nvGrpSpPr>
        <p:cNvPr id="1" name=""/>
        <p:cNvGrpSpPr/>
        <p:nvPr/>
      </p:nvGrpSpPr>
      <p:grpSpPr>
        <a:xfrm>
          <a:off x="0" y="0"/>
          <a:ext cx="0" cy="0"/>
          <a:chOff x="0" y="0"/>
          <a:chExt cx="0" cy="0"/>
        </a:xfrm>
      </p:grpSpPr>
      <p:pic>
        <p:nvPicPr>
          <p:cNvPr id="8" name="Chapter1_PPT_imagery_033012.jpg" descr="/Volumes/Studio/QUANTUM/846-008_SalesKickOffElements/4. Creative/PowerPoint/images/Chapter1_PPT_imagery_033012.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pic>
        <p:nvPicPr>
          <p:cNvPr id="6" name="Picture 5" descr="puzzle_bracket_blue.png"/>
          <p:cNvPicPr>
            <a:picLocks noChangeAspect="1"/>
          </p:cNvPicPr>
          <p:nvPr userDrawn="1"/>
        </p:nvPicPr>
        <p:blipFill>
          <a:blip r:embed="rId3" cstate="print"/>
          <a:stretch>
            <a:fillRect/>
          </a:stretch>
        </p:blipFill>
        <p:spPr>
          <a:xfrm>
            <a:off x="3" y="2"/>
            <a:ext cx="9143997" cy="6857998"/>
          </a:xfrm>
          <a:prstGeom prst="rect">
            <a:avLst/>
          </a:prstGeom>
          <a:no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FD99C"/>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Brackets Grey">
    <p:spTree>
      <p:nvGrpSpPr>
        <p:cNvPr id="1" name=""/>
        <p:cNvGrpSpPr/>
        <p:nvPr/>
      </p:nvGrpSpPr>
      <p:grpSpPr>
        <a:xfrm>
          <a:off x="0" y="0"/>
          <a:ext cx="0" cy="0"/>
          <a:chOff x="0" y="0"/>
          <a:chExt cx="0" cy="0"/>
        </a:xfrm>
      </p:grpSpPr>
      <p:pic>
        <p:nvPicPr>
          <p:cNvPr id="8" name="Chapter1_PPT_imagery_033012.jpg" descr="/Volumes/Studio/QUANTUM/846-008_SalesKickOffElements/4. Creative/PowerPoint/images/Chapter1_PPT_imagery_033012.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pic>
        <p:nvPicPr>
          <p:cNvPr id="6" name="Picture 5" descr="puzzle_bracket_blue.png"/>
          <p:cNvPicPr>
            <a:picLocks noChangeAspect="1"/>
          </p:cNvPicPr>
          <p:nvPr userDrawn="1"/>
        </p:nvPicPr>
        <p:blipFill>
          <a:blip r:embed="rId3" cstate="print"/>
          <a:stretch>
            <a:fillRect/>
          </a:stretch>
        </p:blipFill>
        <p:spPr>
          <a:xfrm>
            <a:off x="3" y="3"/>
            <a:ext cx="9143997" cy="6857997"/>
          </a:xfrm>
          <a:prstGeom prst="rect">
            <a:avLst/>
          </a:prstGeom>
          <a:no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FDD94"/>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Brackets Cya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1095375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Brackets Grey">
    <p:spTree>
      <p:nvGrpSpPr>
        <p:cNvPr id="1" name=""/>
        <p:cNvGrpSpPr/>
        <p:nvPr/>
      </p:nvGrpSpPr>
      <p:grpSpPr>
        <a:xfrm>
          <a:off x="0" y="0"/>
          <a:ext cx="0" cy="0"/>
          <a:chOff x="0" y="0"/>
          <a:chExt cx="0" cy="0"/>
        </a:xfrm>
      </p:grpSpPr>
      <p:pic>
        <p:nvPicPr>
          <p:cNvPr id="8" name="Chapter1_PPT_imagery_033012.jpg" descr="/Volumes/Studio/QUANTUM/846-008_SalesKickOffElements/4. Creative/PowerPoint/images/Chapter1_PPT_imagery_033012.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pic>
        <p:nvPicPr>
          <p:cNvPr id="6" name="Picture 5" descr="puzzle_bracket_blue.png"/>
          <p:cNvPicPr>
            <a:picLocks noChangeAspect="1"/>
          </p:cNvPicPr>
          <p:nvPr userDrawn="1"/>
        </p:nvPicPr>
        <p:blipFill>
          <a:blip r:embed="rId3" cstate="print"/>
          <a:stretch>
            <a:fillRect/>
          </a:stretch>
        </p:blipFill>
        <p:spPr>
          <a:xfrm>
            <a:off x="3" y="3"/>
            <a:ext cx="9143996" cy="6857997"/>
          </a:xfrm>
          <a:prstGeom prst="rect">
            <a:avLst/>
          </a:prstGeom>
          <a:no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4"/>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Brackets Grey">
    <p:spTree>
      <p:nvGrpSpPr>
        <p:cNvPr id="1" name=""/>
        <p:cNvGrpSpPr/>
        <p:nvPr/>
      </p:nvGrpSpPr>
      <p:grpSpPr>
        <a:xfrm>
          <a:off x="0" y="0"/>
          <a:ext cx="0" cy="0"/>
          <a:chOff x="0" y="0"/>
          <a:chExt cx="0" cy="0"/>
        </a:xfrm>
      </p:grpSpPr>
      <p:pic>
        <p:nvPicPr>
          <p:cNvPr id="8" name="Chapter1_PPT_imagery_033012.jpg" descr="/Volumes/Studio/QUANTUM/846-008_SalesKickOffElements/4. Creative/PowerPoint/images/Chapter1_PPT_imagery_033012.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pic>
        <p:nvPicPr>
          <p:cNvPr id="6" name="Picture 5" descr="puzzle_bracket_blue.png"/>
          <p:cNvPicPr>
            <a:picLocks noChangeAspect="1"/>
          </p:cNvPicPr>
          <p:nvPr userDrawn="1"/>
        </p:nvPicPr>
        <p:blipFill>
          <a:blip r:embed="rId3" cstate="print"/>
          <a:stretch>
            <a:fillRect/>
          </a:stretch>
        </p:blipFill>
        <p:spPr>
          <a:xfrm>
            <a:off x="3" y="4"/>
            <a:ext cx="9143996" cy="6857996"/>
          </a:xfrm>
          <a:prstGeom prst="rect">
            <a:avLst/>
          </a:prstGeom>
          <a:no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0D1"/>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Brackets Grey">
    <p:spTree>
      <p:nvGrpSpPr>
        <p:cNvPr id="1" name=""/>
        <p:cNvGrpSpPr/>
        <p:nvPr/>
      </p:nvGrpSpPr>
      <p:grpSpPr>
        <a:xfrm>
          <a:off x="0" y="0"/>
          <a:ext cx="0" cy="0"/>
          <a:chOff x="0" y="0"/>
          <a:chExt cx="0" cy="0"/>
        </a:xfrm>
      </p:grpSpPr>
      <p:pic>
        <p:nvPicPr>
          <p:cNvPr id="8" name="Chapter1_PPT_imagery_033012.jpg" descr="/Volumes/Studio/QUANTUM/846-008_SalesKickOffElements/4. Creative/PowerPoint/images/Chapter1_PPT_imagery_033012.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pic>
        <p:nvPicPr>
          <p:cNvPr id="6" name="Picture 5" descr="puzzle_bracket_blue.png"/>
          <p:cNvPicPr>
            <a:picLocks noChangeAspect="1"/>
          </p:cNvPicPr>
          <p:nvPr userDrawn="1"/>
        </p:nvPicPr>
        <p:blipFill>
          <a:blip r:embed="rId3" cstate="print"/>
          <a:stretch>
            <a:fillRect/>
          </a:stretch>
        </p:blipFill>
        <p:spPr>
          <a:xfrm>
            <a:off x="6" y="4"/>
            <a:ext cx="9143994" cy="6857996"/>
          </a:xfrm>
          <a:prstGeom prst="rect">
            <a:avLst/>
          </a:prstGeom>
          <a:no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Brackets Yellow">
    <p:spTree>
      <p:nvGrpSpPr>
        <p:cNvPr id="1" name=""/>
        <p:cNvGrpSpPr/>
        <p:nvPr/>
      </p:nvGrpSpPr>
      <p:grpSpPr>
        <a:xfrm>
          <a:off x="0" y="0"/>
          <a:ext cx="0" cy="0"/>
          <a:chOff x="0" y="0"/>
          <a:chExt cx="0" cy="0"/>
        </a:xfrm>
      </p:grpSpPr>
      <p:pic>
        <p:nvPicPr>
          <p:cNvPr id="5" name="Chapter1_PPT_imagery_033012.jpg" descr="/Volumes/Studio/QUANTUM/846-008_SalesKickOffElements/4. Creative/PowerPoint/images/Chapter1_PPT_imagery_033012.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pic>
        <p:nvPicPr>
          <p:cNvPr id="7" name="Picture 6" descr="puzzle_bracket_blue.png"/>
          <p:cNvPicPr>
            <a:picLocks noChangeAspect="1"/>
          </p:cNvPicPr>
          <p:nvPr userDrawn="1"/>
        </p:nvPicPr>
        <p:blipFill>
          <a:blip r:embed="rId3" cstate="print"/>
          <a:stretch>
            <a:fillRect/>
          </a:stretch>
        </p:blipFill>
        <p:spPr>
          <a:xfrm>
            <a:off x="0" y="1"/>
            <a:ext cx="9144000" cy="6857999"/>
          </a:xfrm>
          <a:prstGeom prst="rect">
            <a:avLst/>
          </a:prstGeom>
          <a:noFill/>
        </p:spPr>
      </p:pic>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chemeClr val="bg1">
                    <a:lumMod val="75000"/>
                  </a:schemeClr>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685196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e Certain BLUE">
    <p:spTree>
      <p:nvGrpSpPr>
        <p:cNvPr id="1" name=""/>
        <p:cNvGrpSpPr/>
        <p:nvPr/>
      </p:nvGrpSpPr>
      <p:grpSpPr>
        <a:xfrm>
          <a:off x="0" y="0"/>
          <a:ext cx="0" cy="0"/>
          <a:chOff x="0" y="0"/>
          <a:chExt cx="0" cy="0"/>
        </a:xfrm>
      </p:grpSpPr>
      <p:pic>
        <p:nvPicPr>
          <p:cNvPr id="2" name="Picture 8" descr="Blue_gradient_PPT_040312.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12" descr="Blue_gradientQ_4PPT_imagery_040312.png"/>
          <p:cNvPicPr>
            <a:picLocks noChangeAspect="1"/>
          </p:cNvPicPr>
          <p:nvPr userDrawn="1"/>
        </p:nvPicPr>
        <p:blipFill>
          <a:blip r:embed="rId3" cstate="print"/>
          <a:stretch>
            <a:fillRect/>
          </a:stretch>
        </p:blipFill>
        <p:spPr bwMode="auto">
          <a:xfrm>
            <a:off x="0" y="0"/>
            <a:ext cx="9144000" cy="6858000"/>
          </a:xfrm>
          <a:prstGeom prst="rect">
            <a:avLst/>
          </a:prstGeom>
          <a:noFill/>
          <a:ln w="9525">
            <a:noFill/>
            <a:miter lim="800000"/>
            <a:headEnd/>
            <a:tailEnd/>
          </a:ln>
        </p:spPr>
      </p:pic>
      <p:sp>
        <p:nvSpPr>
          <p:cNvPr id="5" name="TextBox 4"/>
          <p:cNvSpPr txBox="1"/>
          <p:nvPr userDrawn="1"/>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latin typeface="Arial" charset="0"/>
                <a:ea typeface="ＭＳ Ｐゴシック" charset="-128"/>
              </a:rPr>
              <a:t>© </a:t>
            </a:r>
            <a:r>
              <a:rPr lang="en-US" sz="800" kern="0" dirty="0" smtClean="0">
                <a:solidFill>
                  <a:sysClr val="window" lastClr="FFFFFF"/>
                </a:solidFill>
                <a:latin typeface="Arial" charset="0"/>
                <a:ea typeface="ＭＳ Ｐゴシック" charset="-128"/>
              </a:rPr>
              <a:t>2012 </a:t>
            </a:r>
            <a:r>
              <a:rPr lang="en-US" sz="800" kern="0" dirty="0">
                <a:solidFill>
                  <a:sysClr val="window" lastClr="FFFFFF"/>
                </a:solidFill>
                <a:latin typeface="Arial" charset="0"/>
                <a:ea typeface="ＭＳ Ｐゴシック" charset="-128"/>
              </a:rPr>
              <a:t>Quantum Corporation. Company Confidential. Forward-looking information is based upon multiple assumptions and </a:t>
            </a:r>
            <a:r>
              <a:rPr lang="en-US" sz="800" kern="0" dirty="0" smtClean="0">
                <a:solidFill>
                  <a:sysClr val="window" lastClr="FFFFFF"/>
                </a:solidFill>
                <a:latin typeface="Arial" charset="0"/>
                <a:ea typeface="ＭＳ Ｐゴシック" charset="-128"/>
              </a:rPr>
              <a:t>uncertainties,</a:t>
            </a:r>
            <a:br>
              <a:rPr lang="en-US" sz="800" kern="0" dirty="0" smtClean="0">
                <a:solidFill>
                  <a:sysClr val="window" lastClr="FFFFFF"/>
                </a:solidFill>
                <a:latin typeface="Arial" charset="0"/>
                <a:ea typeface="ＭＳ Ｐゴシック" charset="-128"/>
              </a:rPr>
            </a:br>
            <a:r>
              <a:rPr lang="en-US" sz="800" kern="0" dirty="0" smtClean="0">
                <a:solidFill>
                  <a:sysClr val="window" lastClr="FFFFFF"/>
                </a:solidFill>
                <a:latin typeface="Arial" charset="0"/>
                <a:ea typeface="ＭＳ Ｐゴシック" charset="-128"/>
              </a:rPr>
              <a:t>does </a:t>
            </a:r>
            <a:r>
              <a:rPr lang="en-US" sz="800" kern="0" dirty="0">
                <a:solidFill>
                  <a:sysClr val="window" lastClr="FFFFFF"/>
                </a:solidFill>
                <a:latin typeface="Arial" charset="0"/>
                <a:ea typeface="ＭＳ Ｐゴシック" charset="-128"/>
              </a:rPr>
              <a:t>not necessarily represent the company’s outlook and is for planning purposes only.</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e Certain WHIT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3" name="Picture 12" descr="Blue_gradientQ_4PPT_imagery_040312.pn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pic>
        <p:nvPicPr>
          <p:cNvPr id="9" name="Picture 8" descr="Sectiontitl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667000"/>
            <a:ext cx="6705600" cy="758952"/>
          </a:xfrm>
        </p:spPr>
        <p:txBody>
          <a:bodyPr anchor="b" anchorCtr="0"/>
          <a:lstStyle>
            <a:lvl1pPr>
              <a:defRPr sz="4000" b="0">
                <a:solidFill>
                  <a:schemeClr val="tx1"/>
                </a:solidFill>
              </a:defRPr>
            </a:lvl1pPr>
          </a:lstStyle>
          <a:p>
            <a:r>
              <a:rPr lang="en-US" dirty="0" smtClean="0"/>
              <a:t>Section Header</a:t>
            </a:r>
            <a:endParaRPr lang="en-US" dirty="0"/>
          </a:p>
        </p:txBody>
      </p:sp>
      <p:sp>
        <p:nvSpPr>
          <p:cNvPr id="8" name="Text Placeholder 7"/>
          <p:cNvSpPr>
            <a:spLocks noGrp="1"/>
          </p:cNvSpPr>
          <p:nvPr>
            <p:ph type="body" sz="quarter" idx="11" hasCustomPrompt="1"/>
          </p:nvPr>
        </p:nvSpPr>
        <p:spPr>
          <a:xfrm>
            <a:off x="457200" y="3581400"/>
            <a:ext cx="6705600" cy="990600"/>
          </a:xfrm>
          <a:prstGeom prst="rect">
            <a:avLst/>
          </a:prstGeom>
        </p:spPr>
        <p:txBody>
          <a:bodyPr/>
          <a:lstStyle>
            <a:lvl1pPr>
              <a:buFont typeface="Arial" pitchFamily="34" charset="0"/>
              <a:buNone/>
              <a:defRPr sz="1700" b="0" baseline="0">
                <a:solidFill>
                  <a:schemeClr val="tx1"/>
                </a:solidFill>
              </a:defRPr>
            </a:lvl1pPr>
            <a:lvl2pPr>
              <a:buNone/>
              <a:defRPr/>
            </a:lvl2pPr>
            <a:lvl3pPr>
              <a:buNone/>
              <a:defRPr/>
            </a:lvl3pPr>
            <a:lvl4pPr>
              <a:buNone/>
              <a:defRPr/>
            </a:lvl4pPr>
            <a:lvl5pPr>
              <a:buNone/>
              <a:defRPr/>
            </a:lvl5pPr>
          </a:lstStyle>
          <a:p>
            <a:pPr lvl="0"/>
            <a:r>
              <a:rPr lang="en-US" dirty="0" smtClean="0"/>
              <a:t>Section Header subtext</a:t>
            </a:r>
            <a:endParaRPr lang="en-US" dirty="0"/>
          </a:p>
        </p:txBody>
      </p:sp>
    </p:spTree>
    <p:extLst>
      <p:ext uri="{BB962C8B-B14F-4D97-AF65-F5344CB8AC3E}">
        <p14:creationId xmlns="" xmlns:p14="http://schemas.microsoft.com/office/powerpoint/2010/main" val="2737842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6375" y="1196975"/>
            <a:ext cx="6229350" cy="443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4" descr="QTM_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70763" y="288925"/>
            <a:ext cx="141605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 Placeholder 16"/>
          <p:cNvSpPr>
            <a:spLocks noGrp="1"/>
          </p:cNvSpPr>
          <p:nvPr>
            <p:ph type="body" sz="quarter" idx="13"/>
          </p:nvPr>
        </p:nvSpPr>
        <p:spPr>
          <a:xfrm>
            <a:off x="1981200" y="3048000"/>
            <a:ext cx="2359152" cy="1073150"/>
          </a:xfrm>
          <a:noFill/>
          <a:ln w="9525">
            <a:noFill/>
            <a:miter lim="800000"/>
            <a:headEnd/>
            <a:tailEnd/>
          </a:ln>
        </p:spPr>
        <p:txBody>
          <a:bodyPr>
            <a:normAutofit/>
          </a:bodyPr>
          <a:lstStyle>
            <a:lvl1pPr>
              <a:buNone/>
              <a:defRPr lang="en-US" sz="1600" b="1" i="0" kern="1200" dirty="0" smtClean="0">
                <a:solidFill>
                  <a:srgbClr val="B9CDE5"/>
                </a:solidFill>
                <a:latin typeface="Arial" pitchFamily="34" charset="0"/>
                <a:ea typeface="+mn-ea"/>
                <a:cs typeface="Arial" pitchFamily="34" charset="0"/>
              </a:defRPr>
            </a:lvl1pPr>
          </a:lstStyle>
          <a:p>
            <a:pPr lvl="0"/>
            <a:r>
              <a:rPr lang="en-US" smtClean="0"/>
              <a:t>Click to edit Master text styles</a:t>
            </a:r>
          </a:p>
        </p:txBody>
      </p:sp>
      <p:sp>
        <p:nvSpPr>
          <p:cNvPr id="19" name="Text Placeholder 18"/>
          <p:cNvSpPr>
            <a:spLocks noGrp="1"/>
          </p:cNvSpPr>
          <p:nvPr>
            <p:ph type="body" sz="quarter" idx="14"/>
          </p:nvPr>
        </p:nvSpPr>
        <p:spPr>
          <a:xfrm>
            <a:off x="1981200"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1" name="Text Placeholder 20"/>
          <p:cNvSpPr>
            <a:spLocks noGrp="1"/>
          </p:cNvSpPr>
          <p:nvPr>
            <p:ph type="body" sz="quarter" idx="15"/>
          </p:nvPr>
        </p:nvSpPr>
        <p:spPr>
          <a:xfrm>
            <a:off x="1981200" y="4114800"/>
            <a:ext cx="2377735" cy="584775"/>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1981200" y="593725"/>
            <a:ext cx="2816352"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Tree>
    <p:extLst>
      <p:ext uri="{BB962C8B-B14F-4D97-AF65-F5344CB8AC3E}">
        <p14:creationId xmlns="" xmlns:p14="http://schemas.microsoft.com/office/powerpoint/2010/main" val="2751719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8" descr="Photo-FPO.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71588" y="1820863"/>
            <a:ext cx="3295650" cy="298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4" descr="QTM_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70763" y="288925"/>
            <a:ext cx="1416050"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35050" y="1582738"/>
            <a:ext cx="4789488" cy="340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ext Placeholder 20"/>
          <p:cNvSpPr>
            <a:spLocks noGrp="1"/>
          </p:cNvSpPr>
          <p:nvPr>
            <p:ph type="body" sz="quarter" idx="15"/>
          </p:nvPr>
        </p:nvSpPr>
        <p:spPr>
          <a:xfrm>
            <a:off x="5064125" y="4114800"/>
            <a:ext cx="3138842" cy="338554"/>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5029199" y="593725"/>
            <a:ext cx="3539067"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
        <p:nvSpPr>
          <p:cNvPr id="14" name="Text Placeholder 13"/>
          <p:cNvSpPr>
            <a:spLocks noGrp="1"/>
          </p:cNvSpPr>
          <p:nvPr>
            <p:ph type="body" sz="quarter" idx="17"/>
          </p:nvPr>
        </p:nvSpPr>
        <p:spPr>
          <a:xfrm>
            <a:off x="5029200" y="3048000"/>
            <a:ext cx="3403600" cy="914400"/>
          </a:xfrm>
        </p:spPr>
        <p:txBody>
          <a:bodyPr>
            <a:noAutofit/>
          </a:bodyPr>
          <a:lstStyle>
            <a:lvl1pPr marL="0" indent="0">
              <a:buNone/>
              <a:defRPr sz="1600" b="1" i="0">
                <a:solidFill>
                  <a:srgbClr val="B9CDE5"/>
                </a:solidFill>
                <a:latin typeface="Arial" pitchFamily="34" charset="0"/>
                <a:cs typeface="Arial" pitchFamily="34" charset="0"/>
              </a:defRPr>
            </a:lvl1pPr>
            <a:lvl2pPr>
              <a:defRPr sz="1600" b="1" i="0">
                <a:solidFill>
                  <a:srgbClr val="B9CDE5"/>
                </a:solidFill>
                <a:latin typeface="Arial" pitchFamily="34" charset="0"/>
                <a:cs typeface="Arial" pitchFamily="34" charset="0"/>
              </a:defRPr>
            </a:lvl2pPr>
            <a:lvl3pPr>
              <a:defRPr sz="1600" b="1" i="0">
                <a:solidFill>
                  <a:srgbClr val="B9CDE5"/>
                </a:solidFill>
                <a:latin typeface="Arial" pitchFamily="34" charset="0"/>
                <a:cs typeface="Arial" pitchFamily="34" charset="0"/>
              </a:defRPr>
            </a:lvl3pPr>
            <a:lvl4pPr>
              <a:defRPr sz="1600" b="1" i="0">
                <a:solidFill>
                  <a:srgbClr val="B9CDE5"/>
                </a:solidFill>
                <a:latin typeface="Arial" pitchFamily="34" charset="0"/>
                <a:cs typeface="Arial" pitchFamily="34" charset="0"/>
              </a:defRPr>
            </a:lvl4pPr>
            <a:lvl5pPr>
              <a:defRPr sz="1600" b="1" i="0">
                <a:solidFill>
                  <a:srgbClr val="B9CDE5"/>
                </a:solidFill>
                <a:latin typeface="Arial" pitchFamily="34" charset="0"/>
                <a:cs typeface="Arial" pitchFamily="34" charset="0"/>
              </a:defRPr>
            </a:lvl5pPr>
          </a:lstStyle>
          <a:p>
            <a:pPr lvl="0"/>
            <a:r>
              <a:rPr lang="en-US" smtClean="0"/>
              <a:t>Click to edit Master text styles</a:t>
            </a:r>
          </a:p>
        </p:txBody>
      </p:sp>
      <p:sp>
        <p:nvSpPr>
          <p:cNvPr id="8" name="Text Placeholder 18"/>
          <p:cNvSpPr>
            <a:spLocks noGrp="1"/>
          </p:cNvSpPr>
          <p:nvPr>
            <p:ph type="body" sz="quarter" idx="14"/>
          </p:nvPr>
        </p:nvSpPr>
        <p:spPr>
          <a:xfrm>
            <a:off x="1419494"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Tree>
    <p:extLst>
      <p:ext uri="{BB962C8B-B14F-4D97-AF65-F5344CB8AC3E}">
        <p14:creationId xmlns="" xmlns:p14="http://schemas.microsoft.com/office/powerpoint/2010/main" val="27110356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E6EB6C1-2CDD-43B2-B568-F227A260DC84}" type="slidenum">
              <a:rPr/>
              <a:pPr>
                <a:defRPr/>
              </a:pPr>
              <a:t>‹#›</a:t>
            </a:fld>
            <a:endParaRPr dirty="0"/>
          </a:p>
        </p:txBody>
      </p:sp>
    </p:spTree>
    <p:extLst>
      <p:ext uri="{BB962C8B-B14F-4D97-AF65-F5344CB8AC3E}">
        <p14:creationId xmlns="" xmlns:p14="http://schemas.microsoft.com/office/powerpoint/2010/main" val="204057115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rackets Gree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ED99B"/>
                </a:solidFill>
                <a:latin typeface="Arial" charset="0"/>
                <a:ea typeface="ＭＳ Ｐゴシック" charset="-128"/>
                <a:cs typeface="ＭＳ Ｐゴシック" charset="-128"/>
              </a:defRPr>
            </a:lvl1pPr>
          </a:lstStyle>
          <a:p>
            <a:pPr lvl="0"/>
            <a:r>
              <a:rPr lang="en-US"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38231109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pter Brackets Cya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1095375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pter Brackets Gree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ED99B"/>
                </a:solidFill>
                <a:latin typeface="Arial" charset="0"/>
                <a:ea typeface="ＭＳ Ｐゴシック" charset="-128"/>
                <a:cs typeface="ＭＳ Ｐゴシック" charset="-128"/>
              </a:defRPr>
            </a:lvl1pPr>
          </a:lstStyle>
          <a:p>
            <a:pPr lvl="0"/>
            <a:r>
              <a:rPr lang="en-US"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38231109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pter Brackets Yellow">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34382363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pter Brackets Go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3"/>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17130520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pter Brackets Pin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2D1"/>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342154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pter Brackets Viole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376878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pter Brackets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27D84"/>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11743880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e Certain Closer -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47950" y="1589088"/>
            <a:ext cx="4791075" cy="341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2" descr="F:\My Box Files\Powerpoint\Quantum Certainty Master\Assets\be_certain-whit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60750" y="3095625"/>
            <a:ext cx="2138363"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17"/>
          <p:cNvSpPr txBox="1">
            <a:spLocks noChangeArrowheads="1"/>
          </p:cNvSpPr>
          <p:nvPr/>
        </p:nvSpPr>
        <p:spPr bwMode="auto">
          <a:xfrm>
            <a:off x="885825" y="6300788"/>
            <a:ext cx="731043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800">
                <a:solidFill>
                  <a:srgbClr val="FFFFFF"/>
                </a:solidFill>
              </a:rPr>
              <a:t>© 2012 Quantum Corporation. Company Confidential. Forward-looking information is based upon multiple assumptions and uncertainties,</a:t>
            </a:r>
            <a:br>
              <a:rPr lang="en-US" sz="800">
                <a:solidFill>
                  <a:srgbClr val="FFFFFF"/>
                </a:solidFill>
              </a:rPr>
            </a:br>
            <a:r>
              <a:rPr lang="en-US" sz="800">
                <a:solidFill>
                  <a:srgbClr val="FFFFFF"/>
                </a:solidFill>
              </a:rPr>
              <a:t>does not necessarily represent the company’s outlook and is for planning purposes only.</a:t>
            </a:r>
          </a:p>
        </p:txBody>
      </p:sp>
    </p:spTree>
    <p:extLst>
      <p:ext uri="{BB962C8B-B14F-4D97-AF65-F5344CB8AC3E}">
        <p14:creationId xmlns="" xmlns:p14="http://schemas.microsoft.com/office/powerpoint/2010/main" val="25106348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e Certain Closer - WHIT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46363" y="1589088"/>
            <a:ext cx="4792662" cy="341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2" descr="F:\My Box Files\Powerpoint\Quantum Certainty Master\Assets\be_certain-ltblu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67100" y="3100388"/>
            <a:ext cx="2143125" cy="290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17"/>
          <p:cNvSpPr txBox="1">
            <a:spLocks noChangeArrowheads="1"/>
          </p:cNvSpPr>
          <p:nvPr/>
        </p:nvSpPr>
        <p:spPr bwMode="auto">
          <a:xfrm>
            <a:off x="885825" y="6300788"/>
            <a:ext cx="731043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800">
                <a:solidFill>
                  <a:srgbClr val="00B0F0"/>
                </a:solidFill>
              </a:rPr>
              <a:t>© 2012 Quantum Corporation. Company Confidential. Forward-looking information is based upon multiple assumptions and uncertainties,</a:t>
            </a:r>
            <a:br>
              <a:rPr lang="en-US" sz="800">
                <a:solidFill>
                  <a:srgbClr val="00B0F0"/>
                </a:solidFill>
              </a:rPr>
            </a:br>
            <a:r>
              <a:rPr lang="en-US" sz="800">
                <a:solidFill>
                  <a:srgbClr val="00B0F0"/>
                </a:solidFill>
              </a:rPr>
              <a:t>does not necessarily represent the company’s outlook and is for planning purposes only.</a:t>
            </a:r>
          </a:p>
        </p:txBody>
      </p:sp>
    </p:spTree>
    <p:extLst>
      <p:ext uri="{BB962C8B-B14F-4D97-AF65-F5344CB8AC3E}">
        <p14:creationId xmlns="" xmlns:p14="http://schemas.microsoft.com/office/powerpoint/2010/main" val="1049983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e Certain BLUE">
    <p:spTree>
      <p:nvGrpSpPr>
        <p:cNvPr id="1" name=""/>
        <p:cNvGrpSpPr/>
        <p:nvPr/>
      </p:nvGrpSpPr>
      <p:grpSpPr>
        <a:xfrm>
          <a:off x="0" y="0"/>
          <a:ext cx="0" cy="0"/>
          <a:chOff x="0" y="0"/>
          <a:chExt cx="0" cy="0"/>
        </a:xfrm>
      </p:grpSpPr>
      <p:pic>
        <p:nvPicPr>
          <p:cNvPr id="2" name="Picture 8" descr="Blue_gradient_PPT_040312.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12" descr="Blue_gradientQ_4PPT_imagery_040312.png"/>
          <p:cNvPicPr>
            <a:picLocks noChangeAspect="1"/>
          </p:cNvPicPr>
          <p:nvPr userDrawn="1"/>
        </p:nvPicPr>
        <p:blipFill>
          <a:blip r:embed="rId3" cstate="print"/>
          <a:stretch>
            <a:fillRect/>
          </a:stretch>
        </p:blipFill>
        <p:spPr bwMode="auto">
          <a:xfrm>
            <a:off x="0" y="0"/>
            <a:ext cx="9144000" cy="6858000"/>
          </a:xfrm>
          <a:prstGeom prst="rect">
            <a:avLst/>
          </a:prstGeom>
          <a:noFill/>
          <a:ln w="9525">
            <a:noFill/>
            <a:miter lim="800000"/>
            <a:headEnd/>
            <a:tailEnd/>
          </a:ln>
        </p:spPr>
      </p:pic>
      <p:sp>
        <p:nvSpPr>
          <p:cNvPr id="5" name="TextBox 4"/>
          <p:cNvSpPr txBox="1"/>
          <p:nvPr userDrawn="1"/>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rPr>
              <a:t>© </a:t>
            </a:r>
            <a:r>
              <a:rPr lang="en-US" sz="800" kern="0" dirty="0" smtClean="0">
                <a:solidFill>
                  <a:sysClr val="window" lastClr="FFFFFF"/>
                </a:solidFill>
              </a:rPr>
              <a:t>2012 </a:t>
            </a:r>
            <a:r>
              <a:rPr lang="en-US" sz="800" kern="0" dirty="0">
                <a:solidFill>
                  <a:sysClr val="window" lastClr="FFFFFF"/>
                </a:solidFill>
              </a:rPr>
              <a:t>Quantum Corporation. Company Confidential. Forward-looking information is based upon multiple assumptions and </a:t>
            </a:r>
            <a:r>
              <a:rPr lang="en-US" sz="800" kern="0" dirty="0" smtClean="0">
                <a:solidFill>
                  <a:sysClr val="window" lastClr="FFFFFF"/>
                </a:solidFill>
              </a:rPr>
              <a:t>uncertainties,</a:t>
            </a:r>
            <a:br>
              <a:rPr lang="en-US" sz="800" kern="0" dirty="0" smtClean="0">
                <a:solidFill>
                  <a:sysClr val="window" lastClr="FFFFFF"/>
                </a:solidFill>
              </a:rPr>
            </a:br>
            <a:r>
              <a:rPr lang="en-US" sz="800" kern="0" dirty="0" smtClean="0">
                <a:solidFill>
                  <a:sysClr val="window" lastClr="FFFFFF"/>
                </a:solidFill>
              </a:rPr>
              <a:t>does </a:t>
            </a:r>
            <a:r>
              <a:rPr lang="en-US" sz="800" kern="0" dirty="0">
                <a:solidFill>
                  <a:sysClr val="window" lastClr="FFFFFF"/>
                </a:solidFill>
              </a:rPr>
              <a:t>not necessarily represent the company’s outlook and is for planning purposes only.</a:t>
            </a:r>
          </a:p>
        </p:txBody>
      </p:sp>
    </p:spTree>
    <p:extLst>
      <p:ext uri="{BB962C8B-B14F-4D97-AF65-F5344CB8AC3E}">
        <p14:creationId xmlns="" xmlns:p14="http://schemas.microsoft.com/office/powerpoint/2010/main" val="209552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Brackets Yellow">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34382363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6" name="Picture 4"/>
          <p:cNvPicPr>
            <a:picLocks noChangeAspect="1" noChangeArrowheads="1"/>
          </p:cNvPicPr>
          <p:nvPr userDrawn="1"/>
        </p:nvPicPr>
        <p:blipFill>
          <a:blip r:embed="rId2" cstate="print"/>
          <a:srcRect/>
          <a:stretch>
            <a:fillRect/>
          </a:stretch>
        </p:blipFill>
        <p:spPr bwMode="auto">
          <a:xfrm>
            <a:off x="0" y="1588"/>
            <a:ext cx="9144000" cy="6858000"/>
          </a:xfrm>
          <a:prstGeom prst="rect">
            <a:avLst/>
          </a:prstGeom>
          <a:noFill/>
          <a:ln w="9525">
            <a:noFill/>
            <a:miter lim="800000"/>
            <a:headEnd/>
            <a:tailEnd/>
          </a:ln>
        </p:spPr>
      </p:pic>
      <p:sp>
        <p:nvSpPr>
          <p:cNvPr id="17" name="Text Placeholder 16"/>
          <p:cNvSpPr>
            <a:spLocks noGrp="1"/>
          </p:cNvSpPr>
          <p:nvPr>
            <p:ph type="body" sz="quarter" idx="13"/>
          </p:nvPr>
        </p:nvSpPr>
        <p:spPr>
          <a:xfrm>
            <a:off x="1981200" y="3048000"/>
            <a:ext cx="2359152" cy="1073150"/>
          </a:xfrm>
          <a:noFill/>
          <a:ln w="9525">
            <a:noFill/>
            <a:miter lim="800000"/>
            <a:headEnd/>
            <a:tailEnd/>
          </a:ln>
        </p:spPr>
        <p:txBody>
          <a:bodyPr>
            <a:normAutofit/>
          </a:bodyPr>
          <a:lstStyle>
            <a:lvl1pPr>
              <a:buNone/>
              <a:defRPr lang="en-US" sz="1600" b="1" i="0" kern="1200" dirty="0" smtClean="0">
                <a:solidFill>
                  <a:srgbClr val="B9CDE5"/>
                </a:solidFill>
                <a:latin typeface="Arial" pitchFamily="34" charset="0"/>
                <a:ea typeface="+mn-ea"/>
                <a:cs typeface="Arial" pitchFamily="34" charset="0"/>
              </a:defRPr>
            </a:lvl1pPr>
          </a:lstStyle>
          <a:p>
            <a:pPr lvl="0"/>
            <a:r>
              <a:rPr lang="en-US" dirty="0" smtClean="0"/>
              <a:t>Click to edit Master text styles</a:t>
            </a:r>
            <a:endParaRPr lang="en-US" dirty="0"/>
          </a:p>
        </p:txBody>
      </p:sp>
      <p:sp>
        <p:nvSpPr>
          <p:cNvPr id="19" name="Text Placeholder 18"/>
          <p:cNvSpPr>
            <a:spLocks noGrp="1"/>
          </p:cNvSpPr>
          <p:nvPr>
            <p:ph type="body" sz="quarter" idx="14"/>
          </p:nvPr>
        </p:nvSpPr>
        <p:spPr>
          <a:xfrm>
            <a:off x="1981200"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dirty="0" smtClean="0"/>
              <a:t>Click to edit Master text styles</a:t>
            </a:r>
            <a:endParaRPr lang="en-US" dirty="0"/>
          </a:p>
        </p:txBody>
      </p:sp>
      <p:sp>
        <p:nvSpPr>
          <p:cNvPr id="21" name="Text Placeholder 20"/>
          <p:cNvSpPr>
            <a:spLocks noGrp="1"/>
          </p:cNvSpPr>
          <p:nvPr>
            <p:ph type="body" sz="quarter" idx="15"/>
          </p:nvPr>
        </p:nvSpPr>
        <p:spPr>
          <a:xfrm>
            <a:off x="1981200" y="4114800"/>
            <a:ext cx="2377735" cy="584775"/>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dirty="0" smtClean="0"/>
              <a:t>Click to edit Master text styles</a:t>
            </a:r>
          </a:p>
        </p:txBody>
      </p:sp>
      <p:sp>
        <p:nvSpPr>
          <p:cNvPr id="23" name="Text Placeholder 22"/>
          <p:cNvSpPr>
            <a:spLocks noGrp="1"/>
          </p:cNvSpPr>
          <p:nvPr>
            <p:ph type="body" sz="quarter" idx="16"/>
          </p:nvPr>
        </p:nvSpPr>
        <p:spPr>
          <a:xfrm>
            <a:off x="1981200" y="593725"/>
            <a:ext cx="2816352"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dirty="0"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5" name="Title_wPhoto_PPT_imagery_033012" descr="/Volumes/Studio/QUANTUM/846-008_SalesKickOffElements/4. Creative/PowerPoint/images/Title_wPhoto_PPT_imagery_033012"/>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8" descr="Photo-FPO.jpg"/>
          <p:cNvPicPr>
            <a:picLocks noChangeAspect="1"/>
          </p:cNvPicPr>
          <p:nvPr userDrawn="1"/>
        </p:nvPicPr>
        <p:blipFill>
          <a:blip r:embed="rId3" cstate="print"/>
          <a:srcRect/>
          <a:stretch>
            <a:fillRect/>
          </a:stretch>
        </p:blipFill>
        <p:spPr bwMode="auto">
          <a:xfrm>
            <a:off x="1271588" y="1820863"/>
            <a:ext cx="3295650" cy="2984500"/>
          </a:xfrm>
          <a:prstGeom prst="rect">
            <a:avLst/>
          </a:prstGeom>
          <a:noFill/>
          <a:ln w="9525">
            <a:noFill/>
            <a:miter lim="800000"/>
            <a:headEnd/>
            <a:tailEnd/>
          </a:ln>
        </p:spPr>
      </p:pic>
      <p:pic>
        <p:nvPicPr>
          <p:cNvPr id="7" name="Picture 7" descr="Quantum-Q-for-PPT.png"/>
          <p:cNvPicPr>
            <a:picLocks noChangeAspect="1"/>
          </p:cNvPicPr>
          <p:nvPr userDrawn="1"/>
        </p:nvPicPr>
        <p:blipFill>
          <a:blip r:embed="rId4" cstate="print"/>
          <a:srcRect/>
          <a:stretch>
            <a:fillRect/>
          </a:stretch>
        </p:blipFill>
        <p:spPr bwMode="auto">
          <a:xfrm>
            <a:off x="1041400" y="1595438"/>
            <a:ext cx="4765675" cy="3378200"/>
          </a:xfrm>
          <a:prstGeom prst="rect">
            <a:avLst/>
          </a:prstGeom>
          <a:noFill/>
          <a:ln w="9525">
            <a:noFill/>
            <a:miter lim="800000"/>
            <a:headEnd/>
            <a:tailEnd/>
          </a:ln>
        </p:spPr>
      </p:pic>
      <p:sp>
        <p:nvSpPr>
          <p:cNvPr id="21" name="Text Placeholder 20"/>
          <p:cNvSpPr>
            <a:spLocks noGrp="1"/>
          </p:cNvSpPr>
          <p:nvPr>
            <p:ph type="body" sz="quarter" idx="15"/>
          </p:nvPr>
        </p:nvSpPr>
        <p:spPr>
          <a:xfrm>
            <a:off x="5064125" y="4114800"/>
            <a:ext cx="3138842" cy="338554"/>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dirty="0" smtClean="0"/>
              <a:t>Click to edit Master text styles</a:t>
            </a:r>
          </a:p>
        </p:txBody>
      </p:sp>
      <p:sp>
        <p:nvSpPr>
          <p:cNvPr id="23" name="Text Placeholder 22"/>
          <p:cNvSpPr>
            <a:spLocks noGrp="1"/>
          </p:cNvSpPr>
          <p:nvPr>
            <p:ph type="body" sz="quarter" idx="16"/>
          </p:nvPr>
        </p:nvSpPr>
        <p:spPr>
          <a:xfrm>
            <a:off x="5029199" y="593725"/>
            <a:ext cx="3539067"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dirty="0" smtClean="0"/>
              <a:t>Click to edit Master text styles</a:t>
            </a:r>
          </a:p>
        </p:txBody>
      </p:sp>
      <p:sp>
        <p:nvSpPr>
          <p:cNvPr id="14" name="Text Placeholder 13"/>
          <p:cNvSpPr>
            <a:spLocks noGrp="1"/>
          </p:cNvSpPr>
          <p:nvPr>
            <p:ph type="body" sz="quarter" idx="17"/>
          </p:nvPr>
        </p:nvSpPr>
        <p:spPr>
          <a:xfrm>
            <a:off x="5029200" y="3048000"/>
            <a:ext cx="3403600" cy="914400"/>
          </a:xfrm>
        </p:spPr>
        <p:txBody>
          <a:bodyPr>
            <a:noAutofit/>
          </a:bodyPr>
          <a:lstStyle>
            <a:lvl1pPr marL="0" indent="0">
              <a:buNone/>
              <a:defRPr sz="1600" b="1" i="0">
                <a:solidFill>
                  <a:srgbClr val="B9CDE5"/>
                </a:solidFill>
                <a:latin typeface="Arial" pitchFamily="34" charset="0"/>
                <a:cs typeface="Arial" pitchFamily="34" charset="0"/>
              </a:defRPr>
            </a:lvl1pPr>
            <a:lvl2pPr>
              <a:defRPr sz="1600" b="1" i="0">
                <a:solidFill>
                  <a:srgbClr val="B9CDE5"/>
                </a:solidFill>
                <a:latin typeface="Arial" pitchFamily="34" charset="0"/>
                <a:cs typeface="Arial" pitchFamily="34" charset="0"/>
              </a:defRPr>
            </a:lvl2pPr>
            <a:lvl3pPr>
              <a:defRPr sz="1600" b="1" i="0">
                <a:solidFill>
                  <a:srgbClr val="B9CDE5"/>
                </a:solidFill>
                <a:latin typeface="Arial" pitchFamily="34" charset="0"/>
                <a:cs typeface="Arial" pitchFamily="34" charset="0"/>
              </a:defRPr>
            </a:lvl3pPr>
            <a:lvl4pPr>
              <a:defRPr sz="1600" b="1" i="0">
                <a:solidFill>
                  <a:srgbClr val="B9CDE5"/>
                </a:solidFill>
                <a:latin typeface="Arial" pitchFamily="34" charset="0"/>
                <a:cs typeface="Arial" pitchFamily="34" charset="0"/>
              </a:defRPr>
            </a:lvl4pPr>
            <a:lvl5pPr>
              <a:defRPr sz="1600" b="1" i="0">
                <a:solidFill>
                  <a:srgbClr val="B9CDE5"/>
                </a:solidFill>
                <a:latin typeface="Arial" pitchFamily="34" charset="0"/>
                <a:cs typeface="Arial" pitchFamily="34" charset="0"/>
              </a:defRPr>
            </a:lvl5pPr>
          </a:lstStyle>
          <a:p>
            <a:pPr lvl="0"/>
            <a:r>
              <a:rPr lang="en-US" dirty="0" smtClean="0"/>
              <a:t>Click to edit Master text styles</a:t>
            </a:r>
            <a:endParaRPr lang="en-US" dirty="0"/>
          </a:p>
        </p:txBody>
      </p:sp>
      <p:sp>
        <p:nvSpPr>
          <p:cNvPr id="8" name="Text Placeholder 18"/>
          <p:cNvSpPr>
            <a:spLocks noGrp="1"/>
          </p:cNvSpPr>
          <p:nvPr>
            <p:ph type="body" sz="quarter" idx="14"/>
          </p:nvPr>
        </p:nvSpPr>
        <p:spPr>
          <a:xfrm>
            <a:off x="1419494"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dirty="0" smtClean="0"/>
              <a:t>Click to edit Master text styles</a:t>
            </a:r>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43B15EB-C1D3-4B48-9F26-A787BF617B14}" type="slidenum">
              <a:rPr/>
              <a:pPr>
                <a:defRPr/>
              </a:pPr>
              <a:t>‹#›</a:t>
            </a:fld>
            <a:endParaRPr dirty="0"/>
          </a:p>
        </p:txBody>
      </p:sp>
    </p:spTree>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rackets Yellow">
    <p:spTree>
      <p:nvGrpSpPr>
        <p:cNvPr id="1" name=""/>
        <p:cNvGrpSpPr/>
        <p:nvPr/>
      </p:nvGrpSpPr>
      <p:grpSpPr>
        <a:xfrm>
          <a:off x="0" y="0"/>
          <a:ext cx="0" cy="0"/>
          <a:chOff x="0" y="0"/>
          <a:chExt cx="0" cy="0"/>
        </a:xfrm>
      </p:grpSpPr>
      <p:pic>
        <p:nvPicPr>
          <p:cNvPr id="7" name="Picture 6" descr="puzzle_bracket_blue.png"/>
          <p:cNvPicPr>
            <a:picLocks noChangeAspect="1"/>
          </p:cNvPicPr>
          <p:nvPr userDrawn="1"/>
        </p:nvPicPr>
        <p:blipFill>
          <a:blip r:embed="rId2" cstate="print"/>
          <a:stretch>
            <a:fillRect/>
          </a:stretch>
        </p:blipFill>
        <p:spPr>
          <a:xfrm>
            <a:off x="0" y="0"/>
            <a:ext cx="9144000" cy="6858000"/>
          </a:xfrm>
          <a:prstGeom prst="rect">
            <a:avLst/>
          </a:prstGeom>
          <a:solidFill>
            <a:schemeClr val="tx1">
              <a:lumMod val="85000"/>
              <a:lumOff val="15000"/>
            </a:schemeClr>
          </a:solidFill>
        </p:spPr>
      </p:pic>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6851968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ackets Green">
    <p:spTree>
      <p:nvGrpSpPr>
        <p:cNvPr id="1" name=""/>
        <p:cNvGrpSpPr/>
        <p:nvPr/>
      </p:nvGrpSpPr>
      <p:grpSpPr>
        <a:xfrm>
          <a:off x="0" y="0"/>
          <a:ext cx="0" cy="0"/>
          <a:chOff x="0" y="0"/>
          <a:chExt cx="0" cy="0"/>
        </a:xfrm>
      </p:grpSpPr>
      <p:pic>
        <p:nvPicPr>
          <p:cNvPr id="7" name="Picture 6" descr="puzzle_bracket_blue.png"/>
          <p:cNvPicPr>
            <a:picLocks noChangeAspect="1"/>
          </p:cNvPicPr>
          <p:nvPr userDrawn="1"/>
        </p:nvPicPr>
        <p:blipFill>
          <a:blip r:embed="rId2" cstate="print"/>
          <a:stretch>
            <a:fillRect/>
          </a:stretch>
        </p:blipFill>
        <p:spPr>
          <a:xfrm>
            <a:off x="1" y="0"/>
            <a:ext cx="9143998" cy="6857999"/>
          </a:xfrm>
          <a:prstGeom prst="rect">
            <a:avLst/>
          </a:prstGeom>
          <a:solidFill>
            <a:schemeClr val="tx1">
              <a:lumMod val="85000"/>
              <a:lumOff val="15000"/>
            </a:schemeClr>
          </a:solidFill>
        </p:spPr>
      </p:pic>
      <p:sp>
        <p:nvSpPr>
          <p:cNvPr id="10"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ED99B"/>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1799478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ackets Yellow">
    <p:spTree>
      <p:nvGrpSpPr>
        <p:cNvPr id="1" name=""/>
        <p:cNvGrpSpPr/>
        <p:nvPr/>
      </p:nvGrpSpPr>
      <p:grpSpPr>
        <a:xfrm>
          <a:off x="0" y="0"/>
          <a:ext cx="0" cy="0"/>
          <a:chOff x="0" y="0"/>
          <a:chExt cx="0" cy="0"/>
        </a:xfrm>
      </p:grpSpPr>
      <p:pic>
        <p:nvPicPr>
          <p:cNvPr id="8" name="Picture 7" descr="puzzle_bracket_blue.png"/>
          <p:cNvPicPr>
            <a:picLocks noChangeAspect="1"/>
          </p:cNvPicPr>
          <p:nvPr userDrawn="1"/>
        </p:nvPicPr>
        <p:blipFill>
          <a:blip r:embed="rId2" cstate="print"/>
          <a:stretch>
            <a:fillRect/>
          </a:stretch>
        </p:blipFill>
        <p:spPr>
          <a:xfrm>
            <a:off x="0" y="0"/>
            <a:ext cx="9144000" cy="6857999"/>
          </a:xfrm>
          <a:prstGeom prst="rect">
            <a:avLst/>
          </a:prstGeom>
          <a:solidFill>
            <a:schemeClr val="tx1">
              <a:lumMod val="85000"/>
              <a:lumOff val="15000"/>
            </a:schemeClr>
          </a:solidFill>
        </p:spPr>
      </p:pic>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6851968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Brackets Grey">
    <p:spTree>
      <p:nvGrpSpPr>
        <p:cNvPr id="1" name=""/>
        <p:cNvGrpSpPr/>
        <p:nvPr/>
      </p:nvGrpSpPr>
      <p:grpSpPr>
        <a:xfrm>
          <a:off x="0" y="0"/>
          <a:ext cx="0" cy="0"/>
          <a:chOff x="0" y="0"/>
          <a:chExt cx="0" cy="0"/>
        </a:xfrm>
      </p:grpSpPr>
      <p:pic>
        <p:nvPicPr>
          <p:cNvPr id="6" name="Picture 5" descr="puzzle_bracket_blue.png"/>
          <p:cNvPicPr>
            <a:picLocks noChangeAspect="1"/>
          </p:cNvPicPr>
          <p:nvPr userDrawn="1"/>
        </p:nvPicPr>
        <p:blipFill>
          <a:blip r:embed="rId2" cstate="print"/>
          <a:stretch>
            <a:fillRect/>
          </a:stretch>
        </p:blipFill>
        <p:spPr>
          <a:xfrm>
            <a:off x="1" y="0"/>
            <a:ext cx="9143998" cy="6857998"/>
          </a:xfrm>
          <a:prstGeom prst="rect">
            <a:avLst/>
          </a:prstGeom>
          <a:solidFill>
            <a:schemeClr val="tx1">
              <a:lumMod val="85000"/>
              <a:lumOff val="15000"/>
            </a:schemeClr>
          </a:solid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3"/>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Brackets Grey">
    <p:spTree>
      <p:nvGrpSpPr>
        <p:cNvPr id="1" name=""/>
        <p:cNvGrpSpPr/>
        <p:nvPr/>
      </p:nvGrpSpPr>
      <p:grpSpPr>
        <a:xfrm>
          <a:off x="0" y="0"/>
          <a:ext cx="0" cy="0"/>
          <a:chOff x="0" y="0"/>
          <a:chExt cx="0" cy="0"/>
        </a:xfrm>
      </p:grpSpPr>
      <p:pic>
        <p:nvPicPr>
          <p:cNvPr id="6" name="Picture 5" descr="puzzle_bracket_blue.png"/>
          <p:cNvPicPr>
            <a:picLocks noChangeAspect="1"/>
          </p:cNvPicPr>
          <p:nvPr userDrawn="1"/>
        </p:nvPicPr>
        <p:blipFill>
          <a:blip r:embed="rId2" cstate="print"/>
          <a:stretch>
            <a:fillRect/>
          </a:stretch>
        </p:blipFill>
        <p:spPr>
          <a:xfrm>
            <a:off x="1" y="0"/>
            <a:ext cx="9143997" cy="6857998"/>
          </a:xfrm>
          <a:prstGeom prst="rect">
            <a:avLst/>
          </a:prstGeom>
          <a:solidFill>
            <a:schemeClr val="tx1">
              <a:lumMod val="85000"/>
              <a:lumOff val="15000"/>
            </a:schemeClr>
          </a:solid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2D1"/>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Brackets Grey">
    <p:spTree>
      <p:nvGrpSpPr>
        <p:cNvPr id="1" name=""/>
        <p:cNvGrpSpPr/>
        <p:nvPr/>
      </p:nvGrpSpPr>
      <p:grpSpPr>
        <a:xfrm>
          <a:off x="0" y="0"/>
          <a:ext cx="0" cy="0"/>
          <a:chOff x="0" y="0"/>
          <a:chExt cx="0" cy="0"/>
        </a:xfrm>
      </p:grpSpPr>
      <p:pic>
        <p:nvPicPr>
          <p:cNvPr id="6" name="Picture 5" descr="puzzle_bracket_blue.png"/>
          <p:cNvPicPr>
            <a:picLocks noChangeAspect="1"/>
          </p:cNvPicPr>
          <p:nvPr userDrawn="1"/>
        </p:nvPicPr>
        <p:blipFill>
          <a:blip r:embed="rId2" cstate="print"/>
          <a:stretch>
            <a:fillRect/>
          </a:stretch>
        </p:blipFill>
        <p:spPr>
          <a:xfrm>
            <a:off x="1" y="0"/>
            <a:ext cx="9143997" cy="6857997"/>
          </a:xfrm>
          <a:prstGeom prst="rect">
            <a:avLst/>
          </a:prstGeom>
          <a:solidFill>
            <a:schemeClr val="tx1">
              <a:lumMod val="85000"/>
              <a:lumOff val="15000"/>
            </a:schemeClr>
          </a:solid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rackets Grey">
    <p:spTree>
      <p:nvGrpSpPr>
        <p:cNvPr id="1" name=""/>
        <p:cNvGrpSpPr/>
        <p:nvPr/>
      </p:nvGrpSpPr>
      <p:grpSpPr>
        <a:xfrm>
          <a:off x="0" y="0"/>
          <a:ext cx="0" cy="0"/>
          <a:chOff x="0" y="0"/>
          <a:chExt cx="0" cy="0"/>
        </a:xfrm>
      </p:grpSpPr>
      <p:pic>
        <p:nvPicPr>
          <p:cNvPr id="6" name="Picture 5" descr="puzzle_bracket_blue.png"/>
          <p:cNvPicPr>
            <a:picLocks noChangeAspect="1"/>
          </p:cNvPicPr>
          <p:nvPr userDrawn="1"/>
        </p:nvPicPr>
        <p:blipFill>
          <a:blip r:embed="rId2" cstate="print"/>
          <a:stretch>
            <a:fillRect/>
          </a:stretch>
        </p:blipFill>
        <p:spPr>
          <a:xfrm>
            <a:off x="2" y="0"/>
            <a:ext cx="9143998" cy="6857998"/>
          </a:xfrm>
          <a:prstGeom prst="rect">
            <a:avLst/>
          </a:prstGeom>
          <a:solidFill>
            <a:schemeClr val="tx1">
              <a:lumMod val="85000"/>
              <a:lumOff val="15000"/>
            </a:schemeClr>
          </a:solid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27D84"/>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Brackets Go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3"/>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17130520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Brackets Grey">
    <p:spTree>
      <p:nvGrpSpPr>
        <p:cNvPr id="1" name=""/>
        <p:cNvGrpSpPr/>
        <p:nvPr/>
      </p:nvGrpSpPr>
      <p:grpSpPr>
        <a:xfrm>
          <a:off x="0" y="0"/>
          <a:ext cx="0" cy="0"/>
          <a:chOff x="0" y="0"/>
          <a:chExt cx="0" cy="0"/>
        </a:xfrm>
      </p:grpSpPr>
      <p:pic>
        <p:nvPicPr>
          <p:cNvPr id="8" name="Chapter1_PPT_imagery_033012.jpg" descr="/Volumes/Studio/QUANTUM/846-008_SalesKickOffElements/4. Creative/PowerPoint/images/Chapter1_PPT_imagery_033012.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pic>
        <p:nvPicPr>
          <p:cNvPr id="6" name="Picture 5" descr="puzzle_bracket_blue.png"/>
          <p:cNvPicPr>
            <a:picLocks noChangeAspect="1"/>
          </p:cNvPicPr>
          <p:nvPr userDrawn="1"/>
        </p:nvPicPr>
        <p:blipFill>
          <a:blip r:embed="rId3" cstate="print"/>
          <a:stretch>
            <a:fillRect/>
          </a:stretch>
        </p:blipFill>
        <p:spPr>
          <a:xfrm>
            <a:off x="4" y="0"/>
            <a:ext cx="9143994" cy="6857995"/>
          </a:xfrm>
          <a:prstGeom prst="rect">
            <a:avLst/>
          </a:prstGeom>
          <a:no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FD9F4"/>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Brackets Grey">
    <p:spTree>
      <p:nvGrpSpPr>
        <p:cNvPr id="1" name=""/>
        <p:cNvGrpSpPr/>
        <p:nvPr/>
      </p:nvGrpSpPr>
      <p:grpSpPr>
        <a:xfrm>
          <a:off x="0" y="0"/>
          <a:ext cx="0" cy="0"/>
          <a:chOff x="0" y="0"/>
          <a:chExt cx="0" cy="0"/>
        </a:xfrm>
      </p:grpSpPr>
      <p:pic>
        <p:nvPicPr>
          <p:cNvPr id="8" name="Chapter1_PPT_imagery_033012.jpg" descr="/Volumes/Studio/QUANTUM/846-008_SalesKickOffElements/4. Creative/PowerPoint/images/Chapter1_PPT_imagery_033012.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pic>
        <p:nvPicPr>
          <p:cNvPr id="6" name="Picture 5" descr="puzzle_bracket_blue.png"/>
          <p:cNvPicPr>
            <a:picLocks noChangeAspect="1"/>
          </p:cNvPicPr>
          <p:nvPr userDrawn="1"/>
        </p:nvPicPr>
        <p:blipFill>
          <a:blip r:embed="rId3" cstate="print"/>
          <a:stretch>
            <a:fillRect/>
          </a:stretch>
        </p:blipFill>
        <p:spPr>
          <a:xfrm>
            <a:off x="3" y="2"/>
            <a:ext cx="9143997" cy="6857998"/>
          </a:xfrm>
          <a:prstGeom prst="rect">
            <a:avLst/>
          </a:prstGeom>
          <a:no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FD99C"/>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Brackets Grey">
    <p:spTree>
      <p:nvGrpSpPr>
        <p:cNvPr id="1" name=""/>
        <p:cNvGrpSpPr/>
        <p:nvPr/>
      </p:nvGrpSpPr>
      <p:grpSpPr>
        <a:xfrm>
          <a:off x="0" y="0"/>
          <a:ext cx="0" cy="0"/>
          <a:chOff x="0" y="0"/>
          <a:chExt cx="0" cy="0"/>
        </a:xfrm>
      </p:grpSpPr>
      <p:pic>
        <p:nvPicPr>
          <p:cNvPr id="8" name="Chapter1_PPT_imagery_033012.jpg" descr="/Volumes/Studio/QUANTUM/846-008_SalesKickOffElements/4. Creative/PowerPoint/images/Chapter1_PPT_imagery_033012.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pic>
        <p:nvPicPr>
          <p:cNvPr id="6" name="Picture 5" descr="puzzle_bracket_blue.png"/>
          <p:cNvPicPr>
            <a:picLocks noChangeAspect="1"/>
          </p:cNvPicPr>
          <p:nvPr userDrawn="1"/>
        </p:nvPicPr>
        <p:blipFill>
          <a:blip r:embed="rId3" cstate="print"/>
          <a:stretch>
            <a:fillRect/>
          </a:stretch>
        </p:blipFill>
        <p:spPr>
          <a:xfrm>
            <a:off x="3" y="3"/>
            <a:ext cx="9143997" cy="6857997"/>
          </a:xfrm>
          <a:prstGeom prst="rect">
            <a:avLst/>
          </a:prstGeom>
          <a:no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FDD94"/>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Brackets Grey">
    <p:spTree>
      <p:nvGrpSpPr>
        <p:cNvPr id="1" name=""/>
        <p:cNvGrpSpPr/>
        <p:nvPr/>
      </p:nvGrpSpPr>
      <p:grpSpPr>
        <a:xfrm>
          <a:off x="0" y="0"/>
          <a:ext cx="0" cy="0"/>
          <a:chOff x="0" y="0"/>
          <a:chExt cx="0" cy="0"/>
        </a:xfrm>
      </p:grpSpPr>
      <p:pic>
        <p:nvPicPr>
          <p:cNvPr id="8" name="Chapter1_PPT_imagery_033012.jpg" descr="/Volumes/Studio/QUANTUM/846-008_SalesKickOffElements/4. Creative/PowerPoint/images/Chapter1_PPT_imagery_033012.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pic>
        <p:nvPicPr>
          <p:cNvPr id="6" name="Picture 5" descr="puzzle_bracket_blue.png"/>
          <p:cNvPicPr>
            <a:picLocks noChangeAspect="1"/>
          </p:cNvPicPr>
          <p:nvPr userDrawn="1"/>
        </p:nvPicPr>
        <p:blipFill>
          <a:blip r:embed="rId3" cstate="print"/>
          <a:stretch>
            <a:fillRect/>
          </a:stretch>
        </p:blipFill>
        <p:spPr>
          <a:xfrm>
            <a:off x="3" y="3"/>
            <a:ext cx="9143996" cy="6857997"/>
          </a:xfrm>
          <a:prstGeom prst="rect">
            <a:avLst/>
          </a:prstGeom>
          <a:no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4"/>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Brackets Grey">
    <p:spTree>
      <p:nvGrpSpPr>
        <p:cNvPr id="1" name=""/>
        <p:cNvGrpSpPr/>
        <p:nvPr/>
      </p:nvGrpSpPr>
      <p:grpSpPr>
        <a:xfrm>
          <a:off x="0" y="0"/>
          <a:ext cx="0" cy="0"/>
          <a:chOff x="0" y="0"/>
          <a:chExt cx="0" cy="0"/>
        </a:xfrm>
      </p:grpSpPr>
      <p:pic>
        <p:nvPicPr>
          <p:cNvPr id="8" name="Chapter1_PPT_imagery_033012.jpg" descr="/Volumes/Studio/QUANTUM/846-008_SalesKickOffElements/4. Creative/PowerPoint/images/Chapter1_PPT_imagery_033012.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pic>
        <p:nvPicPr>
          <p:cNvPr id="6" name="Picture 5" descr="puzzle_bracket_blue.png"/>
          <p:cNvPicPr>
            <a:picLocks noChangeAspect="1"/>
          </p:cNvPicPr>
          <p:nvPr userDrawn="1"/>
        </p:nvPicPr>
        <p:blipFill>
          <a:blip r:embed="rId3" cstate="print"/>
          <a:stretch>
            <a:fillRect/>
          </a:stretch>
        </p:blipFill>
        <p:spPr>
          <a:xfrm>
            <a:off x="3" y="4"/>
            <a:ext cx="9143996" cy="6857996"/>
          </a:xfrm>
          <a:prstGeom prst="rect">
            <a:avLst/>
          </a:prstGeom>
          <a:no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0D1"/>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_Brackets Grey">
    <p:spTree>
      <p:nvGrpSpPr>
        <p:cNvPr id="1" name=""/>
        <p:cNvGrpSpPr/>
        <p:nvPr/>
      </p:nvGrpSpPr>
      <p:grpSpPr>
        <a:xfrm>
          <a:off x="0" y="0"/>
          <a:ext cx="0" cy="0"/>
          <a:chOff x="0" y="0"/>
          <a:chExt cx="0" cy="0"/>
        </a:xfrm>
      </p:grpSpPr>
      <p:pic>
        <p:nvPicPr>
          <p:cNvPr id="8" name="Chapter1_PPT_imagery_033012.jpg" descr="/Volumes/Studio/QUANTUM/846-008_SalesKickOffElements/4. Creative/PowerPoint/images/Chapter1_PPT_imagery_033012.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pic>
        <p:nvPicPr>
          <p:cNvPr id="6" name="Picture 5" descr="puzzle_bracket_blue.png"/>
          <p:cNvPicPr>
            <a:picLocks noChangeAspect="1"/>
          </p:cNvPicPr>
          <p:nvPr userDrawn="1"/>
        </p:nvPicPr>
        <p:blipFill>
          <a:blip r:embed="rId3" cstate="print"/>
          <a:stretch>
            <a:fillRect/>
          </a:stretch>
        </p:blipFill>
        <p:spPr>
          <a:xfrm>
            <a:off x="6" y="4"/>
            <a:ext cx="9143994" cy="6857996"/>
          </a:xfrm>
          <a:prstGeom prst="rect">
            <a:avLst/>
          </a:prstGeom>
          <a:noFill/>
        </p:spPr>
      </p:pic>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7342030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Brackets Yellow">
    <p:spTree>
      <p:nvGrpSpPr>
        <p:cNvPr id="1" name=""/>
        <p:cNvGrpSpPr/>
        <p:nvPr/>
      </p:nvGrpSpPr>
      <p:grpSpPr>
        <a:xfrm>
          <a:off x="0" y="0"/>
          <a:ext cx="0" cy="0"/>
          <a:chOff x="0" y="0"/>
          <a:chExt cx="0" cy="0"/>
        </a:xfrm>
      </p:grpSpPr>
      <p:pic>
        <p:nvPicPr>
          <p:cNvPr id="5" name="Chapter1_PPT_imagery_033012.jpg" descr="/Volumes/Studio/QUANTUM/846-008_SalesKickOffElements/4. Creative/PowerPoint/images/Chapter1_PPT_imagery_033012.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pic>
        <p:nvPicPr>
          <p:cNvPr id="7" name="Picture 6" descr="puzzle_bracket_blue.png"/>
          <p:cNvPicPr>
            <a:picLocks noChangeAspect="1"/>
          </p:cNvPicPr>
          <p:nvPr userDrawn="1"/>
        </p:nvPicPr>
        <p:blipFill>
          <a:blip r:embed="rId3" cstate="print"/>
          <a:stretch>
            <a:fillRect/>
          </a:stretch>
        </p:blipFill>
        <p:spPr>
          <a:xfrm>
            <a:off x="0" y="1"/>
            <a:ext cx="9144000" cy="6857999"/>
          </a:xfrm>
          <a:prstGeom prst="rect">
            <a:avLst/>
          </a:prstGeom>
          <a:noFill/>
        </p:spPr>
      </p:pic>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chemeClr val="bg1">
                    <a:lumMod val="75000"/>
                  </a:schemeClr>
                </a:solidFill>
                <a:latin typeface="Arial" charset="0"/>
                <a:ea typeface="ＭＳ Ｐゴシック" charset="-128"/>
                <a:cs typeface="ＭＳ Ｐゴシック" charset="-128"/>
              </a:defRPr>
            </a:lvl1pPr>
          </a:lstStyle>
          <a:p>
            <a:pPr marL="0" lvl="0" indent="0" algn="l" defTabSz="457200" rtl="0" eaLnBrk="0" fontAlgn="base" hangingPunct="0">
              <a:spcBef>
                <a:spcPct val="20000"/>
              </a:spcBef>
              <a:spcAft>
                <a:spcPct val="0"/>
              </a:spcAft>
              <a:buClr>
                <a:srgbClr val="0DB6EC"/>
              </a:buClr>
              <a:buSzPct val="75000"/>
            </a:pPr>
            <a:r>
              <a:rPr lang="en-US" dirty="0"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6851968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e Certain BLUE">
    <p:spTree>
      <p:nvGrpSpPr>
        <p:cNvPr id="1" name=""/>
        <p:cNvGrpSpPr/>
        <p:nvPr/>
      </p:nvGrpSpPr>
      <p:grpSpPr>
        <a:xfrm>
          <a:off x="0" y="0"/>
          <a:ext cx="0" cy="0"/>
          <a:chOff x="0" y="0"/>
          <a:chExt cx="0" cy="0"/>
        </a:xfrm>
      </p:grpSpPr>
      <p:pic>
        <p:nvPicPr>
          <p:cNvPr id="2" name="Picture 8" descr="Blue_gradient_PPT_040312.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12" descr="Blue_gradientQ_4PPT_imagery_040312.png"/>
          <p:cNvPicPr>
            <a:picLocks noChangeAspect="1"/>
          </p:cNvPicPr>
          <p:nvPr userDrawn="1"/>
        </p:nvPicPr>
        <p:blipFill>
          <a:blip r:embed="rId3" cstate="print"/>
          <a:stretch>
            <a:fillRect/>
          </a:stretch>
        </p:blipFill>
        <p:spPr bwMode="auto">
          <a:xfrm>
            <a:off x="0" y="0"/>
            <a:ext cx="9144000" cy="6858000"/>
          </a:xfrm>
          <a:prstGeom prst="rect">
            <a:avLst/>
          </a:prstGeom>
          <a:noFill/>
          <a:ln w="9525">
            <a:noFill/>
            <a:miter lim="800000"/>
            <a:headEnd/>
            <a:tailEnd/>
          </a:ln>
        </p:spPr>
      </p:pic>
      <p:sp>
        <p:nvSpPr>
          <p:cNvPr id="5" name="TextBox 4"/>
          <p:cNvSpPr txBox="1"/>
          <p:nvPr userDrawn="1"/>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latin typeface="Arial" charset="0"/>
                <a:ea typeface="ＭＳ Ｐゴシック" charset="-128"/>
              </a:rPr>
              <a:t>© </a:t>
            </a:r>
            <a:r>
              <a:rPr lang="en-US" sz="800" kern="0" dirty="0" smtClean="0">
                <a:solidFill>
                  <a:sysClr val="window" lastClr="FFFFFF"/>
                </a:solidFill>
                <a:latin typeface="Arial" charset="0"/>
                <a:ea typeface="ＭＳ Ｐゴシック" charset="-128"/>
              </a:rPr>
              <a:t>2012 </a:t>
            </a:r>
            <a:r>
              <a:rPr lang="en-US" sz="800" kern="0" dirty="0">
                <a:solidFill>
                  <a:sysClr val="window" lastClr="FFFFFF"/>
                </a:solidFill>
                <a:latin typeface="Arial" charset="0"/>
                <a:ea typeface="ＭＳ Ｐゴシック" charset="-128"/>
              </a:rPr>
              <a:t>Quantum Corporation. Company Confidential. Forward-looking information is based upon multiple assumptions and </a:t>
            </a:r>
            <a:r>
              <a:rPr lang="en-US" sz="800" kern="0" dirty="0" smtClean="0">
                <a:solidFill>
                  <a:sysClr val="window" lastClr="FFFFFF"/>
                </a:solidFill>
                <a:latin typeface="Arial" charset="0"/>
                <a:ea typeface="ＭＳ Ｐゴシック" charset="-128"/>
              </a:rPr>
              <a:t>uncertainties,</a:t>
            </a:r>
            <a:br>
              <a:rPr lang="en-US" sz="800" kern="0" dirty="0" smtClean="0">
                <a:solidFill>
                  <a:sysClr val="window" lastClr="FFFFFF"/>
                </a:solidFill>
                <a:latin typeface="Arial" charset="0"/>
                <a:ea typeface="ＭＳ Ｐゴシック" charset="-128"/>
              </a:rPr>
            </a:br>
            <a:r>
              <a:rPr lang="en-US" sz="800" kern="0" dirty="0" smtClean="0">
                <a:solidFill>
                  <a:sysClr val="window" lastClr="FFFFFF"/>
                </a:solidFill>
                <a:latin typeface="Arial" charset="0"/>
                <a:ea typeface="ＭＳ Ｐゴシック" charset="-128"/>
              </a:rPr>
              <a:t>does </a:t>
            </a:r>
            <a:r>
              <a:rPr lang="en-US" sz="800" kern="0" dirty="0">
                <a:solidFill>
                  <a:sysClr val="window" lastClr="FFFFFF"/>
                </a:solidFill>
                <a:latin typeface="Arial" charset="0"/>
                <a:ea typeface="ＭＳ Ｐゴシック" charset="-128"/>
              </a:rPr>
              <a:t>not necessarily represent the company’s outlook and is for planning purposes only.</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e Certain WHIT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3" name="Picture 12" descr="Blue_gradientQ_4PPT_imagery_040312.pn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pic>
        <p:nvPicPr>
          <p:cNvPr id="9" name="Picture 8" descr="Sectiontitl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667000"/>
            <a:ext cx="6705600" cy="758952"/>
          </a:xfrm>
        </p:spPr>
        <p:txBody>
          <a:bodyPr anchor="b" anchorCtr="0"/>
          <a:lstStyle>
            <a:lvl1pPr>
              <a:defRPr sz="4000" b="0">
                <a:solidFill>
                  <a:schemeClr val="tx1"/>
                </a:solidFill>
              </a:defRPr>
            </a:lvl1pPr>
          </a:lstStyle>
          <a:p>
            <a:r>
              <a:rPr lang="en-US" dirty="0" smtClean="0"/>
              <a:t>Section Header</a:t>
            </a:r>
            <a:endParaRPr lang="en-US" dirty="0"/>
          </a:p>
        </p:txBody>
      </p:sp>
      <p:sp>
        <p:nvSpPr>
          <p:cNvPr id="8" name="Text Placeholder 7"/>
          <p:cNvSpPr>
            <a:spLocks noGrp="1"/>
          </p:cNvSpPr>
          <p:nvPr>
            <p:ph type="body" sz="quarter" idx="11" hasCustomPrompt="1"/>
          </p:nvPr>
        </p:nvSpPr>
        <p:spPr>
          <a:xfrm>
            <a:off x="457200" y="3581400"/>
            <a:ext cx="6705600" cy="990600"/>
          </a:xfrm>
          <a:prstGeom prst="rect">
            <a:avLst/>
          </a:prstGeom>
        </p:spPr>
        <p:txBody>
          <a:bodyPr/>
          <a:lstStyle>
            <a:lvl1pPr>
              <a:buFont typeface="Arial" pitchFamily="34" charset="0"/>
              <a:buNone/>
              <a:defRPr sz="1700" b="0" baseline="0">
                <a:solidFill>
                  <a:schemeClr val="tx1"/>
                </a:solidFill>
              </a:defRPr>
            </a:lvl1pPr>
            <a:lvl2pPr>
              <a:buNone/>
              <a:defRPr/>
            </a:lvl2pPr>
            <a:lvl3pPr>
              <a:buNone/>
              <a:defRPr/>
            </a:lvl3pPr>
            <a:lvl4pPr>
              <a:buNone/>
              <a:defRPr/>
            </a:lvl4pPr>
            <a:lvl5pPr>
              <a:buNone/>
              <a:defRPr/>
            </a:lvl5pPr>
          </a:lstStyle>
          <a:p>
            <a:pPr lvl="0"/>
            <a:r>
              <a:rPr lang="en-US" dirty="0" smtClean="0"/>
              <a:t>Section Header subtext</a:t>
            </a:r>
            <a:endParaRPr lang="en-US" dirty="0"/>
          </a:p>
        </p:txBody>
      </p:sp>
    </p:spTree>
    <p:extLst>
      <p:ext uri="{BB962C8B-B14F-4D97-AF65-F5344CB8AC3E}">
        <p14:creationId xmlns="" xmlns:p14="http://schemas.microsoft.com/office/powerpoint/2010/main" val="273784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Brackets Pin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2D1"/>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34215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Brackets Viole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3768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3.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10.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1.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theme" Target="../theme/theme5.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a:gsLst>
              <a:gs pos="0">
                <a:srgbClr val="E8EEF1"/>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0" y="6629400"/>
            <a:ext cx="9144000" cy="228600"/>
          </a:xfrm>
          <a:prstGeom prst="rect">
            <a:avLst/>
          </a:prstGeom>
          <a:gradFill>
            <a:gsLst>
              <a:gs pos="0">
                <a:srgbClr val="E3E9EF"/>
              </a:gs>
              <a:gs pos="50000">
                <a:srgbClr val="F0F3F7"/>
              </a:gs>
              <a:gs pos="100000">
                <a:srgbClr val="FDFE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itle Placeholder 1"/>
          <p:cNvSpPr>
            <a:spLocks noGrp="1"/>
          </p:cNvSpPr>
          <p:nvPr>
            <p:ph type="title"/>
          </p:nvPr>
        </p:nvSpPr>
        <p:spPr bwMode="auto">
          <a:xfrm>
            <a:off x="228600" y="228600"/>
            <a:ext cx="77724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301625" y="1143000"/>
            <a:ext cx="75438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0" y="6618288"/>
            <a:ext cx="463550"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pPr>
              <a:defRPr/>
            </a:pPr>
            <a:fld id="{D56CA4A3-277E-467B-BCE1-68C971AB6C00}" type="slidenum">
              <a:rPr/>
              <a:pPr>
                <a:defRPr/>
              </a:pPr>
              <a:t>‹#›</a:t>
            </a:fld>
            <a:endParaRPr dirty="0"/>
          </a:p>
        </p:txBody>
      </p:sp>
      <p:sp>
        <p:nvSpPr>
          <p:cNvPr id="1031" name="Slide Number Placeholder 4"/>
          <p:cNvSpPr txBox="1">
            <a:spLocks/>
          </p:cNvSpPr>
          <p:nvPr/>
        </p:nvSpPr>
        <p:spPr bwMode="auto">
          <a:xfrm>
            <a:off x="576263" y="6616700"/>
            <a:ext cx="45720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000">
                <a:solidFill>
                  <a:srgbClr val="A3A3A3"/>
                </a:solidFill>
              </a:rPr>
              <a:t>Quantum Confidential</a:t>
            </a:r>
          </a:p>
        </p:txBody>
      </p:sp>
      <p:sp>
        <p:nvSpPr>
          <p:cNvPr id="1032" name="Rectangle 7"/>
          <p:cNvSpPr>
            <a:spLocks noGrp="1" noChangeArrowheads="1"/>
          </p:cNvSpPr>
          <p:nvPr/>
        </p:nvSpPr>
        <p:spPr bwMode="auto">
          <a:xfrm>
            <a:off x="455613" y="6605588"/>
            <a:ext cx="17145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a:solidFill>
                  <a:srgbClr val="A3A3A3"/>
                </a:solidFill>
              </a:rPr>
              <a:t>|</a:t>
            </a:r>
          </a:p>
        </p:txBody>
      </p:sp>
      <p:cxnSp>
        <p:nvCxnSpPr>
          <p:cNvPr id="12" name="Straight Connector 11"/>
          <p:cNvCxnSpPr/>
          <p:nvPr/>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1034" name="Picture 12" descr="Logo_lockup_042012.png"/>
          <p:cNvPicPr>
            <a:picLocks noChangeAspect="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7561263" y="6173788"/>
            <a:ext cx="1354137" cy="684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2" r:id="rId1"/>
    <p:sldLayoutId id="2147484143" r:id="rId2"/>
    <p:sldLayoutId id="2147484141"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235" r:id="rId13"/>
  </p:sldLayoutIdLst>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pitchFamily="34"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pitchFamily="34"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a:gsLst>
              <a:gs pos="0">
                <a:srgbClr val="E8EEF1"/>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6629400"/>
            <a:ext cx="9144000" cy="228600"/>
          </a:xfrm>
          <a:prstGeom prst="rect">
            <a:avLst/>
          </a:prstGeom>
          <a:gradFill>
            <a:gsLst>
              <a:gs pos="0">
                <a:srgbClr val="E3E9EF"/>
              </a:gs>
              <a:gs pos="50000">
                <a:srgbClr val="F0F3F7"/>
              </a:gs>
              <a:gs pos="100000">
                <a:srgbClr val="FDFE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28" name="Title Placeholder 1"/>
          <p:cNvSpPr>
            <a:spLocks noGrp="1"/>
          </p:cNvSpPr>
          <p:nvPr>
            <p:ph type="title"/>
          </p:nvPr>
        </p:nvSpPr>
        <p:spPr bwMode="auto">
          <a:xfrm>
            <a:off x="228600" y="228600"/>
            <a:ext cx="77724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301625" y="1143000"/>
            <a:ext cx="75438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0" y="6618288"/>
            <a:ext cx="463550"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pPr>
              <a:defRPr/>
            </a:pPr>
            <a:fld id="{D56CA4A3-277E-467B-BCE1-68C971AB6C00}" type="slidenum">
              <a:rPr/>
              <a:pPr>
                <a:defRPr/>
              </a:pPr>
              <a:t>‹#›</a:t>
            </a:fld>
            <a:endParaRPr dirty="0"/>
          </a:p>
        </p:txBody>
      </p:sp>
      <p:sp>
        <p:nvSpPr>
          <p:cNvPr id="1031" name="Slide Number Placeholder 4"/>
          <p:cNvSpPr txBox="1">
            <a:spLocks/>
          </p:cNvSpPr>
          <p:nvPr/>
        </p:nvSpPr>
        <p:spPr bwMode="auto">
          <a:xfrm>
            <a:off x="576263" y="6616700"/>
            <a:ext cx="45720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000">
                <a:solidFill>
                  <a:srgbClr val="A3A3A3"/>
                </a:solidFill>
              </a:rPr>
              <a:t>Quantum Confidential</a:t>
            </a:r>
          </a:p>
        </p:txBody>
      </p:sp>
      <p:sp>
        <p:nvSpPr>
          <p:cNvPr id="1032" name="Rectangle 7"/>
          <p:cNvSpPr>
            <a:spLocks noGrp="1" noChangeArrowheads="1"/>
          </p:cNvSpPr>
          <p:nvPr/>
        </p:nvSpPr>
        <p:spPr bwMode="auto">
          <a:xfrm>
            <a:off x="455613" y="6605588"/>
            <a:ext cx="17145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a:solidFill>
                  <a:srgbClr val="A3A3A3"/>
                </a:solidFill>
              </a:rPr>
              <a:t>|</a:t>
            </a:r>
          </a:p>
        </p:txBody>
      </p:sp>
      <p:cxnSp>
        <p:nvCxnSpPr>
          <p:cNvPr id="12" name="Straight Connector 11"/>
          <p:cNvCxnSpPr/>
          <p:nvPr/>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1034" name="Picture 12" descr="Logo_lockup_042012.png"/>
          <p:cNvPicPr>
            <a:picLocks noChangeAspect="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7561263" y="6173788"/>
            <a:ext cx="1354137" cy="684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 id="2147484173" r:id="rId13"/>
  </p:sldLayoutIdLst>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pitchFamily="34"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pitchFamily="34"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Master_PPT_imagery_033012.jpg" descr="/Volumes/Studio/QUANTUM/846-008_SalesKickOffElements/4. Creative/PowerPoint/images/Master_PPT_imagery_033012.jpg"/>
          <p:cNvPicPr>
            <a:picLocks noChangeAspect="1"/>
          </p:cNvPicPr>
          <p:nvPr userDrawn="1"/>
        </p:nvPicPr>
        <p:blipFill>
          <a:blip r:embed="rId22"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228600" y="228600"/>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301625" y="1143000"/>
            <a:ext cx="7543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1" y="6617702"/>
            <a:ext cx="463858"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pPr>
              <a:defRPr/>
            </a:pPr>
            <a:fld id="{D1EAFE43-1E2A-4740-80B5-50297DF77E73}" type="slidenum">
              <a:rPr smtClean="0"/>
              <a:pPr>
                <a:defRPr/>
              </a:pPr>
              <a:t>‹#›</a:t>
            </a:fld>
            <a:endParaRPr dirty="0"/>
          </a:p>
        </p:txBody>
      </p:sp>
      <p:sp>
        <p:nvSpPr>
          <p:cNvPr id="10" name="Slide Number Placeholder 4"/>
          <p:cNvSpPr txBox="1">
            <a:spLocks/>
          </p:cNvSpPr>
          <p:nvPr userDrawn="1"/>
        </p:nvSpPr>
        <p:spPr bwMode="auto">
          <a:xfrm>
            <a:off x="576040" y="6616114"/>
            <a:ext cx="4572000" cy="427038"/>
          </a:xfrm>
          <a:prstGeom prst="rect">
            <a:avLst/>
          </a:prstGeom>
          <a:noFill/>
          <a:ln w="9525">
            <a:noFill/>
            <a:miter lim="800000"/>
            <a:headEnd/>
            <a:tailEnd/>
          </a:ln>
        </p:spPr>
        <p:txBody>
          <a:bodyPr/>
          <a:lstStyle/>
          <a:p>
            <a:pPr>
              <a:defRPr/>
            </a:pPr>
            <a:r>
              <a:rPr lang="en-US" sz="1000" dirty="0">
                <a:solidFill>
                  <a:srgbClr val="A3A3A3"/>
                </a:solidFill>
                <a:latin typeface="Arial" charset="0"/>
                <a:ea typeface="ＭＳ Ｐゴシック" charset="-128"/>
              </a:rPr>
              <a:t>Quantum Confidential</a:t>
            </a:r>
          </a:p>
        </p:txBody>
      </p:sp>
      <p:sp>
        <p:nvSpPr>
          <p:cNvPr id="11" name="Rectangle 7"/>
          <p:cNvSpPr>
            <a:spLocks noGrp="1" noChangeArrowheads="1"/>
          </p:cNvSpPr>
          <p:nvPr userDrawn="1"/>
        </p:nvSpPr>
        <p:spPr bwMode="auto">
          <a:xfrm>
            <a:off x="456198" y="6605294"/>
            <a:ext cx="171450" cy="247650"/>
          </a:xfrm>
          <a:prstGeom prst="rect">
            <a:avLst/>
          </a:prstGeom>
          <a:noFill/>
          <a:ln w="9525">
            <a:noFill/>
            <a:miter lim="800000"/>
            <a:headEnd/>
            <a:tailEnd/>
          </a:ln>
        </p:spPr>
        <p:txBody>
          <a:bodyPr/>
          <a:lstStyle/>
          <a:p>
            <a:pPr>
              <a:defRPr/>
            </a:pPr>
            <a:r>
              <a:rPr lang="en-US" sz="1100" dirty="0">
                <a:solidFill>
                  <a:srgbClr val="A3A3A3"/>
                </a:solidFill>
                <a:latin typeface="Arial" charset="0"/>
                <a:ea typeface="ＭＳ Ｐゴシック" charset="-128"/>
              </a:rPr>
              <a:t>|</a:t>
            </a:r>
          </a:p>
        </p:txBody>
      </p:sp>
      <p:cxnSp>
        <p:nvCxnSpPr>
          <p:cNvPr id="12" name="Straight Connector 11"/>
          <p:cNvCxnSpPr/>
          <p:nvPr userDrawn="1"/>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Tree>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 id="2147484189" r:id="rId14"/>
    <p:sldLayoutId id="2147484190" r:id="rId15"/>
    <p:sldLayoutId id="2147484191" r:id="rId16"/>
    <p:sldLayoutId id="2147484192" r:id="rId17"/>
    <p:sldLayoutId id="2147484193" r:id="rId18"/>
    <p:sldLayoutId id="2147484194" r:id="rId19"/>
    <p:sldLayoutId id="2147484195" r:id="rId20"/>
  </p:sldLayoutIdLst>
  <p:txStyles>
    <p:titleStyle>
      <a:lvl1pPr algn="l" rtl="0" eaLnBrk="0" fontAlgn="base" hangingPunct="0">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0" fontAlgn="base" hangingPunct="0">
        <a:spcBef>
          <a:spcPct val="0"/>
        </a:spcBef>
        <a:spcAft>
          <a:spcPct val="0"/>
        </a:spcAft>
        <a:defRPr sz="3200">
          <a:solidFill>
            <a:srgbClr val="0076BB"/>
          </a:solidFill>
          <a:latin typeface="Arial" charset="0"/>
          <a:ea typeface="ＭＳ Ｐゴシック" charset="-128"/>
          <a:cs typeface="Arial" charset="0"/>
        </a:defRPr>
      </a:lvl2pPr>
      <a:lvl3pPr algn="l" rtl="0" eaLnBrk="0" fontAlgn="base" hangingPunct="0">
        <a:spcBef>
          <a:spcPct val="0"/>
        </a:spcBef>
        <a:spcAft>
          <a:spcPct val="0"/>
        </a:spcAft>
        <a:defRPr sz="3200">
          <a:solidFill>
            <a:srgbClr val="0076BB"/>
          </a:solidFill>
          <a:latin typeface="Arial" charset="0"/>
          <a:ea typeface="ＭＳ Ｐゴシック" charset="-128"/>
          <a:cs typeface="Arial" charset="0"/>
        </a:defRPr>
      </a:lvl3pPr>
      <a:lvl4pPr algn="l" rtl="0" eaLnBrk="0" fontAlgn="base" hangingPunct="0">
        <a:spcBef>
          <a:spcPct val="0"/>
        </a:spcBef>
        <a:spcAft>
          <a:spcPct val="0"/>
        </a:spcAft>
        <a:defRPr sz="3200">
          <a:solidFill>
            <a:srgbClr val="0076BB"/>
          </a:solidFill>
          <a:latin typeface="Arial" charset="0"/>
          <a:ea typeface="ＭＳ Ｐゴシック" charset="-128"/>
          <a:cs typeface="Arial" charset="0"/>
        </a:defRPr>
      </a:lvl4pPr>
      <a:lvl5pPr algn="l" rtl="0" eaLnBrk="0" fontAlgn="base" hangingPunct="0">
        <a:spcBef>
          <a:spcPct val="0"/>
        </a:spcBef>
        <a:spcAft>
          <a:spcPct val="0"/>
        </a:spcAft>
        <a:defRPr sz="3200">
          <a:solidFill>
            <a:srgbClr val="0076BB"/>
          </a:solidFill>
          <a:latin typeface="Arial" charset="0"/>
          <a:ea typeface="ＭＳ Ｐゴシック" charset="-128"/>
          <a:cs typeface="Arial" charset="0"/>
        </a:defRPr>
      </a:lvl5pPr>
      <a:lvl6pPr marL="457200" algn="l" rtl="0" eaLnBrk="0" fontAlgn="base" hangingPunct="0">
        <a:spcBef>
          <a:spcPct val="0"/>
        </a:spcBef>
        <a:spcAft>
          <a:spcPct val="0"/>
        </a:spcAft>
        <a:defRPr sz="3200">
          <a:solidFill>
            <a:srgbClr val="0076BB"/>
          </a:solidFill>
          <a:latin typeface="Arial" charset="0"/>
          <a:ea typeface="ＭＳ Ｐゴシック" charset="-128"/>
          <a:cs typeface="Arial" charset="0"/>
        </a:defRPr>
      </a:lvl6pPr>
      <a:lvl7pPr marL="914400" algn="l" rtl="0" eaLnBrk="0" fontAlgn="base" hangingPunct="0">
        <a:spcBef>
          <a:spcPct val="0"/>
        </a:spcBef>
        <a:spcAft>
          <a:spcPct val="0"/>
        </a:spcAft>
        <a:defRPr sz="3200">
          <a:solidFill>
            <a:srgbClr val="0076BB"/>
          </a:solidFill>
          <a:latin typeface="Arial" charset="0"/>
          <a:ea typeface="ＭＳ Ｐゴシック" charset="-128"/>
          <a:cs typeface="Arial" charset="0"/>
        </a:defRPr>
      </a:lvl7pPr>
      <a:lvl8pPr marL="1371600" algn="l" rtl="0" eaLnBrk="0" fontAlgn="base" hangingPunct="0">
        <a:spcBef>
          <a:spcPct val="0"/>
        </a:spcBef>
        <a:spcAft>
          <a:spcPct val="0"/>
        </a:spcAft>
        <a:defRPr sz="3200">
          <a:solidFill>
            <a:srgbClr val="0076BB"/>
          </a:solidFill>
          <a:latin typeface="Arial" charset="0"/>
          <a:ea typeface="ＭＳ Ｐゴシック" charset="-128"/>
          <a:cs typeface="Arial" charset="0"/>
        </a:defRPr>
      </a:lvl8pPr>
      <a:lvl9pPr marL="1828800" algn="l" rtl="0" eaLnBrk="0" fontAlgn="base" hangingPunct="0">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0" fontAlgn="base" hangingPunct="0">
        <a:spcBef>
          <a:spcPct val="20000"/>
        </a:spcBef>
        <a:spcAft>
          <a:spcPct val="0"/>
        </a:spcAft>
        <a:buClr>
          <a:srgbClr val="0DB6EC"/>
        </a:buClr>
        <a:buSzPct val="75000"/>
        <a:buFont typeface="Wingdings"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0" fontAlgn="base" hangingPunct="0">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0" fontAlgn="base" hangingPunct="0">
        <a:spcBef>
          <a:spcPct val="20000"/>
        </a:spcBef>
        <a:spcAft>
          <a:spcPct val="0"/>
        </a:spcAft>
        <a:buClr>
          <a:srgbClr val="0DB6EC"/>
        </a:buClr>
        <a:buFont typeface="Wingdings"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0" fontAlgn="base" hangingPunct="0">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0" fontAlgn="base" hangingPunct="0">
        <a:spcBef>
          <a:spcPct val="20000"/>
        </a:spcBef>
        <a:spcAft>
          <a:spcPct val="0"/>
        </a:spcAft>
        <a:buClr>
          <a:srgbClr val="0DB6EC"/>
        </a:buClr>
        <a:buFont typeface="Wingdings"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a:gsLst>
              <a:gs pos="0">
                <a:srgbClr val="E8EEF1"/>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6629400"/>
            <a:ext cx="9144000" cy="228600"/>
          </a:xfrm>
          <a:prstGeom prst="rect">
            <a:avLst/>
          </a:prstGeom>
          <a:gradFill>
            <a:gsLst>
              <a:gs pos="0">
                <a:srgbClr val="E3E9EF"/>
              </a:gs>
              <a:gs pos="50000">
                <a:srgbClr val="F0F3F7"/>
              </a:gs>
              <a:gs pos="100000">
                <a:srgbClr val="FDFE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28" name="Title Placeholder 1"/>
          <p:cNvSpPr>
            <a:spLocks noGrp="1"/>
          </p:cNvSpPr>
          <p:nvPr>
            <p:ph type="title"/>
          </p:nvPr>
        </p:nvSpPr>
        <p:spPr bwMode="auto">
          <a:xfrm>
            <a:off x="228600" y="228600"/>
            <a:ext cx="77724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301625" y="1143000"/>
            <a:ext cx="75438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0" y="6618288"/>
            <a:ext cx="463550"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pPr>
              <a:defRPr/>
            </a:pPr>
            <a:fld id="{D56CA4A3-277E-467B-BCE1-68C971AB6C00}" type="slidenum">
              <a:rPr/>
              <a:pPr>
                <a:defRPr/>
              </a:pPr>
              <a:t>‹#›</a:t>
            </a:fld>
            <a:endParaRPr dirty="0"/>
          </a:p>
        </p:txBody>
      </p:sp>
      <p:sp>
        <p:nvSpPr>
          <p:cNvPr id="1031" name="Slide Number Placeholder 4"/>
          <p:cNvSpPr txBox="1">
            <a:spLocks/>
          </p:cNvSpPr>
          <p:nvPr/>
        </p:nvSpPr>
        <p:spPr bwMode="auto">
          <a:xfrm>
            <a:off x="576263" y="6616700"/>
            <a:ext cx="45720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000">
                <a:solidFill>
                  <a:srgbClr val="A3A3A3"/>
                </a:solidFill>
              </a:rPr>
              <a:t>Quantum Confidential</a:t>
            </a:r>
          </a:p>
        </p:txBody>
      </p:sp>
      <p:sp>
        <p:nvSpPr>
          <p:cNvPr id="1032" name="Rectangle 7"/>
          <p:cNvSpPr>
            <a:spLocks noGrp="1" noChangeArrowheads="1"/>
          </p:cNvSpPr>
          <p:nvPr/>
        </p:nvSpPr>
        <p:spPr bwMode="auto">
          <a:xfrm>
            <a:off x="455613" y="6605588"/>
            <a:ext cx="17145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a:solidFill>
                  <a:srgbClr val="A3A3A3"/>
                </a:solidFill>
              </a:rPr>
              <a:t>|</a:t>
            </a:r>
          </a:p>
        </p:txBody>
      </p:sp>
      <p:cxnSp>
        <p:nvCxnSpPr>
          <p:cNvPr id="12" name="Straight Connector 11"/>
          <p:cNvCxnSpPr/>
          <p:nvPr/>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1034" name="Picture 12" descr="Logo_lockup_042012.png"/>
          <p:cNvPicPr>
            <a:picLocks noChangeAspect="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7561263" y="6173788"/>
            <a:ext cx="1354137" cy="684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Lst>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pitchFamily="34"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pitchFamily="34"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Master_PPT_imagery_033012.jpg" descr="/Volumes/Studio/QUANTUM/846-008_SalesKickOffElements/4. Creative/PowerPoint/images/Master_PPT_imagery_033012.jpg"/>
          <p:cNvPicPr>
            <a:picLocks noChangeAspect="1"/>
          </p:cNvPicPr>
          <p:nvPr userDrawn="1"/>
        </p:nvPicPr>
        <p:blipFill>
          <a:blip r:embed="rId22"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228600" y="228600"/>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301625" y="1143000"/>
            <a:ext cx="7543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1" y="6617702"/>
            <a:ext cx="463858"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pPr>
              <a:defRPr/>
            </a:pPr>
            <a:fld id="{D1EAFE43-1E2A-4740-80B5-50297DF77E73}" type="slidenum">
              <a:rPr smtClean="0"/>
              <a:pPr>
                <a:defRPr/>
              </a:pPr>
              <a:t>‹#›</a:t>
            </a:fld>
            <a:endParaRPr dirty="0"/>
          </a:p>
        </p:txBody>
      </p:sp>
      <p:sp>
        <p:nvSpPr>
          <p:cNvPr id="10" name="Slide Number Placeholder 4"/>
          <p:cNvSpPr txBox="1">
            <a:spLocks/>
          </p:cNvSpPr>
          <p:nvPr userDrawn="1"/>
        </p:nvSpPr>
        <p:spPr bwMode="auto">
          <a:xfrm>
            <a:off x="576040" y="6616114"/>
            <a:ext cx="4572000" cy="427038"/>
          </a:xfrm>
          <a:prstGeom prst="rect">
            <a:avLst/>
          </a:prstGeom>
          <a:noFill/>
          <a:ln w="9525">
            <a:noFill/>
            <a:miter lim="800000"/>
            <a:headEnd/>
            <a:tailEnd/>
          </a:ln>
        </p:spPr>
        <p:txBody>
          <a:bodyPr/>
          <a:lstStyle/>
          <a:p>
            <a:pPr>
              <a:defRPr/>
            </a:pPr>
            <a:r>
              <a:rPr lang="en-US" sz="1000" dirty="0">
                <a:solidFill>
                  <a:srgbClr val="A3A3A3"/>
                </a:solidFill>
                <a:latin typeface="Arial" charset="0"/>
                <a:ea typeface="ＭＳ Ｐゴシック" charset="-128"/>
              </a:rPr>
              <a:t>Quantum Confidential</a:t>
            </a:r>
          </a:p>
        </p:txBody>
      </p:sp>
      <p:sp>
        <p:nvSpPr>
          <p:cNvPr id="11" name="Rectangle 7"/>
          <p:cNvSpPr>
            <a:spLocks noGrp="1" noChangeArrowheads="1"/>
          </p:cNvSpPr>
          <p:nvPr userDrawn="1"/>
        </p:nvSpPr>
        <p:spPr bwMode="auto">
          <a:xfrm>
            <a:off x="456198" y="6605294"/>
            <a:ext cx="171450" cy="247650"/>
          </a:xfrm>
          <a:prstGeom prst="rect">
            <a:avLst/>
          </a:prstGeom>
          <a:noFill/>
          <a:ln w="9525">
            <a:noFill/>
            <a:miter lim="800000"/>
            <a:headEnd/>
            <a:tailEnd/>
          </a:ln>
        </p:spPr>
        <p:txBody>
          <a:bodyPr/>
          <a:lstStyle/>
          <a:p>
            <a:pPr>
              <a:defRPr/>
            </a:pPr>
            <a:r>
              <a:rPr lang="en-US" sz="1100" dirty="0">
                <a:solidFill>
                  <a:srgbClr val="A3A3A3"/>
                </a:solidFill>
                <a:latin typeface="Arial" charset="0"/>
                <a:ea typeface="ＭＳ Ｐゴシック" charset="-128"/>
              </a:rPr>
              <a:t>|</a:t>
            </a:r>
          </a:p>
        </p:txBody>
      </p:sp>
      <p:cxnSp>
        <p:nvCxnSpPr>
          <p:cNvPr id="12" name="Straight Connector 11"/>
          <p:cNvCxnSpPr/>
          <p:nvPr userDrawn="1"/>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 id="2147484226" r:id="rId14"/>
    <p:sldLayoutId id="2147484227" r:id="rId15"/>
    <p:sldLayoutId id="2147484228" r:id="rId16"/>
    <p:sldLayoutId id="2147484229" r:id="rId17"/>
    <p:sldLayoutId id="2147484230" r:id="rId18"/>
    <p:sldLayoutId id="2147484231" r:id="rId19"/>
    <p:sldLayoutId id="2147484232" r:id="rId20"/>
  </p:sldLayoutIdLst>
  <p:txStyles>
    <p:titleStyle>
      <a:lvl1pPr algn="l" rtl="0" eaLnBrk="0" fontAlgn="base" hangingPunct="0">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0" fontAlgn="base" hangingPunct="0">
        <a:spcBef>
          <a:spcPct val="0"/>
        </a:spcBef>
        <a:spcAft>
          <a:spcPct val="0"/>
        </a:spcAft>
        <a:defRPr sz="3200">
          <a:solidFill>
            <a:srgbClr val="0076BB"/>
          </a:solidFill>
          <a:latin typeface="Arial" charset="0"/>
          <a:ea typeface="ＭＳ Ｐゴシック" charset="-128"/>
          <a:cs typeface="Arial" charset="0"/>
        </a:defRPr>
      </a:lvl2pPr>
      <a:lvl3pPr algn="l" rtl="0" eaLnBrk="0" fontAlgn="base" hangingPunct="0">
        <a:spcBef>
          <a:spcPct val="0"/>
        </a:spcBef>
        <a:spcAft>
          <a:spcPct val="0"/>
        </a:spcAft>
        <a:defRPr sz="3200">
          <a:solidFill>
            <a:srgbClr val="0076BB"/>
          </a:solidFill>
          <a:latin typeface="Arial" charset="0"/>
          <a:ea typeface="ＭＳ Ｐゴシック" charset="-128"/>
          <a:cs typeface="Arial" charset="0"/>
        </a:defRPr>
      </a:lvl3pPr>
      <a:lvl4pPr algn="l" rtl="0" eaLnBrk="0" fontAlgn="base" hangingPunct="0">
        <a:spcBef>
          <a:spcPct val="0"/>
        </a:spcBef>
        <a:spcAft>
          <a:spcPct val="0"/>
        </a:spcAft>
        <a:defRPr sz="3200">
          <a:solidFill>
            <a:srgbClr val="0076BB"/>
          </a:solidFill>
          <a:latin typeface="Arial" charset="0"/>
          <a:ea typeface="ＭＳ Ｐゴシック" charset="-128"/>
          <a:cs typeface="Arial" charset="0"/>
        </a:defRPr>
      </a:lvl4pPr>
      <a:lvl5pPr algn="l" rtl="0" eaLnBrk="0" fontAlgn="base" hangingPunct="0">
        <a:spcBef>
          <a:spcPct val="0"/>
        </a:spcBef>
        <a:spcAft>
          <a:spcPct val="0"/>
        </a:spcAft>
        <a:defRPr sz="3200">
          <a:solidFill>
            <a:srgbClr val="0076BB"/>
          </a:solidFill>
          <a:latin typeface="Arial" charset="0"/>
          <a:ea typeface="ＭＳ Ｐゴシック" charset="-128"/>
          <a:cs typeface="Arial" charset="0"/>
        </a:defRPr>
      </a:lvl5pPr>
      <a:lvl6pPr marL="457200" algn="l" rtl="0" eaLnBrk="0" fontAlgn="base" hangingPunct="0">
        <a:spcBef>
          <a:spcPct val="0"/>
        </a:spcBef>
        <a:spcAft>
          <a:spcPct val="0"/>
        </a:spcAft>
        <a:defRPr sz="3200">
          <a:solidFill>
            <a:srgbClr val="0076BB"/>
          </a:solidFill>
          <a:latin typeface="Arial" charset="0"/>
          <a:ea typeface="ＭＳ Ｐゴシック" charset="-128"/>
          <a:cs typeface="Arial" charset="0"/>
        </a:defRPr>
      </a:lvl6pPr>
      <a:lvl7pPr marL="914400" algn="l" rtl="0" eaLnBrk="0" fontAlgn="base" hangingPunct="0">
        <a:spcBef>
          <a:spcPct val="0"/>
        </a:spcBef>
        <a:spcAft>
          <a:spcPct val="0"/>
        </a:spcAft>
        <a:defRPr sz="3200">
          <a:solidFill>
            <a:srgbClr val="0076BB"/>
          </a:solidFill>
          <a:latin typeface="Arial" charset="0"/>
          <a:ea typeface="ＭＳ Ｐゴシック" charset="-128"/>
          <a:cs typeface="Arial" charset="0"/>
        </a:defRPr>
      </a:lvl7pPr>
      <a:lvl8pPr marL="1371600" algn="l" rtl="0" eaLnBrk="0" fontAlgn="base" hangingPunct="0">
        <a:spcBef>
          <a:spcPct val="0"/>
        </a:spcBef>
        <a:spcAft>
          <a:spcPct val="0"/>
        </a:spcAft>
        <a:defRPr sz="3200">
          <a:solidFill>
            <a:srgbClr val="0076BB"/>
          </a:solidFill>
          <a:latin typeface="Arial" charset="0"/>
          <a:ea typeface="ＭＳ Ｐゴシック" charset="-128"/>
          <a:cs typeface="Arial" charset="0"/>
        </a:defRPr>
      </a:lvl8pPr>
      <a:lvl9pPr marL="1828800" algn="l" rtl="0" eaLnBrk="0" fontAlgn="base" hangingPunct="0">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0" fontAlgn="base" hangingPunct="0">
        <a:spcBef>
          <a:spcPct val="20000"/>
        </a:spcBef>
        <a:spcAft>
          <a:spcPct val="0"/>
        </a:spcAft>
        <a:buClr>
          <a:srgbClr val="0DB6EC"/>
        </a:buClr>
        <a:buSzPct val="75000"/>
        <a:buFont typeface="Wingdings"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0" fontAlgn="base" hangingPunct="0">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0" fontAlgn="base" hangingPunct="0">
        <a:spcBef>
          <a:spcPct val="20000"/>
        </a:spcBef>
        <a:spcAft>
          <a:spcPct val="0"/>
        </a:spcAft>
        <a:buClr>
          <a:srgbClr val="0DB6EC"/>
        </a:buClr>
        <a:buFont typeface="Wingdings"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0" fontAlgn="base" hangingPunct="0">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0" fontAlgn="base" hangingPunct="0">
        <a:spcBef>
          <a:spcPct val="20000"/>
        </a:spcBef>
        <a:spcAft>
          <a:spcPct val="0"/>
        </a:spcAft>
        <a:buClr>
          <a:srgbClr val="0DB6EC"/>
        </a:buClr>
        <a:buFont typeface="Wingdings"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dxwiki.quantum.com/mediawiki/images/b/b7/6-67068-06_Xsan_Compatibility_Add47AddUmami_RevMDraft06.pdf" TargetMode="External"/><Relationship Id="rId2" Type="http://schemas.openxmlformats.org/officeDocument/2006/relationships/hyperlink" Target="http://dxwiki.quantum.com/mediawiki/images/1/19/0-14966-01_SPA_StorNext4.7_Lattus3.1.4_PlatformDriveLibraryFirmwareDocument_RevBDraft01.pdf" TargetMode="External"/><Relationship Id="rId1" Type="http://schemas.openxmlformats.org/officeDocument/2006/relationships/slideLayout" Target="../slideLayouts/slideLayout3.xml"/><Relationship Id="rId4" Type="http://schemas.openxmlformats.org/officeDocument/2006/relationships/hyperlink" Target="http://dxwiki.quantum.com/mediawiki/images/5/5b/6-xxxxx-01_StorNextToAppliance_Compatibility_RevADraft02.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dxwiki.quantum.com/dxwiki/StorNext"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2134266" y="2713381"/>
            <a:ext cx="5836915" cy="777727"/>
          </a:xfrm>
        </p:spPr>
        <p:txBody>
          <a:bodyPr>
            <a:noAutofit/>
          </a:bodyPr>
          <a:lstStyle/>
          <a:p>
            <a:pPr>
              <a:buFont typeface="Wingdings" charset="2"/>
              <a:buNone/>
              <a:defRPr/>
            </a:pPr>
            <a:r>
              <a:rPr lang="en-US" sz="3600" dirty="0" err="1" smtClean="0"/>
              <a:t>StorNExt</a:t>
            </a:r>
            <a:r>
              <a:rPr lang="en-US" sz="3600" dirty="0" smtClean="0"/>
              <a:t> 4.6 / 4.7 TOI</a:t>
            </a:r>
          </a:p>
        </p:txBody>
      </p:sp>
      <p:sp>
        <p:nvSpPr>
          <p:cNvPr id="3" name="TextBox 2"/>
          <p:cNvSpPr txBox="1"/>
          <p:nvPr/>
        </p:nvSpPr>
        <p:spPr>
          <a:xfrm>
            <a:off x="2142128" y="3808908"/>
            <a:ext cx="1620957" cy="646331"/>
          </a:xfrm>
          <a:prstGeom prst="rect">
            <a:avLst/>
          </a:prstGeom>
          <a:noFill/>
        </p:spPr>
        <p:txBody>
          <a:bodyPr wrap="none" rtlCol="0">
            <a:spAutoFit/>
          </a:bodyPr>
          <a:lstStyle/>
          <a:p>
            <a:r>
              <a:rPr lang="en-US" dirty="0" smtClean="0"/>
              <a:t>Neil Bannister</a:t>
            </a:r>
          </a:p>
          <a:p>
            <a:r>
              <a:rPr lang="en-US" dirty="0" smtClean="0"/>
              <a:t>July 2013</a:t>
            </a:r>
            <a:endParaRPr lang="en-US" dirty="0"/>
          </a:p>
        </p:txBody>
      </p:sp>
    </p:spTree>
    <p:extLst>
      <p:ext uri="{BB962C8B-B14F-4D97-AF65-F5344CB8AC3E}">
        <p14:creationId xmlns="" xmlns:p14="http://schemas.microsoft.com/office/powerpoint/2010/main" val="42276803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US" smtClean="0">
                <a:solidFill>
                  <a:schemeClr val="tx1"/>
                </a:solidFill>
              </a:rPr>
              <a:t>Per Policy Drive Use Limits</a:t>
            </a:r>
            <a:endParaRPr lang="en-US" smtClean="0"/>
          </a:p>
        </p:txBody>
      </p:sp>
      <p:sp>
        <p:nvSpPr>
          <p:cNvPr id="5123" name="Rectangle 3"/>
          <p:cNvSpPr>
            <a:spLocks noGrp="1" noChangeArrowheads="1"/>
          </p:cNvSpPr>
          <p:nvPr>
            <p:ph type="body" idx="4294967295"/>
          </p:nvPr>
        </p:nvSpPr>
        <p:spPr>
          <a:xfrm>
            <a:off x="228600" y="1219200"/>
            <a:ext cx="8686800" cy="5105400"/>
          </a:xfrm>
        </p:spPr>
        <p:txBody>
          <a:bodyPr/>
          <a:lstStyle/>
          <a:p>
            <a:pPr eaLnBrk="1" hangingPunct="1"/>
            <a:r>
              <a:rPr lang="en-US" dirty="0" smtClean="0"/>
              <a:t>Advantages</a:t>
            </a:r>
          </a:p>
          <a:p>
            <a:pPr lvl="1" eaLnBrk="1" hangingPunct="1">
              <a:buFont typeface="Wingdings" pitchFamily="2" charset="2"/>
              <a:buChar char="Ø"/>
            </a:pPr>
            <a:r>
              <a:rPr lang="en-US" dirty="0" smtClean="0"/>
              <a:t>Media fills more rapidly</a:t>
            </a:r>
          </a:p>
          <a:p>
            <a:pPr lvl="1" eaLnBrk="1" hangingPunct="1">
              <a:buFont typeface="Wingdings" pitchFamily="2" charset="2"/>
              <a:buChar char="Ø"/>
            </a:pPr>
            <a:r>
              <a:rPr lang="en-US" dirty="0" smtClean="0"/>
              <a:t>Reduction in tape mounts and dismounts</a:t>
            </a:r>
          </a:p>
          <a:p>
            <a:pPr eaLnBrk="1" hangingPunct="1"/>
            <a:r>
              <a:rPr lang="en-US" dirty="0" smtClean="0"/>
              <a:t>Configuration</a:t>
            </a:r>
            <a:endParaRPr lang="en-US" dirty="0" smtClean="0"/>
          </a:p>
          <a:p>
            <a:pPr lvl="1" eaLnBrk="1" hangingPunct="1">
              <a:buFont typeface="Wingdings" pitchFamily="2" charset="2"/>
              <a:buChar char="Ø"/>
            </a:pPr>
            <a:r>
              <a:rPr lang="en-US" dirty="0" smtClean="0"/>
              <a:t>Limit configured on a per policy, per copy basis</a:t>
            </a:r>
          </a:p>
          <a:p>
            <a:pPr lvl="1" eaLnBrk="1" hangingPunct="1">
              <a:buFont typeface="Wingdings" pitchFamily="2" charset="2"/>
              <a:buChar char="Ø"/>
            </a:pPr>
            <a:r>
              <a:rPr lang="en-US" dirty="0" smtClean="0"/>
              <a:t>Command:</a:t>
            </a:r>
          </a:p>
          <a:p>
            <a:pPr lvl="1" eaLnBrk="1" hangingPunct="1"/>
            <a:endParaRPr lang="en-US" dirty="0" smtClean="0"/>
          </a:p>
          <a:p>
            <a:pPr lvl="1" eaLnBrk="1" hangingPunct="1">
              <a:buFont typeface="Arial" pitchFamily="34" charset="0"/>
              <a:buNone/>
            </a:pPr>
            <a:endParaRPr lang="en-US" dirty="0" smtClean="0"/>
          </a:p>
          <a:p>
            <a:pPr lvl="1" eaLnBrk="1" hangingPunct="1">
              <a:buFont typeface="Arial" pitchFamily="34" charset="0"/>
              <a:buNone/>
            </a:pPr>
            <a:endParaRPr lang="en-US" dirty="0" smtClean="0"/>
          </a:p>
          <a:p>
            <a:pPr lvl="1" eaLnBrk="1" hangingPunct="1">
              <a:buFont typeface="Arial" pitchFamily="34" charset="0"/>
              <a:buNone/>
            </a:pPr>
            <a:endParaRPr lang="en-US" dirty="0" smtClean="0"/>
          </a:p>
          <a:p>
            <a:pPr lvl="1" eaLnBrk="1" hangingPunct="1"/>
            <a:endParaRPr lang="en-US" dirty="0" smtClean="0"/>
          </a:p>
          <a:p>
            <a:pPr lvl="1" eaLnBrk="1" hangingPunct="1">
              <a:buFont typeface="Wingdings" pitchFamily="2" charset="2"/>
              <a:buChar char="Ø"/>
            </a:pPr>
            <a:r>
              <a:rPr lang="en-US" dirty="0" smtClean="0"/>
              <a:t>GUI – Steering tab of Storage Manager Policies page</a:t>
            </a:r>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4294967295"/>
          </p:nvPr>
        </p:nvSpPr>
        <p:spPr>
          <a:xfrm>
            <a:off x="228600" y="6618288"/>
            <a:ext cx="463550" cy="246062"/>
          </a:xfrm>
          <a:prstGeom prst="rect">
            <a:avLst/>
          </a:prstGeom>
        </p:spPr>
        <p:txBody>
          <a:bodyPr/>
          <a:lstStyle/>
          <a:p>
            <a:pPr>
              <a:defRPr/>
            </a:pPr>
            <a:fld id="{A3EAA600-FB6E-4AFD-8769-999A1A3F435B}" type="slidenum">
              <a:rPr smtClean="0"/>
              <a:pPr>
                <a:defRPr/>
              </a:pPr>
              <a:t>10</a:t>
            </a:fld>
            <a:endParaRPr dirty="0"/>
          </a:p>
        </p:txBody>
      </p:sp>
      <p:graphicFrame>
        <p:nvGraphicFramePr>
          <p:cNvPr id="5" name="Table 4"/>
          <p:cNvGraphicFramePr>
            <a:graphicFrameLocks noGrp="1"/>
          </p:cNvGraphicFramePr>
          <p:nvPr/>
        </p:nvGraphicFramePr>
        <p:xfrm>
          <a:off x="762000" y="3810000"/>
          <a:ext cx="8153400" cy="1259840"/>
        </p:xfrm>
        <a:graphic>
          <a:graphicData uri="http://schemas.openxmlformats.org/drawingml/2006/table">
            <a:tbl>
              <a:tblPr firstRow="1" bandRow="1">
                <a:tableStyleId>{5C22544A-7EE6-4342-B048-85BDC9FD1C3A}</a:tableStyleId>
              </a:tblPr>
              <a:tblGrid>
                <a:gridCol w="3733800"/>
                <a:gridCol w="4419600"/>
              </a:tblGrid>
              <a:tr h="518160">
                <a:tc>
                  <a:txBody>
                    <a:bodyPr/>
                    <a:lstStyle/>
                    <a:p>
                      <a:r>
                        <a:rPr lang="en-US" b="0" dirty="0" err="1" smtClean="0">
                          <a:solidFill>
                            <a:schemeClr val="tx1"/>
                          </a:solidFill>
                        </a:rPr>
                        <a:t>fsaddclass</a:t>
                      </a:r>
                      <a:r>
                        <a:rPr lang="en-US" b="0" dirty="0" smtClean="0">
                          <a:solidFill>
                            <a:schemeClr val="tx1"/>
                          </a:solidFill>
                        </a:rPr>
                        <a:t> </a:t>
                      </a:r>
                      <a:r>
                        <a:rPr lang="en-US" sz="1800" b="0" dirty="0" smtClean="0">
                          <a:solidFill>
                            <a:schemeClr val="tx1"/>
                          </a:solidFill>
                          <a:latin typeface="Courier New" pitchFamily="49" charset="0"/>
                          <a:cs typeface="Courier New" pitchFamily="49" charset="0"/>
                        </a:rPr>
                        <a:t>class0</a:t>
                      </a:r>
                      <a:r>
                        <a:rPr lang="en-US" b="0" dirty="0" smtClean="0">
                          <a:solidFill>
                            <a:schemeClr val="tx1"/>
                          </a:solidFill>
                        </a:rPr>
                        <a:t> –L </a:t>
                      </a:r>
                      <a:r>
                        <a:rPr lang="en-US" sz="1600" b="0" dirty="0" smtClean="0">
                          <a:solidFill>
                            <a:schemeClr val="tx1"/>
                          </a:solidFill>
                          <a:latin typeface="Courier New" pitchFamily="49" charset="0"/>
                          <a:cs typeface="Courier New" pitchFamily="49" charset="0"/>
                        </a:rPr>
                        <a:t>3</a:t>
                      </a:r>
                      <a:endParaRPr lang="en-US" sz="1600" b="0" dirty="0">
                        <a:solidFill>
                          <a:schemeClr val="tx1"/>
                        </a:solidFill>
                        <a:latin typeface="Courier New" pitchFamily="49" charset="0"/>
                        <a:cs typeface="Courier New" pitchFamily="49"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b="0" dirty="0" smtClean="0">
                          <a:solidFill>
                            <a:schemeClr val="tx1"/>
                          </a:solidFill>
                        </a:rPr>
                        <a:t>Set the drive limit to 3 for all copies of policy </a:t>
                      </a:r>
                      <a:r>
                        <a:rPr lang="en-US" sz="1400" b="0" i="0" dirty="0" smtClean="0">
                          <a:solidFill>
                            <a:schemeClr val="tx1"/>
                          </a:solidFill>
                          <a:latin typeface="Courier New" pitchFamily="49" charset="0"/>
                          <a:cs typeface="Courier New" pitchFamily="49" charset="0"/>
                        </a:rPr>
                        <a:t>class0</a:t>
                      </a:r>
                      <a:endParaRPr lang="en-US" sz="1400" b="0" i="0" dirty="0">
                        <a:solidFill>
                          <a:schemeClr val="tx1"/>
                        </a:solidFill>
                        <a:latin typeface="Courier New" pitchFamily="49" charset="0"/>
                        <a:cs typeface="Courier New" pitchFamily="49"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20000"/>
                        <a:lumOff val="80000"/>
                      </a:schemeClr>
                    </a:solidFill>
                  </a:tcPr>
                </a:tc>
              </a:tr>
              <a:tr h="370840">
                <a:tc>
                  <a:txBody>
                    <a:bodyPr/>
                    <a:lstStyle/>
                    <a:p>
                      <a:r>
                        <a:rPr lang="en-US" dirty="0" err="1" smtClean="0"/>
                        <a:t>fsmodclass</a:t>
                      </a:r>
                      <a:r>
                        <a:rPr lang="en-US" dirty="0" smtClean="0"/>
                        <a:t> </a:t>
                      </a:r>
                      <a:r>
                        <a:rPr lang="en-US" sz="1800" dirty="0" smtClean="0">
                          <a:latin typeface="Courier New" pitchFamily="49" charset="0"/>
                          <a:cs typeface="Courier New" pitchFamily="49" charset="0"/>
                        </a:rPr>
                        <a:t>class0</a:t>
                      </a:r>
                      <a:r>
                        <a:rPr lang="en-US" dirty="0" smtClean="0"/>
                        <a:t> –L </a:t>
                      </a:r>
                      <a:r>
                        <a:rPr lang="en-US" sz="1800" dirty="0" smtClean="0">
                          <a:latin typeface="Courier New" pitchFamily="49" charset="0"/>
                          <a:cs typeface="Courier New" pitchFamily="49" charset="0"/>
                        </a:rPr>
                        <a:t>2</a:t>
                      </a:r>
                      <a:r>
                        <a:rPr lang="en-US" dirty="0" smtClean="0"/>
                        <a:t> –C </a:t>
                      </a:r>
                      <a:r>
                        <a:rPr lang="en-US" sz="1800" dirty="0" smtClean="0">
                          <a:latin typeface="Courier New" pitchFamily="49" charset="0"/>
                          <a:cs typeface="Courier New" pitchFamily="49" charset="0"/>
                        </a:rPr>
                        <a:t>1</a:t>
                      </a:r>
                      <a:endParaRPr lang="en-US" sz="1800" dirty="0">
                        <a:latin typeface="Courier New" pitchFamily="49" charset="0"/>
                        <a:cs typeface="Courier New" pitchFamily="49"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b="0" dirty="0" smtClean="0"/>
                        <a:t>Set the drive limit to</a:t>
                      </a:r>
                      <a:r>
                        <a:rPr lang="en-US" sz="1400" b="0" baseline="0" dirty="0" smtClean="0"/>
                        <a:t> 2 for copy 1 of policy </a:t>
                      </a:r>
                      <a:r>
                        <a:rPr lang="en-US" sz="1400" b="0" i="0" baseline="0" dirty="0" smtClean="0">
                          <a:latin typeface="Courier New" pitchFamily="49" charset="0"/>
                          <a:cs typeface="Courier New" pitchFamily="49" charset="0"/>
                        </a:rPr>
                        <a:t>class0</a:t>
                      </a:r>
                      <a:endParaRPr lang="en-US" sz="1400" b="0" i="0" dirty="0">
                        <a:latin typeface="Courier New" pitchFamily="49" charset="0"/>
                        <a:cs typeface="Courier New" pitchFamily="49"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370840">
                <a:tc>
                  <a:txBody>
                    <a:bodyPr/>
                    <a:lstStyle/>
                    <a:p>
                      <a:r>
                        <a:rPr lang="en-US" dirty="0" err="1" smtClean="0"/>
                        <a:t>fsmodclass</a:t>
                      </a:r>
                      <a:r>
                        <a:rPr lang="en-US" dirty="0" smtClean="0"/>
                        <a:t> </a:t>
                      </a:r>
                      <a:r>
                        <a:rPr lang="en-US" sz="1800" dirty="0" smtClean="0">
                          <a:latin typeface="Courier New" pitchFamily="49" charset="0"/>
                          <a:cs typeface="Courier New" pitchFamily="49" charset="0"/>
                        </a:rPr>
                        <a:t>class0</a:t>
                      </a:r>
                      <a:r>
                        <a:rPr lang="en-US" dirty="0" smtClean="0"/>
                        <a:t> –L </a:t>
                      </a:r>
                      <a:r>
                        <a:rPr lang="en-US" sz="1800" dirty="0" smtClean="0">
                          <a:latin typeface="Courier New" pitchFamily="49" charset="0"/>
                          <a:cs typeface="Courier New" pitchFamily="49" charset="0"/>
                        </a:rPr>
                        <a:t>NONE</a:t>
                      </a:r>
                      <a:r>
                        <a:rPr lang="en-US" dirty="0" smtClean="0"/>
                        <a:t> –C </a:t>
                      </a:r>
                      <a:r>
                        <a:rPr lang="en-US" sz="1600" dirty="0" smtClean="0"/>
                        <a:t>1</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b="0" dirty="0" smtClean="0"/>
                        <a:t>Disable the drive limit for copy 1 of policy</a:t>
                      </a:r>
                      <a:r>
                        <a:rPr lang="en-US" sz="1400" b="0" baseline="0" dirty="0" smtClean="0"/>
                        <a:t> </a:t>
                      </a:r>
                      <a:r>
                        <a:rPr lang="en-US" sz="1400" b="0" i="0" baseline="0" dirty="0" smtClean="0">
                          <a:latin typeface="Courier New" pitchFamily="49" charset="0"/>
                          <a:cs typeface="Courier New" pitchFamily="49" charset="0"/>
                        </a:rPr>
                        <a:t>class0</a:t>
                      </a:r>
                      <a:endParaRPr lang="en-US" sz="1400" b="0" i="0" dirty="0">
                        <a:latin typeface="Courier New" pitchFamily="49" charset="0"/>
                        <a:cs typeface="Courier New" pitchFamily="49"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r>
              <a:rPr lang="en-US" smtClean="0">
                <a:solidFill>
                  <a:schemeClr val="tx1"/>
                </a:solidFill>
              </a:rPr>
              <a:t>Drive Limits - cont</a:t>
            </a:r>
            <a:endParaRPr lang="en-US" smtClean="0"/>
          </a:p>
        </p:txBody>
      </p:sp>
      <p:sp>
        <p:nvSpPr>
          <p:cNvPr id="6147" name="Rectangle 3"/>
          <p:cNvSpPr>
            <a:spLocks noGrp="1" noChangeArrowheads="1"/>
          </p:cNvSpPr>
          <p:nvPr>
            <p:ph type="body" idx="4294967295"/>
          </p:nvPr>
        </p:nvSpPr>
        <p:spPr>
          <a:xfrm>
            <a:off x="304800" y="1143000"/>
            <a:ext cx="8686800" cy="5105400"/>
          </a:xfrm>
        </p:spPr>
        <p:txBody>
          <a:bodyPr/>
          <a:lstStyle/>
          <a:p>
            <a:pPr eaLnBrk="1" hangingPunct="1"/>
            <a:r>
              <a:rPr lang="en-US" smtClean="0"/>
              <a:t>Configuration Changes</a:t>
            </a:r>
          </a:p>
          <a:p>
            <a:pPr lvl="1" eaLnBrk="1" hangingPunct="1">
              <a:buFont typeface="Wingdings" pitchFamily="2" charset="2"/>
              <a:buChar char="Ø"/>
            </a:pPr>
            <a:r>
              <a:rPr lang="en-US" smtClean="0"/>
              <a:t>Decrease in drive limit takes effect on the next policy run</a:t>
            </a:r>
          </a:p>
          <a:p>
            <a:pPr lvl="1" eaLnBrk="1" hangingPunct="1">
              <a:buFont typeface="Wingdings" pitchFamily="2" charset="2"/>
              <a:buChar char="Ø"/>
            </a:pPr>
            <a:r>
              <a:rPr lang="en-US" smtClean="0"/>
              <a:t>Increase in drive limit takes effect immediately</a:t>
            </a:r>
          </a:p>
          <a:p>
            <a:pPr lvl="1" eaLnBrk="1" hangingPunct="1">
              <a:buFont typeface="Arial" pitchFamily="34" charset="0"/>
              <a:buNone/>
            </a:pPr>
            <a:endParaRPr lang="en-US" smtClean="0"/>
          </a:p>
          <a:p>
            <a:pPr eaLnBrk="1" hangingPunct="1"/>
            <a:r>
              <a:rPr lang="en-US" smtClean="0"/>
              <a:t>Preferential fill of media when the media configured for a policy resides in a single library.  If the media allocated to a policy is dispersed across multiple libraries, media selection within the MSM does not give preference to already allocated media.</a:t>
            </a:r>
          </a:p>
          <a:p>
            <a:pPr eaLnBrk="1" hangingPunct="1">
              <a:buFont typeface="Wingdings" pitchFamily="2" charset="2"/>
              <a:buNone/>
            </a:pPr>
            <a:endParaRPr lang="en-US" smtClean="0"/>
          </a:p>
          <a:p>
            <a:pPr eaLnBrk="1" hangingPunct="1"/>
            <a:r>
              <a:rPr lang="en-US" smtClean="0"/>
              <a:t>Debugging</a:t>
            </a:r>
          </a:p>
          <a:p>
            <a:pPr eaLnBrk="1" hangingPunct="1">
              <a:buFont typeface="Wingdings" pitchFamily="2" charset="2"/>
              <a:buNone/>
            </a:pPr>
            <a:r>
              <a:rPr lang="en-US" smtClean="0"/>
              <a:t>    </a:t>
            </a:r>
            <a:r>
              <a:rPr lang="en-US" sz="2000" smtClean="0"/>
              <a:t>Sending signal </a:t>
            </a:r>
            <a:r>
              <a:rPr lang="en-US" sz="1800" smtClean="0">
                <a:latin typeface="Courier New" pitchFamily="49" charset="0"/>
                <a:cs typeface="Courier New" pitchFamily="49" charset="0"/>
              </a:rPr>
              <a:t>SIGHUP</a:t>
            </a:r>
            <a:r>
              <a:rPr lang="en-US" sz="2000" smtClean="0"/>
              <a:t> to </a:t>
            </a:r>
            <a:r>
              <a:rPr lang="en-US" sz="1800" smtClean="0"/>
              <a:t>fs_resource</a:t>
            </a:r>
            <a:r>
              <a:rPr lang="en-US" sz="2000" smtClean="0"/>
              <a:t> will cause the drive limit table to be dumped to the tac log</a:t>
            </a:r>
          </a:p>
          <a:p>
            <a:pPr lvl="1" eaLnBrk="1" hangingPunct="1">
              <a:buFont typeface="Arial" pitchFamily="34" charset="0"/>
              <a:buNone/>
            </a:pPr>
            <a:endParaRPr lang="en-US" smtClean="0"/>
          </a:p>
          <a:p>
            <a:pPr lvl="1" eaLnBrk="1" hangingPunct="1">
              <a:buFont typeface="Arial" pitchFamily="34" charset="0"/>
              <a:buNone/>
            </a:pPr>
            <a:endParaRPr lang="en-US" smtClean="0"/>
          </a:p>
          <a:p>
            <a:pPr lvl="1" eaLnBrk="1" hangingPunct="1">
              <a:buFont typeface="Arial" pitchFamily="34" charset="0"/>
              <a:buNone/>
            </a:pPr>
            <a:endParaRPr lang="en-US" smtClean="0"/>
          </a:p>
          <a:p>
            <a:pPr lvl="1" eaLnBrk="1" hangingPunct="1">
              <a:buFont typeface="Arial" pitchFamily="34" charset="0"/>
              <a:buNone/>
            </a:pPr>
            <a:endParaRPr lang="en-US" smtClean="0"/>
          </a:p>
          <a:p>
            <a:pPr lvl="1" eaLnBrk="1" hangingPunct="1"/>
            <a:endParaRPr lang="en-US" smtClean="0"/>
          </a:p>
          <a:p>
            <a:pPr lvl="1" eaLnBrk="1" hangingPunct="1">
              <a:buFont typeface="Wingdings" pitchFamily="2" charset="2"/>
              <a:buChar char="Ø"/>
            </a:pPr>
            <a:r>
              <a:rPr lang="en-US" smtClean="0"/>
              <a:t>GUI – Steering tab of Storage Manager Policies page</a:t>
            </a:r>
          </a:p>
          <a:p>
            <a:pPr eaLnBrk="1" hangingPunct="1"/>
            <a:endParaRPr lang="en-US" smtClean="0"/>
          </a:p>
          <a:p>
            <a:pPr eaLnBrk="1" hangingPunct="1"/>
            <a:endParaRPr lang="en-US" smtClean="0"/>
          </a:p>
        </p:txBody>
      </p:sp>
      <p:sp>
        <p:nvSpPr>
          <p:cNvPr id="4" name="Slide Number Placeholder 3"/>
          <p:cNvSpPr>
            <a:spLocks noGrp="1"/>
          </p:cNvSpPr>
          <p:nvPr>
            <p:ph type="sldNum" sz="quarter" idx="4294967295"/>
          </p:nvPr>
        </p:nvSpPr>
        <p:spPr>
          <a:xfrm>
            <a:off x="228600" y="6618288"/>
            <a:ext cx="463550" cy="246062"/>
          </a:xfrm>
          <a:prstGeom prst="rect">
            <a:avLst/>
          </a:prstGeom>
        </p:spPr>
        <p:txBody>
          <a:bodyPr/>
          <a:lstStyle/>
          <a:p>
            <a:pPr>
              <a:defRPr/>
            </a:pPr>
            <a:fld id="{64B9FA4C-1A0D-41EF-B297-FCA93F79B30E}" type="slidenum">
              <a:rPr smtClean="0"/>
              <a:pPr>
                <a:defRPr/>
              </a:pPr>
              <a:t>11</a:t>
            </a:fld>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639763"/>
          </a:xfrm>
        </p:spPr>
        <p:txBody>
          <a:bodyPr/>
          <a:lstStyle/>
          <a:p>
            <a:r>
              <a:rPr lang="en-US" sz="2800" dirty="0" smtClean="0"/>
              <a:t>Class limits not completely enforced (SN 4.7)</a:t>
            </a:r>
            <a:endParaRPr lang="en-US" sz="2800" dirty="0"/>
          </a:p>
        </p:txBody>
      </p:sp>
      <p:sp>
        <p:nvSpPr>
          <p:cNvPr id="3" name="Content Placeholder 2"/>
          <p:cNvSpPr>
            <a:spLocks noGrp="1"/>
          </p:cNvSpPr>
          <p:nvPr>
            <p:ph idx="1"/>
          </p:nvPr>
        </p:nvSpPr>
        <p:spPr>
          <a:xfrm>
            <a:off x="233542" y="1020463"/>
            <a:ext cx="8560620" cy="5147071"/>
          </a:xfrm>
        </p:spPr>
        <p:txBody>
          <a:bodyPr/>
          <a:lstStyle/>
          <a:p>
            <a:pPr>
              <a:buNone/>
            </a:pPr>
            <a:r>
              <a:rPr lang="en-US" sz="2000" dirty="0" smtClean="0"/>
              <a:t>Problem description:</a:t>
            </a:r>
          </a:p>
          <a:p>
            <a:r>
              <a:rPr lang="en-US" sz="2000" dirty="0" smtClean="0"/>
              <a:t>The customer problem is due to the Resource Manager failing to account for pending media allocation when checking that the hard limit has not been exceeded. </a:t>
            </a:r>
          </a:p>
          <a:p>
            <a:r>
              <a:rPr lang="en-US" sz="2000" dirty="0" smtClean="0"/>
              <a:t>The number of media allocated to a policy class is calculated by querying the database for mediadir table entries having that class index set. The class index for a media entry is set by the proxy mover when the first cluster writeto the media completes. If a Resource Request is received for a policy class,while the first write to another media in the class is pending, the media withthe pending I/O will not be included in the media class count and the limit maybe exceeded.</a:t>
            </a:r>
          </a:p>
          <a:p>
            <a:endParaRPr lang="en-US" sz="2000" dirty="0" smtClean="0"/>
          </a:p>
          <a:p>
            <a:pPr>
              <a:buNone/>
            </a:pPr>
            <a:r>
              <a:rPr lang="en-US" sz="2000" dirty="0" smtClean="0"/>
              <a:t>Resolution:</a:t>
            </a:r>
          </a:p>
          <a:p>
            <a:r>
              <a:rPr lang="en-US" sz="2000" dirty="0" smtClean="0"/>
              <a:t>Assign media to a class once the resource request completes rather than after the first write completes.</a:t>
            </a:r>
            <a:endParaRPr lang="en-US" sz="2000" b="1" dirty="0" smtClean="0"/>
          </a:p>
        </p:txBody>
      </p:sp>
      <p:sp>
        <p:nvSpPr>
          <p:cNvPr id="4" name="Slide Number Placeholder 3"/>
          <p:cNvSpPr>
            <a:spLocks noGrp="1"/>
          </p:cNvSpPr>
          <p:nvPr>
            <p:ph type="sldNum" sz="quarter" idx="10"/>
          </p:nvPr>
        </p:nvSpPr>
        <p:spPr/>
        <p:txBody>
          <a:bodyPr/>
          <a:lstStyle/>
          <a:p>
            <a:pPr>
              <a:defRPr/>
            </a:pPr>
            <a:fld id="{1E6EB6C1-2CDD-43B2-B568-F227A260DC84}" type="slidenum">
              <a:rPr lang="en-US" smtClean="0"/>
              <a:pPr>
                <a:defRPr/>
              </a:pPr>
              <a:t>12</a:t>
            </a:fld>
            <a:endParaRPr lang="en-US" dirty="0"/>
          </a:p>
        </p:txBody>
      </p:sp>
    </p:spTree>
    <p:extLst>
      <p:ext uri="{BB962C8B-B14F-4D97-AF65-F5344CB8AC3E}">
        <p14:creationId xmlns="" xmlns:p14="http://schemas.microsoft.com/office/powerpoint/2010/main" val="3544973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eaLnBrk="1" hangingPunct="1"/>
            <a:r>
              <a:rPr lang="en-US" smtClean="0">
                <a:solidFill>
                  <a:schemeClr val="tx1"/>
                </a:solidFill>
              </a:rPr>
              <a:t>Resource Management Improvements</a:t>
            </a:r>
            <a:endParaRPr lang="en-US" smtClean="0"/>
          </a:p>
        </p:txBody>
      </p:sp>
      <p:sp>
        <p:nvSpPr>
          <p:cNvPr id="4099" name="Rectangle 3"/>
          <p:cNvSpPr>
            <a:spLocks noGrp="1" noChangeArrowheads="1"/>
          </p:cNvSpPr>
          <p:nvPr>
            <p:ph type="body" idx="4294967295"/>
          </p:nvPr>
        </p:nvSpPr>
        <p:spPr/>
        <p:txBody>
          <a:bodyPr/>
          <a:lstStyle/>
          <a:p>
            <a:r>
              <a:rPr lang="en-US" smtClean="0"/>
              <a:t>Requests for specific media queued in TSM rather than in MSM</a:t>
            </a:r>
          </a:p>
          <a:p>
            <a:pPr lvl="1">
              <a:buFont typeface="Wingdings" pitchFamily="2" charset="2"/>
              <a:buChar char="Ø"/>
            </a:pPr>
            <a:r>
              <a:rPr lang="en-US" smtClean="0"/>
              <a:t>Requests for same media would fill MSM queue preventing other media requests from being processed (CRs 16355, 40911)</a:t>
            </a:r>
          </a:p>
          <a:p>
            <a:pPr lvl="1">
              <a:buFont typeface="Wingdings" pitchFamily="2" charset="2"/>
              <a:buChar char="Ø"/>
            </a:pPr>
            <a:r>
              <a:rPr lang="en-US" smtClean="0"/>
              <a:t>Retrieve request would not wait for media in transition from another request (CR 41610)</a:t>
            </a:r>
          </a:p>
          <a:p>
            <a:pPr lvl="1">
              <a:buFont typeface="Arial" pitchFamily="34" charset="0"/>
              <a:buNone/>
            </a:pPr>
            <a:endParaRPr lang="en-US" smtClean="0"/>
          </a:p>
          <a:p>
            <a:r>
              <a:rPr lang="en-US" smtClean="0"/>
              <a:t>Multiple Drive Pools were not handled correctly, starving out higher priority requests </a:t>
            </a:r>
            <a:r>
              <a:rPr lang="en-US" sz="1800" smtClean="0"/>
              <a:t>(CR 40480)</a:t>
            </a:r>
          </a:p>
          <a:p>
            <a:r>
              <a:rPr lang="en-US" smtClean="0"/>
              <a:t>Forced dismounts given highest priority </a:t>
            </a:r>
            <a:r>
              <a:rPr lang="en-US" sz="1800" smtClean="0"/>
              <a:t>(CR 40464)</a:t>
            </a:r>
          </a:p>
          <a:p>
            <a:r>
              <a:rPr lang="en-US" smtClean="0"/>
              <a:t>Class limits now completely enforced </a:t>
            </a:r>
            <a:r>
              <a:rPr lang="en-US" sz="1800" smtClean="0"/>
              <a:t>(CR 35218)</a:t>
            </a:r>
          </a:p>
        </p:txBody>
      </p:sp>
      <p:sp>
        <p:nvSpPr>
          <p:cNvPr id="4" name="Slide Number Placeholder 3"/>
          <p:cNvSpPr>
            <a:spLocks noGrp="1"/>
          </p:cNvSpPr>
          <p:nvPr>
            <p:ph type="sldNum" sz="quarter" idx="4294967295"/>
          </p:nvPr>
        </p:nvSpPr>
        <p:spPr>
          <a:xfrm>
            <a:off x="228600" y="6618288"/>
            <a:ext cx="463550" cy="246062"/>
          </a:xfrm>
          <a:prstGeom prst="rect">
            <a:avLst/>
          </a:prstGeom>
        </p:spPr>
        <p:txBody>
          <a:bodyPr/>
          <a:lstStyle/>
          <a:p>
            <a:pPr>
              <a:defRPr/>
            </a:pPr>
            <a:fld id="{D19807F7-00CF-4642-BE8F-7FFC795E60AC}" type="slidenum">
              <a:rPr smtClean="0"/>
              <a:pPr>
                <a:defRPr/>
              </a:pPr>
              <a:t>13</a:t>
            </a:fld>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639763"/>
          </a:xfrm>
        </p:spPr>
        <p:txBody>
          <a:bodyPr/>
          <a:lstStyle/>
          <a:p>
            <a:r>
              <a:rPr lang="en-US" dirty="0" smtClean="0"/>
              <a:t>Need ability to preferentially fill media (SN 4.7)</a:t>
            </a:r>
            <a:endParaRPr lang="en-US" dirty="0"/>
          </a:p>
        </p:txBody>
      </p:sp>
      <p:sp>
        <p:nvSpPr>
          <p:cNvPr id="3" name="Content Placeholder 2"/>
          <p:cNvSpPr>
            <a:spLocks noGrp="1"/>
          </p:cNvSpPr>
          <p:nvPr>
            <p:ph idx="1"/>
          </p:nvPr>
        </p:nvSpPr>
        <p:spPr>
          <a:xfrm>
            <a:off x="233542" y="1020463"/>
            <a:ext cx="8560620" cy="5147071"/>
          </a:xfrm>
        </p:spPr>
        <p:txBody>
          <a:bodyPr/>
          <a:lstStyle/>
          <a:p>
            <a:pPr>
              <a:buNone/>
            </a:pPr>
            <a:r>
              <a:rPr lang="en-US" sz="2000" dirty="0" smtClean="0"/>
              <a:t>General description/summary:</a:t>
            </a:r>
          </a:p>
          <a:p>
            <a:r>
              <a:rPr lang="en-US" sz="2000" dirty="0" smtClean="0"/>
              <a:t>Current media selection in storage media can be too random.  The customer is requesting a feature to make better use of their media.  Store policies are trying to use as many tape drives as possible </a:t>
            </a:r>
            <a:r>
              <a:rPr lang="en-US" sz="2000" strike="sngStrike" dirty="0" smtClean="0"/>
              <a:t>is </a:t>
            </a:r>
            <a:r>
              <a:rPr lang="en-US" sz="2000" dirty="0" smtClean="0"/>
              <a:t>leading to scattering of the data across many media.  This customer would like to fill a tape, export it and store it off-site.  This is difficult to achieve when tapes are half full, forcing tapes to stay in the system longer than desired and reducing the effectiveness of their DR protection strategy.</a:t>
            </a:r>
          </a:p>
          <a:p>
            <a:endParaRPr lang="en-US" sz="2000" dirty="0" smtClean="0"/>
          </a:p>
          <a:p>
            <a:pPr>
              <a:buNone/>
            </a:pPr>
            <a:r>
              <a:rPr lang="en-US" sz="2000" dirty="0" smtClean="0"/>
              <a:t> Resolution:</a:t>
            </a:r>
          </a:p>
          <a:p>
            <a:r>
              <a:rPr lang="en-US" sz="2000" dirty="0" smtClean="0"/>
              <a:t>The Drive Limit </a:t>
            </a:r>
            <a:r>
              <a:rPr lang="en-US" sz="2000" smtClean="0"/>
              <a:t>feature </a:t>
            </a:r>
            <a:r>
              <a:rPr lang="en-US" sz="2000" smtClean="0"/>
              <a:t>helps</a:t>
            </a:r>
            <a:r>
              <a:rPr lang="en-US" sz="2000" smtClean="0"/>
              <a:t> </a:t>
            </a:r>
            <a:r>
              <a:rPr lang="en-US" sz="2000" dirty="0" smtClean="0"/>
              <a:t>this issue when the media configured for a policy resides in a single library.  If the media allocated to a policy is dispersed across multiple libraries, media selection does not give preference to already allocated media. </a:t>
            </a:r>
          </a:p>
          <a:p>
            <a:endParaRPr lang="en-US" b="1" dirty="0"/>
          </a:p>
          <a:p>
            <a:pPr>
              <a:spcBef>
                <a:spcPts val="1200"/>
              </a:spcBef>
            </a:pPr>
            <a:endParaRPr lang="en-US" b="1" dirty="0" smtClean="0"/>
          </a:p>
        </p:txBody>
      </p:sp>
      <p:sp>
        <p:nvSpPr>
          <p:cNvPr id="4" name="Slide Number Placeholder 3"/>
          <p:cNvSpPr>
            <a:spLocks noGrp="1"/>
          </p:cNvSpPr>
          <p:nvPr>
            <p:ph type="sldNum" sz="quarter" idx="10"/>
          </p:nvPr>
        </p:nvSpPr>
        <p:spPr/>
        <p:txBody>
          <a:bodyPr/>
          <a:lstStyle/>
          <a:p>
            <a:pPr>
              <a:defRPr/>
            </a:pPr>
            <a:fld id="{1E6EB6C1-2CDD-43B2-B568-F227A260DC84}" type="slidenum">
              <a:rPr lang="en-US" smtClean="0"/>
              <a:pPr>
                <a:defRPr/>
              </a:pPr>
              <a:t>14</a:t>
            </a:fld>
            <a:endParaRPr lang="en-US" dirty="0"/>
          </a:p>
        </p:txBody>
      </p:sp>
    </p:spTree>
    <p:extLst>
      <p:ext uri="{BB962C8B-B14F-4D97-AF65-F5344CB8AC3E}">
        <p14:creationId xmlns="" xmlns:p14="http://schemas.microsoft.com/office/powerpoint/2010/main" val="3544973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StorNext 4.3 thru 4.7</a:t>
            </a:r>
          </a:p>
        </p:txBody>
      </p:sp>
      <p:sp>
        <p:nvSpPr>
          <p:cNvPr id="5123" name="Content Placeholder 2"/>
          <p:cNvSpPr>
            <a:spLocks noGrp="1"/>
          </p:cNvSpPr>
          <p:nvPr>
            <p:ph idx="1"/>
          </p:nvPr>
        </p:nvSpPr>
        <p:spPr>
          <a:xfrm>
            <a:off x="228600" y="1371600"/>
            <a:ext cx="8763000" cy="4876800"/>
          </a:xfrm>
        </p:spPr>
        <p:txBody>
          <a:bodyPr/>
          <a:lstStyle/>
          <a:p>
            <a:pPr eaLnBrk="1" fontAlgn="t" hangingPunct="1"/>
            <a:r>
              <a:rPr lang="en-US" sz="2800" smtClean="0"/>
              <a:t>SN 4.3 </a:t>
            </a:r>
            <a:r>
              <a:rPr lang="en-US" sz="2800" smtClean="0">
                <a:sym typeface="Wingdings" pitchFamily="2" charset="2"/>
              </a:rPr>
              <a:t> MySQL db for Storage Manager</a:t>
            </a:r>
            <a:endParaRPr lang="en-US" sz="2800" smtClean="0"/>
          </a:p>
          <a:p>
            <a:pPr eaLnBrk="1" fontAlgn="t" hangingPunct="1"/>
            <a:r>
              <a:rPr lang="en-US" sz="2800" smtClean="0"/>
              <a:t>SN 4.3.x maintenance line</a:t>
            </a:r>
          </a:p>
          <a:p>
            <a:pPr eaLnBrk="1" fontAlgn="t" hangingPunct="1"/>
            <a:r>
              <a:rPr lang="en-US" sz="2800" smtClean="0"/>
              <a:t>SN 4.4, SN 4.5, SN 4.6 for Lattus</a:t>
            </a:r>
          </a:p>
          <a:p>
            <a:pPr eaLnBrk="1" fontAlgn="t" hangingPunct="1"/>
            <a:r>
              <a:rPr lang="en-US" sz="2800" smtClean="0"/>
              <a:t>CE for Omneon Integration</a:t>
            </a:r>
          </a:p>
          <a:p>
            <a:pPr eaLnBrk="1" fontAlgn="t" hangingPunct="1"/>
            <a:r>
              <a:rPr lang="en-US" sz="2800" smtClean="0"/>
              <a:t>Solaris 11, Windows8, SLES11-SP2</a:t>
            </a:r>
          </a:p>
          <a:p>
            <a:pPr eaLnBrk="1" fontAlgn="t" hangingPunct="1"/>
            <a:r>
              <a:rPr lang="en-US" sz="2800" smtClean="0"/>
              <a:t>nPulse Debian client</a:t>
            </a:r>
          </a:p>
          <a:p>
            <a:pPr eaLnBrk="1" fontAlgn="t" hangingPunct="1"/>
            <a:r>
              <a:rPr lang="en-US" sz="2800" smtClean="0"/>
              <a:t>ACSLS and dual scsi robot request queuing</a:t>
            </a:r>
          </a:p>
          <a:p>
            <a:pPr eaLnBrk="1" fontAlgn="t" hangingPunct="1"/>
            <a:r>
              <a:rPr lang="en-US" sz="2800" smtClean="0"/>
              <a:t>COPY2 project for batch retrieves</a:t>
            </a:r>
          </a:p>
          <a:p>
            <a:pPr eaLnBrk="1" fontAlgn="t" hangingPunct="1"/>
            <a:r>
              <a:rPr lang="en-US" sz="2800" smtClean="0"/>
              <a:t>Windows Share mode cluster wide</a:t>
            </a:r>
          </a:p>
          <a:p>
            <a:endParaRPr lang="en-US" smtClean="0"/>
          </a:p>
        </p:txBody>
      </p:sp>
      <p:sp>
        <p:nvSpPr>
          <p:cNvPr id="5124" name="Slide Number Placeholder 3"/>
          <p:cNvSpPr>
            <a:spLocks noGrp="1"/>
          </p:cNvSpPr>
          <p:nvPr>
            <p:ph type="sldNum" sz="quarter" idx="10"/>
          </p:nvPr>
        </p:nvSpPr>
        <p:spPr bwMode="auto">
          <a:noFill/>
        </p:spPr>
        <p:txBody>
          <a:bodyPr/>
          <a:lstStyle/>
          <a:p>
            <a:fld id="{1DB93CC7-842E-47AD-A3BA-1878E3C495FD}" type="slidenum">
              <a:rPr lang="en-US" smtClean="0"/>
              <a:pPr/>
              <a:t>15</a:t>
            </a:fld>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err="1" smtClean="0"/>
              <a:t>StorNext</a:t>
            </a:r>
            <a:r>
              <a:rPr lang="en-US" dirty="0" smtClean="0"/>
              <a:t> 4.7 – </a:t>
            </a:r>
            <a:r>
              <a:rPr lang="en-US" dirty="0" err="1" smtClean="0"/>
              <a:t>Compatabilty</a:t>
            </a:r>
            <a:r>
              <a:rPr lang="en-US" dirty="0" smtClean="0"/>
              <a:t> Guides</a:t>
            </a:r>
          </a:p>
        </p:txBody>
      </p:sp>
      <p:sp>
        <p:nvSpPr>
          <p:cNvPr id="5123" name="Content Placeholder 2"/>
          <p:cNvSpPr>
            <a:spLocks noGrp="1"/>
          </p:cNvSpPr>
          <p:nvPr>
            <p:ph idx="1"/>
          </p:nvPr>
        </p:nvSpPr>
        <p:spPr>
          <a:xfrm>
            <a:off x="228600" y="1371600"/>
            <a:ext cx="8763000" cy="4876800"/>
          </a:xfrm>
        </p:spPr>
        <p:txBody>
          <a:bodyPr/>
          <a:lstStyle/>
          <a:p>
            <a:pPr eaLnBrk="1" fontAlgn="t" hangingPunct="1"/>
            <a:r>
              <a:rPr lang="en-US" sz="2800" b="1" u="sng" dirty="0" smtClean="0"/>
              <a:t>These are current drafts, they will change and will be posted into Agile which is always the MASTER Reference Copy</a:t>
            </a:r>
          </a:p>
          <a:p>
            <a:pPr eaLnBrk="1" fontAlgn="t" hangingPunct="1"/>
            <a:endParaRPr lang="en-US" sz="2800" b="1" u="sng" dirty="0" smtClean="0"/>
          </a:p>
          <a:p>
            <a:pPr fontAlgn="t"/>
            <a:r>
              <a:rPr lang="en-US" sz="2800" dirty="0" smtClean="0">
                <a:hlinkClick r:id="rId2"/>
              </a:rPr>
              <a:t>SN 47 Draft PDLF document</a:t>
            </a:r>
            <a:endParaRPr lang="en-US" sz="2800" dirty="0" smtClean="0"/>
          </a:p>
          <a:p>
            <a:pPr fontAlgn="t"/>
            <a:r>
              <a:rPr lang="en-US" sz="2800" dirty="0" smtClean="0">
                <a:hlinkClick r:id="rId3"/>
              </a:rPr>
              <a:t>SN 47 Draft XSAN Compatibility UMAMI guide</a:t>
            </a:r>
            <a:endParaRPr lang="en-US" sz="2800" dirty="0" smtClean="0"/>
          </a:p>
          <a:p>
            <a:pPr fontAlgn="t"/>
            <a:r>
              <a:rPr lang="en-US" sz="2800" dirty="0" smtClean="0">
                <a:hlinkClick r:id="rId4"/>
              </a:rPr>
              <a:t>SN 47 Draft PFR compatibility guide</a:t>
            </a:r>
          </a:p>
          <a:p>
            <a:pPr fontAlgn="t"/>
            <a:r>
              <a:rPr lang="en-US" sz="2800" dirty="0" smtClean="0">
                <a:hlinkClick r:id="rId4"/>
              </a:rPr>
              <a:t>SN 47 Draft </a:t>
            </a:r>
            <a:r>
              <a:rPr lang="en-US" sz="2800" dirty="0" err="1" smtClean="0">
                <a:hlinkClick r:id="rId4"/>
              </a:rPr>
              <a:t>StorNext</a:t>
            </a:r>
            <a:r>
              <a:rPr lang="en-US" sz="2800" dirty="0" smtClean="0">
                <a:hlinkClick r:id="rId4"/>
              </a:rPr>
              <a:t> to Appliance </a:t>
            </a:r>
            <a:r>
              <a:rPr lang="en-US" sz="2800" dirty="0" err="1" smtClean="0">
                <a:hlinkClick r:id="rId4"/>
              </a:rPr>
              <a:t>Compatability</a:t>
            </a:r>
            <a:r>
              <a:rPr lang="en-US" sz="2800" dirty="0" smtClean="0">
                <a:hlinkClick r:id="rId4"/>
              </a:rPr>
              <a:t> </a:t>
            </a:r>
            <a:endParaRPr lang="en-US" sz="2800" dirty="0" smtClean="0"/>
          </a:p>
        </p:txBody>
      </p:sp>
      <p:sp>
        <p:nvSpPr>
          <p:cNvPr id="5124" name="Slide Number Placeholder 3"/>
          <p:cNvSpPr>
            <a:spLocks noGrp="1"/>
          </p:cNvSpPr>
          <p:nvPr>
            <p:ph type="sldNum" sz="quarter" idx="10"/>
          </p:nvPr>
        </p:nvSpPr>
        <p:spPr bwMode="auto">
          <a:noFill/>
        </p:spPr>
        <p:txBody>
          <a:bodyPr/>
          <a:lstStyle/>
          <a:p>
            <a:fld id="{1DB93CC7-842E-47AD-A3BA-1878E3C495FD}" type="slidenum">
              <a:rPr lang="en-US" smtClean="0"/>
              <a:pPr/>
              <a:t>16</a:t>
            </a:fld>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ctr">
            <a:noFill/>
            <a:miter lim="800000"/>
            <a:headEnd/>
            <a:tailEnd/>
          </a:ln>
        </p:spPr>
      </p:pic>
      <p:sp>
        <p:nvSpPr>
          <p:cNvPr id="4099" name="Slide Number Placeholder 2"/>
          <p:cNvSpPr>
            <a:spLocks noGrp="1"/>
          </p:cNvSpPr>
          <p:nvPr>
            <p:ph type="sldNum" sz="quarter" idx="4294967295"/>
          </p:nvPr>
        </p:nvSpPr>
        <p:spPr bwMode="auto">
          <a:xfrm>
            <a:off x="228600" y="6618288"/>
            <a:ext cx="463550" cy="246062"/>
          </a:xfrm>
          <a:prstGeom prst="rect">
            <a:avLst/>
          </a:prstGeom>
          <a:noFill/>
          <a:ln>
            <a:miter lim="800000"/>
            <a:headEnd/>
            <a:tailEnd/>
          </a:ln>
        </p:spPr>
        <p:txBody>
          <a:bodyPr/>
          <a:lstStyle/>
          <a:p>
            <a:fld id="{9963DA17-4FBC-4543-90FD-095CAC881EE5}" type="slidenum">
              <a:rPr lang="en-US"/>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Welcome to the SN 4.6 &amp; 4.7 TOI</a:t>
            </a:r>
          </a:p>
        </p:txBody>
      </p:sp>
      <p:sp>
        <p:nvSpPr>
          <p:cNvPr id="5123" name="Content Placeholder 2"/>
          <p:cNvSpPr>
            <a:spLocks noGrp="1"/>
          </p:cNvSpPr>
          <p:nvPr>
            <p:ph idx="1"/>
          </p:nvPr>
        </p:nvSpPr>
        <p:spPr>
          <a:xfrm>
            <a:off x="228600" y="1142999"/>
            <a:ext cx="8686800" cy="5218043"/>
          </a:xfrm>
        </p:spPr>
        <p:txBody>
          <a:bodyPr/>
          <a:lstStyle/>
          <a:p>
            <a:r>
              <a:rPr lang="en-US" dirty="0" smtClean="0"/>
              <a:t>Thanks for committing your time</a:t>
            </a:r>
          </a:p>
          <a:p>
            <a:r>
              <a:rPr lang="en-US" dirty="0" smtClean="0"/>
              <a:t>Cell phones !</a:t>
            </a:r>
          </a:p>
          <a:p>
            <a:pPr lvl="1"/>
            <a:r>
              <a:rPr lang="en-US" dirty="0" smtClean="0"/>
              <a:t>$$$$ fund </a:t>
            </a:r>
            <a:r>
              <a:rPr lang="en-US" dirty="0" smtClean="0">
                <a:sym typeface="Wingdings" pitchFamily="2" charset="2"/>
              </a:rPr>
              <a:t></a:t>
            </a:r>
            <a:endParaRPr lang="en-US" dirty="0" smtClean="0"/>
          </a:p>
          <a:p>
            <a:r>
              <a:rPr lang="en-US" dirty="0" smtClean="0"/>
              <a:t>Laptop usage</a:t>
            </a:r>
          </a:p>
          <a:p>
            <a:r>
              <a:rPr lang="en-US" dirty="0" smtClean="0"/>
              <a:t>Informal, raise questions</a:t>
            </a:r>
          </a:p>
          <a:p>
            <a:r>
              <a:rPr lang="en-US" dirty="0" smtClean="0"/>
              <a:t>Everything is </a:t>
            </a:r>
            <a:r>
              <a:rPr lang="en-US" dirty="0" err="1" smtClean="0"/>
              <a:t>Webex’ed</a:t>
            </a:r>
            <a:r>
              <a:rPr lang="en-US" dirty="0" smtClean="0"/>
              <a:t> and will be recorded</a:t>
            </a:r>
          </a:p>
          <a:p>
            <a:r>
              <a:rPr lang="en-US" dirty="0" smtClean="0"/>
              <a:t>Take back and spread the information</a:t>
            </a:r>
          </a:p>
          <a:p>
            <a:r>
              <a:rPr lang="en-US" dirty="0" smtClean="0"/>
              <a:t>Wiki site:</a:t>
            </a:r>
          </a:p>
          <a:p>
            <a:pPr lvl="1"/>
            <a:r>
              <a:rPr lang="en-US" dirty="0" smtClean="0">
                <a:hlinkClick r:id="rId2"/>
              </a:rPr>
              <a:t>http://dxwiki.quantum.com/dxwiki/StorNext_4.7#SN_4.6_.2F_4.6.1_.2F_4.7_TOI_Planning</a:t>
            </a:r>
          </a:p>
          <a:p>
            <a:pPr lvl="1"/>
            <a:r>
              <a:rPr lang="en-US" dirty="0" smtClean="0">
                <a:hlinkClick r:id="rId2"/>
              </a:rPr>
              <a:t>http://dxwiki.quantum.com/dxwiki/StorNext</a:t>
            </a:r>
            <a:endParaRPr lang="en-US" dirty="0" smtClean="0"/>
          </a:p>
          <a:p>
            <a:r>
              <a:rPr lang="en-US" dirty="0" smtClean="0"/>
              <a:t>Any questions?</a:t>
            </a:r>
          </a:p>
          <a:p>
            <a:pPr lvl="1">
              <a:buFont typeface="Arial" charset="0"/>
              <a:buNone/>
            </a:pPr>
            <a:endParaRPr lang="en-US" dirty="0" smtClean="0"/>
          </a:p>
        </p:txBody>
      </p:sp>
      <p:sp>
        <p:nvSpPr>
          <p:cNvPr id="4" name="Slide Number Placeholder 3"/>
          <p:cNvSpPr>
            <a:spLocks noGrp="1"/>
          </p:cNvSpPr>
          <p:nvPr>
            <p:ph type="sldNum" sz="quarter" idx="10"/>
          </p:nvPr>
        </p:nvSpPr>
        <p:spPr/>
        <p:txBody>
          <a:bodyPr/>
          <a:lstStyle/>
          <a:p>
            <a:pPr>
              <a:defRPr/>
            </a:pPr>
            <a:fld id="{FCC8891F-0AB6-441A-AF8E-D39276169755}" type="slidenum">
              <a:rPr smtClean="0"/>
              <a:pPr>
                <a:defRPr/>
              </a:pPr>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2134266" y="2713381"/>
            <a:ext cx="5836915" cy="777727"/>
          </a:xfrm>
        </p:spPr>
        <p:txBody>
          <a:bodyPr>
            <a:noAutofit/>
          </a:bodyPr>
          <a:lstStyle/>
          <a:p>
            <a:pPr>
              <a:buFont typeface="Wingdings" charset="2"/>
              <a:buNone/>
              <a:defRPr/>
            </a:pPr>
            <a:r>
              <a:rPr lang="en-US" sz="3600" dirty="0" err="1" smtClean="0"/>
              <a:t>StorNExt</a:t>
            </a:r>
            <a:r>
              <a:rPr lang="en-US" sz="3600" dirty="0" smtClean="0"/>
              <a:t> 4.6 / 4.7 TOI</a:t>
            </a:r>
          </a:p>
        </p:txBody>
      </p:sp>
      <p:sp>
        <p:nvSpPr>
          <p:cNvPr id="3" name="TextBox 2"/>
          <p:cNvSpPr txBox="1"/>
          <p:nvPr/>
        </p:nvSpPr>
        <p:spPr>
          <a:xfrm>
            <a:off x="2142128" y="3808908"/>
            <a:ext cx="1620957" cy="646331"/>
          </a:xfrm>
          <a:prstGeom prst="rect">
            <a:avLst/>
          </a:prstGeom>
          <a:noFill/>
        </p:spPr>
        <p:txBody>
          <a:bodyPr wrap="none" rtlCol="0">
            <a:spAutoFit/>
          </a:bodyPr>
          <a:lstStyle/>
          <a:p>
            <a:r>
              <a:rPr lang="en-US" dirty="0" smtClean="0"/>
              <a:t>Neil Bannister</a:t>
            </a:r>
          </a:p>
          <a:p>
            <a:r>
              <a:rPr lang="en-US" dirty="0" smtClean="0"/>
              <a:t>July 2013</a:t>
            </a:r>
            <a:endParaRPr lang="en-US" dirty="0"/>
          </a:p>
        </p:txBody>
      </p:sp>
    </p:spTree>
    <p:extLst>
      <p:ext uri="{BB962C8B-B14F-4D97-AF65-F5344CB8AC3E}">
        <p14:creationId xmlns="" xmlns:p14="http://schemas.microsoft.com/office/powerpoint/2010/main" val="422768035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639763"/>
          </a:xfrm>
        </p:spPr>
        <p:txBody>
          <a:bodyPr/>
          <a:lstStyle/>
          <a:p>
            <a:r>
              <a:rPr lang="en-US" dirty="0" smtClean="0"/>
              <a:t>SN 4.7 - Concurrent Multi-Robot Support</a:t>
            </a:r>
            <a:endParaRPr lang="en-US" dirty="0"/>
          </a:p>
        </p:txBody>
      </p:sp>
      <p:sp>
        <p:nvSpPr>
          <p:cNvPr id="3" name="Content Placeholder 2"/>
          <p:cNvSpPr>
            <a:spLocks noGrp="1"/>
          </p:cNvSpPr>
          <p:nvPr>
            <p:ph idx="1"/>
          </p:nvPr>
        </p:nvSpPr>
        <p:spPr>
          <a:xfrm>
            <a:off x="301625" y="1346200"/>
            <a:ext cx="7543800" cy="4793343"/>
          </a:xfrm>
        </p:spPr>
        <p:txBody>
          <a:bodyPr/>
          <a:lstStyle/>
          <a:p>
            <a:r>
              <a:rPr lang="en-US" sz="2000" dirty="0" smtClean="0"/>
              <a:t>The customer has reported underutilization of their robots in their SL8500 (ACSLS) libraries.  These libraries contain multiple robots and multiple drives.  The MSM layer of code within StorNext currently issues mount and dismount commands one at a time (per archive), waiting for the previous command to finish before issuing the next.  This limitation has the effect the using only one robot at any given time per archive.</a:t>
            </a:r>
          </a:p>
          <a:p>
            <a:endParaRPr lang="en-US" sz="2000" dirty="0" smtClean="0"/>
          </a:p>
          <a:p>
            <a:r>
              <a:rPr lang="en-US" sz="2000" dirty="0" smtClean="0"/>
              <a:t>For StorNext 4.7.0, this limitation will be removed and the software will be updated such that multiple mount and dismount commands will be allowed to be issued in parallel to allow better utilization of multi-robot archives, such as the SL8500. </a:t>
            </a:r>
          </a:p>
          <a:p>
            <a:endParaRPr lang="en-US" dirty="0"/>
          </a:p>
        </p:txBody>
      </p:sp>
      <p:sp>
        <p:nvSpPr>
          <p:cNvPr id="4" name="Slide Number Placeholder 3"/>
          <p:cNvSpPr>
            <a:spLocks noGrp="1"/>
          </p:cNvSpPr>
          <p:nvPr>
            <p:ph type="sldNum" sz="quarter" idx="10"/>
          </p:nvPr>
        </p:nvSpPr>
        <p:spPr/>
        <p:txBody>
          <a:bodyPr/>
          <a:lstStyle/>
          <a:p>
            <a:pPr>
              <a:defRPr/>
            </a:pPr>
            <a:fld id="{1E6EB6C1-2CDD-43B2-B568-F227A260DC84}"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StorNext</a:t>
            </a:r>
            <a:r>
              <a:rPr lang="en-US" dirty="0" smtClean="0"/>
              <a:t> 4.7.0 – Danish Radio work</a:t>
            </a:r>
            <a:endParaRPr lang="en-US" dirty="0"/>
          </a:p>
        </p:txBody>
      </p:sp>
      <p:sp>
        <p:nvSpPr>
          <p:cNvPr id="3" name="Content Placeholder 2"/>
          <p:cNvSpPr>
            <a:spLocks noGrp="1"/>
          </p:cNvSpPr>
          <p:nvPr>
            <p:ph idx="1"/>
          </p:nvPr>
        </p:nvSpPr>
        <p:spPr>
          <a:xfrm>
            <a:off x="233542" y="1020463"/>
            <a:ext cx="8560620" cy="5147071"/>
          </a:xfrm>
        </p:spPr>
        <p:txBody>
          <a:bodyPr/>
          <a:lstStyle/>
          <a:p>
            <a:r>
              <a:rPr lang="en-US" b="1" dirty="0" smtClean="0"/>
              <a:t>Multi Robot support (35871)</a:t>
            </a:r>
            <a:endParaRPr lang="en-US" dirty="0" smtClean="0"/>
          </a:p>
          <a:p>
            <a:pPr>
              <a:spcBef>
                <a:spcPts val="1200"/>
              </a:spcBef>
            </a:pPr>
            <a:r>
              <a:rPr lang="en-US" b="1" dirty="0" err="1" smtClean="0"/>
              <a:t>fsstats</a:t>
            </a:r>
            <a:r>
              <a:rPr lang="en-US" b="1" dirty="0" smtClean="0"/>
              <a:t> to show counts for policy classes (40370)</a:t>
            </a:r>
            <a:endParaRPr lang="en-US" dirty="0" smtClean="0"/>
          </a:p>
          <a:p>
            <a:pPr>
              <a:spcBef>
                <a:spcPts val="1200"/>
              </a:spcBef>
            </a:pPr>
            <a:r>
              <a:rPr lang="en-US" b="1" dirty="0" smtClean="0"/>
              <a:t>Logging enhancements (40393,40421,40483,40484)</a:t>
            </a:r>
          </a:p>
          <a:p>
            <a:pPr>
              <a:spcBef>
                <a:spcPts val="1200"/>
              </a:spcBef>
            </a:pPr>
            <a:r>
              <a:rPr lang="en-US" b="1" dirty="0" smtClean="0"/>
              <a:t>Add crontab entries to snapshot to help with debugging (40432)</a:t>
            </a:r>
          </a:p>
          <a:p>
            <a:r>
              <a:rPr lang="en-US" b="1" dirty="0" smtClean="0"/>
              <a:t>Forced Dismounts should be higher priority (40464) </a:t>
            </a:r>
          </a:p>
          <a:p>
            <a:r>
              <a:rPr lang="en-US" b="1" dirty="0" smtClean="0"/>
              <a:t>Reallocation not working properly when using multiple drive pools (40480) </a:t>
            </a:r>
          </a:p>
          <a:p>
            <a:r>
              <a:rPr lang="en-US" b="1" dirty="0" smtClean="0"/>
              <a:t>Starvation of requests does not appear to be working in TSM in certain cases (40481) </a:t>
            </a:r>
          </a:p>
          <a:p>
            <a:r>
              <a:rPr lang="en-US" b="1" dirty="0" smtClean="0"/>
              <a:t>Drives/Tapes getting </a:t>
            </a:r>
            <a:r>
              <a:rPr lang="en-US" b="1" dirty="0" err="1" smtClean="0"/>
              <a:t>unmounted</a:t>
            </a:r>
            <a:r>
              <a:rPr lang="en-US" b="1" dirty="0" smtClean="0"/>
              <a:t> and then remounted (40482) </a:t>
            </a:r>
          </a:p>
          <a:p>
            <a:pPr>
              <a:spcBef>
                <a:spcPts val="1200"/>
              </a:spcBef>
            </a:pPr>
            <a:endParaRPr lang="en-US" b="1" dirty="0" smtClean="0"/>
          </a:p>
        </p:txBody>
      </p:sp>
      <p:sp>
        <p:nvSpPr>
          <p:cNvPr id="4" name="Slide Number Placeholder 3"/>
          <p:cNvSpPr>
            <a:spLocks noGrp="1"/>
          </p:cNvSpPr>
          <p:nvPr>
            <p:ph type="sldNum" sz="quarter" idx="10"/>
          </p:nvPr>
        </p:nvSpPr>
        <p:spPr/>
        <p:txBody>
          <a:bodyPr/>
          <a:lstStyle/>
          <a:p>
            <a:pPr>
              <a:defRPr/>
            </a:pPr>
            <a:fld id="{1E6EB6C1-2CDD-43B2-B568-F227A260DC84}" type="slidenum">
              <a:rPr lang="en-US" smtClean="0"/>
              <a:pPr>
                <a:defRPr/>
              </a:pPr>
              <a:t>6</a:t>
            </a:fld>
            <a:endParaRPr lang="en-US" dirty="0"/>
          </a:p>
        </p:txBody>
      </p:sp>
    </p:spTree>
    <p:extLst>
      <p:ext uri="{BB962C8B-B14F-4D97-AF65-F5344CB8AC3E}">
        <p14:creationId xmlns="" xmlns:p14="http://schemas.microsoft.com/office/powerpoint/2010/main" val="3224871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StorNext 4.7.0 (continued)</a:t>
            </a:r>
            <a:endParaRPr lang="en-US" dirty="0"/>
          </a:p>
        </p:txBody>
      </p:sp>
      <p:sp>
        <p:nvSpPr>
          <p:cNvPr id="3" name="Content Placeholder 2"/>
          <p:cNvSpPr>
            <a:spLocks noGrp="1"/>
          </p:cNvSpPr>
          <p:nvPr>
            <p:ph idx="1"/>
          </p:nvPr>
        </p:nvSpPr>
        <p:spPr>
          <a:xfrm>
            <a:off x="233542" y="1020463"/>
            <a:ext cx="8560620" cy="5147071"/>
          </a:xfrm>
        </p:spPr>
        <p:txBody>
          <a:bodyPr/>
          <a:lstStyle/>
          <a:p>
            <a:r>
              <a:rPr lang="en-US" b="1" dirty="0"/>
              <a:t>Conversion of HA secondary fails with "Error invoking action" (36412)</a:t>
            </a:r>
          </a:p>
          <a:p>
            <a:r>
              <a:rPr lang="en-US" b="1" dirty="0"/>
              <a:t>GUI Tools &gt; Storage Manager &gt; LOI fails to process Audit Failure events (41866)</a:t>
            </a:r>
          </a:p>
          <a:p>
            <a:r>
              <a:rPr lang="en-US" b="1" dirty="0"/>
              <a:t>GUI Support handling multiple image files for M-series upgrades (40414)</a:t>
            </a:r>
          </a:p>
          <a:p>
            <a:pPr>
              <a:spcBef>
                <a:spcPts val="1200"/>
              </a:spcBef>
            </a:pPr>
            <a:endParaRPr lang="en-US" b="1" dirty="0" smtClean="0"/>
          </a:p>
        </p:txBody>
      </p:sp>
      <p:sp>
        <p:nvSpPr>
          <p:cNvPr id="4" name="Slide Number Placeholder 3"/>
          <p:cNvSpPr>
            <a:spLocks noGrp="1"/>
          </p:cNvSpPr>
          <p:nvPr>
            <p:ph type="sldNum" sz="quarter" idx="10"/>
          </p:nvPr>
        </p:nvSpPr>
        <p:spPr/>
        <p:txBody>
          <a:bodyPr/>
          <a:lstStyle/>
          <a:p>
            <a:pPr>
              <a:defRPr/>
            </a:pPr>
            <a:fld id="{1E6EB6C1-2CDD-43B2-B568-F227A260DC84}" type="slidenum">
              <a:rPr lang="en-US" smtClean="0"/>
              <a:pPr>
                <a:defRPr/>
              </a:pPr>
              <a:t>7</a:t>
            </a:fld>
            <a:endParaRPr lang="en-US" dirty="0"/>
          </a:p>
        </p:txBody>
      </p:sp>
    </p:spTree>
    <p:extLst>
      <p:ext uri="{BB962C8B-B14F-4D97-AF65-F5344CB8AC3E}">
        <p14:creationId xmlns="" xmlns:p14="http://schemas.microsoft.com/office/powerpoint/2010/main" val="4119534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 drive/tape support added</a:t>
            </a:r>
            <a:endParaRPr lang="en-US" dirty="0"/>
          </a:p>
        </p:txBody>
      </p:sp>
      <p:sp>
        <p:nvSpPr>
          <p:cNvPr id="3" name="Content Placeholder 2"/>
          <p:cNvSpPr>
            <a:spLocks noGrp="1"/>
          </p:cNvSpPr>
          <p:nvPr>
            <p:ph idx="1"/>
          </p:nvPr>
        </p:nvSpPr>
        <p:spPr>
          <a:xfrm>
            <a:off x="301625" y="1524000"/>
            <a:ext cx="7543800" cy="3733800"/>
          </a:xfrm>
        </p:spPr>
        <p:txBody>
          <a:bodyPr/>
          <a:lstStyle/>
          <a:p>
            <a:r>
              <a:rPr lang="en-US" dirty="0" smtClean="0"/>
              <a:t>ACSLS support for LTO-6 (433)</a:t>
            </a:r>
          </a:p>
          <a:p>
            <a:r>
              <a:rPr lang="en-US" dirty="0" smtClean="0"/>
              <a:t>IBM half – height LTO-6 (433)</a:t>
            </a:r>
          </a:p>
          <a:p>
            <a:r>
              <a:rPr lang="en-US" dirty="0" smtClean="0"/>
              <a:t>LTO-6 in Spectra Logic libraries (433)</a:t>
            </a:r>
          </a:p>
          <a:p>
            <a:r>
              <a:rPr lang="en-US" dirty="0" smtClean="0"/>
              <a:t>STK SL150 library (47)</a:t>
            </a:r>
          </a:p>
          <a:p>
            <a:r>
              <a:rPr lang="en-US" dirty="0" smtClean="0"/>
              <a:t>HP </a:t>
            </a:r>
            <a:r>
              <a:rPr lang="en-US" dirty="0" err="1" smtClean="0"/>
              <a:t>StoreEver</a:t>
            </a:r>
            <a:r>
              <a:rPr lang="en-US" dirty="0" smtClean="0"/>
              <a:t> MSL 6480 (47)</a:t>
            </a:r>
          </a:p>
          <a:p>
            <a:r>
              <a:rPr lang="en-US" dirty="0" smtClean="0"/>
              <a:t>LTO-6 WORM (47)</a:t>
            </a:r>
          </a:p>
          <a:p>
            <a:r>
              <a:rPr lang="en-US" dirty="0" smtClean="0"/>
              <a:t>T10K REV D (47)</a:t>
            </a:r>
          </a:p>
          <a:p>
            <a:endParaRPr lang="en-US" dirty="0"/>
          </a:p>
        </p:txBody>
      </p:sp>
      <p:sp>
        <p:nvSpPr>
          <p:cNvPr id="4" name="Slide Number Placeholder 3"/>
          <p:cNvSpPr>
            <a:spLocks noGrp="1"/>
          </p:cNvSpPr>
          <p:nvPr>
            <p:ph type="sldNum" sz="quarter" idx="10"/>
          </p:nvPr>
        </p:nvSpPr>
        <p:spPr/>
        <p:txBody>
          <a:bodyPr/>
          <a:lstStyle/>
          <a:p>
            <a:pPr>
              <a:defRPr/>
            </a:pPr>
            <a:fld id="{1E6EB6C1-2CDD-43B2-B568-F227A260DC84}"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28600"/>
            <a:ext cx="8741229" cy="639763"/>
          </a:xfrm>
        </p:spPr>
        <p:txBody>
          <a:bodyPr/>
          <a:lstStyle/>
          <a:p>
            <a:r>
              <a:rPr lang="en-US" sz="2800" dirty="0" smtClean="0"/>
              <a:t>Feature to limit drive use per policy (SN 4.3.3) </a:t>
            </a:r>
            <a:endParaRPr lang="en-US" dirty="0"/>
          </a:p>
        </p:txBody>
      </p:sp>
      <p:sp>
        <p:nvSpPr>
          <p:cNvPr id="3" name="Content Placeholder 2"/>
          <p:cNvSpPr>
            <a:spLocks noGrp="1"/>
          </p:cNvSpPr>
          <p:nvPr>
            <p:ph idx="1"/>
          </p:nvPr>
        </p:nvSpPr>
        <p:spPr>
          <a:xfrm>
            <a:off x="233542" y="1252691"/>
            <a:ext cx="8560620" cy="4770737"/>
          </a:xfrm>
        </p:spPr>
        <p:txBody>
          <a:bodyPr/>
          <a:lstStyle/>
          <a:p>
            <a:pPr>
              <a:buNone/>
            </a:pPr>
            <a:r>
              <a:rPr lang="en-US" sz="2000" dirty="0" smtClean="0"/>
              <a:t>Problem description:</a:t>
            </a:r>
          </a:p>
          <a:p>
            <a:r>
              <a:rPr lang="en-US" sz="2000" dirty="0" smtClean="0"/>
              <a:t>A store policy will use all possible drives resulting in rapid depletion of the scratch media pool. The large number of partially filled media remains unavailable for export for an extended period, reducing the effectiveness of customer’s off-site data protection solutions.  In addition, an excessive number of mounts and dismounts put unnecessary wear on the drives. This has led to customer complaints of unacceptable levels of drive failures and replacements.</a:t>
            </a:r>
          </a:p>
          <a:p>
            <a:endParaRPr lang="en-US" sz="2000" dirty="0" smtClean="0"/>
          </a:p>
          <a:p>
            <a:pPr>
              <a:buNone/>
            </a:pPr>
            <a:r>
              <a:rPr lang="en-US" sz="2000" dirty="0" smtClean="0"/>
              <a:t>Resolution:</a:t>
            </a:r>
          </a:p>
          <a:p>
            <a:r>
              <a:rPr lang="en-US" sz="2000" dirty="0" smtClean="0"/>
              <a:t>Add new options to the fsaddclass and fsmodclass commands to allow the number of drives used on stores to be limited for tapes. The Resource Manager will use these values to throttle the store requests on a per policy, per copy basis.</a:t>
            </a:r>
          </a:p>
        </p:txBody>
      </p:sp>
      <p:sp>
        <p:nvSpPr>
          <p:cNvPr id="4" name="Slide Number Placeholder 3"/>
          <p:cNvSpPr>
            <a:spLocks noGrp="1"/>
          </p:cNvSpPr>
          <p:nvPr>
            <p:ph type="sldNum" sz="quarter" idx="10"/>
          </p:nvPr>
        </p:nvSpPr>
        <p:spPr/>
        <p:txBody>
          <a:bodyPr/>
          <a:lstStyle/>
          <a:p>
            <a:pPr>
              <a:defRPr/>
            </a:pPr>
            <a:fld id="{1E6EB6C1-2CDD-43B2-B568-F227A260DC84}" type="slidenum">
              <a:rPr lang="en-US" smtClean="0"/>
              <a:pPr>
                <a:defRPr/>
              </a:pPr>
              <a:t>9</a:t>
            </a:fld>
            <a:endParaRPr lang="en-US" dirty="0"/>
          </a:p>
        </p:txBody>
      </p:sp>
    </p:spTree>
    <p:extLst>
      <p:ext uri="{BB962C8B-B14F-4D97-AF65-F5344CB8AC3E}">
        <p14:creationId xmlns="" xmlns:p14="http://schemas.microsoft.com/office/powerpoint/2010/main" val="35449739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323&quot;/&gt;&lt;/object&gt;&lt;object type=&quot;3&quot; unique_id=&quot;10005&quot;&gt;&lt;property id=&quot;20148&quot; value=&quot;5&quot;/&gt;&lt;property id=&quot;20300&quot; value=&quot;Slide 1&quot;/&gt;&lt;property id=&quot;20307&quot; value=&quot;345&quot;/&gt;&lt;/object&gt;&lt;object type=&quot;3&quot; unique_id=&quot;10006&quot;&gt;&lt;property id=&quot;20148&quot; value=&quot;5&quot;/&gt;&lt;property id=&quot;20300&quot; value=&quot;Slide 3 - &amp;quot;Title Goes Here&amp;quot;&quot;/&gt;&lt;property id=&quot;20307&quot; value=&quot;325&quot;/&gt;&lt;/object&gt;&lt;object type=&quot;3&quot; unique_id=&quot;10007&quot;&gt;&lt;property id=&quot;20148&quot; value=&quot;5&quot;/&gt;&lt;property id=&quot;20300&quot; value=&quot;Slide 4&quot;/&gt;&lt;property id=&quot;20307&quot; value=&quot;331&quot;/&gt;&lt;/object&gt;&lt;object type=&quot;3&quot; unique_id=&quot;10008&quot;&gt;&lt;property id=&quot;20148&quot; value=&quot;5&quot;/&gt;&lt;property id=&quot;20300&quot; value=&quot;Slide 7 - &amp;quot;CHAPTER HEADLINE &amp;#x0D;&amp;#x0A;GOES HERE&amp;quot;&quot;/&gt;&lt;property id=&quot;20307&quot; value=&quot;333&quot;/&gt;&lt;/object&gt;&lt;object type=&quot;3&quot; unique_id=&quot;10009&quot;&gt;&lt;property id=&quot;20148&quot; value=&quot;5&quot;/&gt;&lt;property id=&quot;20300&quot; value=&quot;Slide 5 - &amp;quot;CHAPTER HEADLINE&amp;#x0D;&amp;#x0A;GOES HERE&amp;quot;&quot;/&gt;&lt;property id=&quot;20307&quot; value=&quot;334&quot;/&gt;&lt;/object&gt;&lt;object type=&quot;3&quot; unique_id=&quot;10010&quot;&gt;&lt;property id=&quot;20148&quot; value=&quot;5&quot;/&gt;&lt;property id=&quot;20300&quot; value=&quot;Slide 6 - &amp;quot;CHAPTER HEADLINE &amp;#x0D;&amp;#x0A;GOES HERE&amp;quot;&quot;/&gt;&lt;property id=&quot;20307&quot; value=&quot;338&quot;/&gt;&lt;/object&gt;&lt;object type=&quot;3&quot; unique_id=&quot;10011&quot;&gt;&lt;property id=&quot;20148&quot; value=&quot;5&quot;/&gt;&lt;property id=&quot;20300&quot; value=&quot;Slide 8 - &amp;quot;CHAPTER HEADLINE&amp;#x0D;&amp;#x0A;GOES HERE&amp;quot;&quot;/&gt;&lt;property id=&quot;20307&quot; value=&quot;336&quot;/&gt;&lt;/object&gt;&lt;/object&gt;&lt;/object&gt;&lt;/database&gt;"/>
  <p:tag name="SECTOMILLISECCONVERTED" val="1"/>
</p:tagLst>
</file>

<file path=ppt/theme/theme1.xml><?xml version="1.0" encoding="utf-8"?>
<a:theme xmlns:a="http://schemas.openxmlformats.org/drawingml/2006/main" name="Quantum Certainty Master Template">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Quantum Certainty Master Template">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Quantum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Quantum Certainty Master Template">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Quantum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Quantum Certainty Master Template</Template>
  <TotalTime>64318</TotalTime>
  <Words>994</Words>
  <Application>Microsoft Office PowerPoint</Application>
  <PresentationFormat>On-screen Show (4:3)</PresentationFormat>
  <Paragraphs>147</Paragraphs>
  <Slides>16</Slides>
  <Notes>2</Notes>
  <HiddenSlides>0</HiddenSlides>
  <MMClips>0</MMClips>
  <ScaleCrop>false</ScaleCrop>
  <HeadingPairs>
    <vt:vector size="4" baseType="variant">
      <vt:variant>
        <vt:lpstr>Theme</vt:lpstr>
      </vt:variant>
      <vt:variant>
        <vt:i4>5</vt:i4>
      </vt:variant>
      <vt:variant>
        <vt:lpstr>Slide Titles</vt:lpstr>
      </vt:variant>
      <vt:variant>
        <vt:i4>16</vt:i4>
      </vt:variant>
    </vt:vector>
  </HeadingPairs>
  <TitlesOfParts>
    <vt:vector size="21" baseType="lpstr">
      <vt:lpstr>Quantum Certainty Master Template</vt:lpstr>
      <vt:lpstr>1_Quantum Certainty Master Template</vt:lpstr>
      <vt:lpstr>Quantum Template</vt:lpstr>
      <vt:lpstr>2_Quantum Certainty Master Template</vt:lpstr>
      <vt:lpstr>1_Quantum Template</vt:lpstr>
      <vt:lpstr>Slide 1</vt:lpstr>
      <vt:lpstr>Slide 2</vt:lpstr>
      <vt:lpstr>Welcome to the SN 4.6 &amp; 4.7 TOI</vt:lpstr>
      <vt:lpstr>Slide 4</vt:lpstr>
      <vt:lpstr>SN 4.7 - Concurrent Multi-Robot Support</vt:lpstr>
      <vt:lpstr>StorNext 4.7.0 – Danish Radio work</vt:lpstr>
      <vt:lpstr>StorNext 4.7.0 (continued)</vt:lpstr>
      <vt:lpstr>SN drive/tape support added</vt:lpstr>
      <vt:lpstr>Feature to limit drive use per policy (SN 4.3.3) </vt:lpstr>
      <vt:lpstr>Per Policy Drive Use Limits</vt:lpstr>
      <vt:lpstr>Drive Limits - cont</vt:lpstr>
      <vt:lpstr>Class limits not completely enforced (SN 4.7)</vt:lpstr>
      <vt:lpstr>Resource Management Improvements</vt:lpstr>
      <vt:lpstr>Need ability to preferentially fill media (SN 4.7)</vt:lpstr>
      <vt:lpstr>StorNext 4.3 thru 4.7</vt:lpstr>
      <vt:lpstr>StorNext 4.7 – Compatabilty Guides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StorNext Wide Area Storage</dc:subject>
  <dc:creator>Claire Giordano</dc:creator>
  <cp:keywords>Powerpoint, template, Certainty, Certain, Quantum</cp:keywords>
  <cp:lastModifiedBy>nbannist</cp:lastModifiedBy>
  <cp:revision>281</cp:revision>
  <cp:lastPrinted>2012-04-03T01:06:05Z</cp:lastPrinted>
  <dcterms:created xsi:type="dcterms:W3CDTF">2013-02-20T19:28:27Z</dcterms:created>
  <dcterms:modified xsi:type="dcterms:W3CDTF">2013-07-17T12:55:28Z</dcterms:modified>
  <cp:category>Template</cp:category>
  <cp:contentStatus>RELEASED</cp:contentStatus>
</cp:coreProperties>
</file>