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26"/>
  </p:notesMasterIdLst>
  <p:handoutMasterIdLst>
    <p:handoutMasterId r:id="rId27"/>
  </p:handoutMasterIdLst>
  <p:sldIdLst>
    <p:sldId id="323" r:id="rId2"/>
    <p:sldId id="352" r:id="rId3"/>
    <p:sldId id="388" r:id="rId4"/>
    <p:sldId id="389" r:id="rId5"/>
    <p:sldId id="372" r:id="rId6"/>
    <p:sldId id="373" r:id="rId7"/>
    <p:sldId id="353" r:id="rId8"/>
    <p:sldId id="359" r:id="rId9"/>
    <p:sldId id="360" r:id="rId10"/>
    <p:sldId id="361" r:id="rId11"/>
    <p:sldId id="355" r:id="rId12"/>
    <p:sldId id="357" r:id="rId13"/>
    <p:sldId id="386" r:id="rId14"/>
    <p:sldId id="387" r:id="rId15"/>
    <p:sldId id="348" r:id="rId16"/>
    <p:sldId id="349" r:id="rId17"/>
    <p:sldId id="367" r:id="rId18"/>
    <p:sldId id="368" r:id="rId19"/>
    <p:sldId id="371" r:id="rId20"/>
    <p:sldId id="375" r:id="rId21"/>
    <p:sldId id="363" r:id="rId22"/>
    <p:sldId id="364" r:id="rId23"/>
    <p:sldId id="366" r:id="rId24"/>
    <p:sldId id="390" r:id="rId25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58087"/>
    <a:srgbClr val="F0F3F7"/>
    <a:srgbClr val="FDFEFF"/>
    <a:srgbClr val="E3E9EF"/>
    <a:srgbClr val="E8EEF1"/>
    <a:srgbClr val="3E4448"/>
    <a:srgbClr val="171A1D"/>
    <a:srgbClr val="454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86201" autoAdjust="0"/>
  </p:normalViewPr>
  <p:slideViewPr>
    <p:cSldViewPr snapToGrid="0">
      <p:cViewPr varScale="1">
        <p:scale>
          <a:sx n="57" d="100"/>
          <a:sy n="57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600">
                <a:cs typeface="ＭＳ Ｐゴシック" charset="0"/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cs typeface="ＭＳ Ｐゴシック" charset="0"/>
              </a:rPr>
              <a:t>’</a:t>
            </a:r>
            <a:r>
              <a:rPr lang="en-US" altLang="ja-JP" sz="600">
                <a:cs typeface="ＭＳ Ｐゴシック" charset="0"/>
              </a:rPr>
              <a:t>s outlook and is for planning purposes only.</a:t>
            </a:r>
            <a:endParaRPr lang="en-US" sz="600">
              <a:cs typeface="ＭＳ Ｐゴシック" charset="0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B5475B2-944C-2040-9A2F-A9138BC1ED52}" type="slidenum">
              <a:rPr lang="en-US" sz="1200">
                <a:cs typeface="ＭＳ Ｐゴシック" charset="0"/>
              </a:rPr>
              <a:pPr algn="r"/>
              <a:t>‹#›</a:t>
            </a:fld>
            <a:endParaRPr lang="en-US" sz="120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61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cs typeface="ＭＳ Ｐゴシック" charset="0"/>
              </a:defRPr>
            </a:lvl1pPr>
          </a:lstStyle>
          <a:p>
            <a:r>
              <a:rPr lang="en-US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/>
              <a:t>’</a:t>
            </a:r>
            <a:r>
              <a:rPr lang="en-US" altLang="ja-JP"/>
              <a:t>s outlook and is for planning purposes only.</a:t>
            </a: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0"/>
              </a:defRPr>
            </a:lvl1pPr>
          </a:lstStyle>
          <a:p>
            <a:fld id="{169E02D4-7AB2-424D-93DF-D6F362BC01F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2774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355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Frank will give more info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E02D4-7AB2-424D-93DF-D6F362BC01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31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If there is a snfs1 file system already exists on M662, a file system name conflict occurs. This step</a:t>
            </a:r>
            <a:r>
              <a:rPr lang="en-CA" baseline="0" dirty="0" smtClean="0"/>
              <a:t> is skipped if no file system name conflict.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E02D4-7AB2-424D-93DF-D6F362BC01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Require </a:t>
            </a:r>
            <a:r>
              <a:rPr lang="en-CA" dirty="0" err="1" smtClean="0"/>
              <a:t>snsm_was</a:t>
            </a:r>
            <a:r>
              <a:rPr lang="en-CA" baseline="0" dirty="0" smtClean="0"/>
              <a:t> license is required for the M662, make sure M662 can access </a:t>
            </a:r>
            <a:r>
              <a:rPr lang="en-CA" baseline="0" dirty="0" err="1" smtClean="0"/>
              <a:t>Lattus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E02D4-7AB2-424D-93DF-D6F362BC01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50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Frank will give more details on the conversion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E02D4-7AB2-424D-93DF-D6F362BC01F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54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030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04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">
                <a:solidFill>
                  <a:srgbClr val="FFFFFF"/>
                </a:solidFill>
              </a:rPr>
              <a:t>© 2012 Quantum Corporation. Company Confidential. Forward-looking information is based upon multiple assumptions and uncertainties,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does not necessarily represent the company</a:t>
            </a:r>
            <a:r>
              <a:rPr lang="ja-JP" altLang="en-US" sz="800">
                <a:solidFill>
                  <a:srgbClr val="FFFFFF"/>
                </a:solidFill>
              </a:rPr>
              <a:t>’</a:t>
            </a:r>
            <a:r>
              <a:rPr lang="en-US" sz="800">
                <a:solidFill>
                  <a:srgbClr val="FFFFFF"/>
                </a:solidFill>
              </a:rPr>
              <a:t>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1359700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">
                <a:solidFill>
                  <a:srgbClr val="00B0F0"/>
                </a:solidFill>
              </a:rPr>
              <a:t>© 2012 Quantum Corporation. Company Confidential. Forward-looking information is based upon multiple assumptions and uncertainties,</a:t>
            </a:r>
            <a:br>
              <a:rPr lang="en-US" sz="800">
                <a:solidFill>
                  <a:srgbClr val="00B0F0"/>
                </a:solidFill>
              </a:rPr>
            </a:br>
            <a:r>
              <a:rPr lang="en-US" sz="800">
                <a:solidFill>
                  <a:srgbClr val="00B0F0"/>
                </a:solidFill>
              </a:rPr>
              <a:t>does not necessarily represent the company</a:t>
            </a:r>
            <a:r>
              <a:rPr lang="ja-JP" altLang="en-US" sz="800">
                <a:solidFill>
                  <a:srgbClr val="00B0F0"/>
                </a:solidFill>
              </a:rPr>
              <a:t>’</a:t>
            </a:r>
            <a:r>
              <a:rPr lang="en-US" sz="800">
                <a:solidFill>
                  <a:srgbClr val="00B0F0"/>
                </a:solidFill>
              </a:rPr>
              <a:t>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287266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925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C1D95-55E8-6D40-B36D-CE099360C9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7680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32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2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8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1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DB6EC"/>
                </a:solidFill>
                <a:cs typeface="ＭＳ Ｐゴシック" charset="0"/>
              </a:defRPr>
            </a:lvl1pPr>
          </a:lstStyle>
          <a:p>
            <a:fld id="{B44DFBE4-6AF0-5542-A1E2-33AEF32AD3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1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charset="0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charset="0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charset="0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192.168.10.1:8080/namespace/NS_backup/migration_snfs1.tgz.A10-hostname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238375" y="3671888"/>
            <a:ext cx="2484438" cy="947737"/>
          </a:xfrm>
          <a:ln/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Yingping Lu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238375" y="4525963"/>
            <a:ext cx="2505075" cy="338554"/>
          </a:xfrm>
          <a:ln/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July 17, </a:t>
            </a:r>
            <a:r>
              <a:rPr dirty="0" smtClean="0"/>
              <a:t>2013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125663" y="1889125"/>
            <a:ext cx="3573462" cy="1443038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None/>
              <a:defRPr/>
            </a:pPr>
            <a:r>
              <a:rPr lang="en-US" dirty="0" err="1" smtClean="0"/>
              <a:t>Lattus</a:t>
            </a:r>
            <a:r>
              <a:rPr lang="en-US" dirty="0" smtClean="0"/>
              <a:t>-X A10 to M662 Migration Procedures</a:t>
            </a:r>
            <a:endParaRPr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 </a:t>
            </a:r>
            <a:r>
              <a:rPr lang="en-US" dirty="0" err="1" smtClean="0"/>
              <a:t>config</a:t>
            </a:r>
            <a:r>
              <a:rPr lang="en-US" dirty="0" smtClean="0"/>
              <a:t>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backup </a:t>
            </a:r>
            <a:r>
              <a:rPr lang="en-US" dirty="0" err="1" smtClean="0"/>
              <a:t>dir</a:t>
            </a:r>
            <a:r>
              <a:rPr lang="en-US" dirty="0" smtClean="0"/>
              <a:t>: /</a:t>
            </a:r>
            <a:r>
              <a:rPr lang="en-US" dirty="0" err="1" smtClean="0"/>
              <a:t>stornext</a:t>
            </a:r>
            <a:r>
              <a:rPr lang="en-US" dirty="0" smtClean="0"/>
              <a:t>/</a:t>
            </a:r>
            <a:r>
              <a:rPr lang="en-US" dirty="0" err="1" smtClean="0"/>
              <a:t>snfsdr</a:t>
            </a:r>
            <a:r>
              <a:rPr lang="en-US" dirty="0" smtClean="0"/>
              <a:t>/migration</a:t>
            </a:r>
            <a:endParaRPr lang="en-US" dirty="0" smtClean="0"/>
          </a:p>
          <a:p>
            <a:r>
              <a:rPr lang="en-US" dirty="0" smtClean="0"/>
              <a:t>Copy </a:t>
            </a:r>
            <a:r>
              <a:rPr lang="en-US" dirty="0" err="1" smtClean="0"/>
              <a:t>config</a:t>
            </a:r>
            <a:r>
              <a:rPr lang="en-US" dirty="0" smtClean="0"/>
              <a:t> files to the backup </a:t>
            </a:r>
            <a:r>
              <a:rPr lang="en-US" dirty="0" err="1" smtClean="0"/>
              <a:t>dir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r>
              <a:rPr lang="en-US" dirty="0" smtClean="0"/>
              <a:t>/snfs1.cfgx (snfs2.cfgx if renamed)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was.conf</a:t>
            </a:r>
            <a:endParaRPr lang="en-US" dirty="0" smtClean="0"/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stornext</a:t>
            </a:r>
            <a:r>
              <a:rPr lang="en-US" dirty="0" smtClean="0"/>
              <a:t>/snfs1/.</a:t>
            </a:r>
            <a:r>
              <a:rPr lang="en-US" dirty="0" err="1" smtClean="0"/>
              <a:t>rep_private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r>
              <a:rPr lang="en-US" dirty="0" smtClean="0"/>
              <a:t>/*</a:t>
            </a:r>
            <a:endParaRPr lang="en-US" dirty="0" smtClean="0"/>
          </a:p>
          <a:p>
            <a:r>
              <a:rPr lang="en-US" dirty="0" smtClean="0"/>
              <a:t>Obtain </a:t>
            </a:r>
            <a:r>
              <a:rPr lang="en-US" dirty="0" err="1" smtClean="0"/>
              <a:t>snpolicy</a:t>
            </a:r>
            <a:r>
              <a:rPr lang="en-US" dirty="0" smtClean="0"/>
              <a:t> managed directories </a:t>
            </a:r>
          </a:p>
          <a:p>
            <a:pPr lvl="1"/>
            <a:r>
              <a:rPr lang="en-US" dirty="0" err="1" smtClean="0"/>
              <a:t>Snpolicy</a:t>
            </a:r>
            <a:r>
              <a:rPr lang="en-US" dirty="0" smtClean="0"/>
              <a:t> –</a:t>
            </a:r>
            <a:r>
              <a:rPr lang="en-US" dirty="0" err="1" smtClean="0"/>
              <a:t>listpolicies</a:t>
            </a:r>
            <a:r>
              <a:rPr lang="en-US" dirty="0" smtClean="0"/>
              <a:t>=/</a:t>
            </a:r>
            <a:r>
              <a:rPr lang="en-US" dirty="0" err="1" smtClean="0"/>
              <a:t>stornext</a:t>
            </a:r>
            <a:r>
              <a:rPr lang="en-US" dirty="0" smtClean="0"/>
              <a:t>/snfs1</a:t>
            </a:r>
          </a:p>
          <a:p>
            <a:pPr lvl="1"/>
            <a:r>
              <a:rPr lang="en-US" dirty="0" smtClean="0"/>
              <a:t>By default, /</a:t>
            </a:r>
            <a:r>
              <a:rPr lang="en-US" dirty="0" err="1" smtClean="0"/>
              <a:t>stornext</a:t>
            </a:r>
            <a:r>
              <a:rPr lang="en-US" dirty="0" smtClean="0"/>
              <a:t>/snfs1/data1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40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a new </a:t>
            </a:r>
            <a:r>
              <a:rPr lang="en-US" dirty="0" err="1" smtClean="0"/>
              <a:t>metadump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 snfs1</a:t>
            </a:r>
            <a:endParaRPr lang="en-US" dirty="0" smtClean="0"/>
          </a:p>
          <a:p>
            <a:pPr lvl="1"/>
            <a:r>
              <a:rPr lang="en-US" dirty="0" err="1" smtClean="0"/>
              <a:t>cvadmin</a:t>
            </a:r>
            <a:r>
              <a:rPr lang="en-US" dirty="0" smtClean="0"/>
              <a:t> –e “stop snfs1”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err="1" smtClean="0"/>
              <a:t>snmetadump</a:t>
            </a:r>
            <a:r>
              <a:rPr lang="en-US" dirty="0" smtClean="0"/>
              <a:t> to generate a new </a:t>
            </a:r>
            <a:r>
              <a:rPr lang="en-US" dirty="0" err="1" smtClean="0"/>
              <a:t>metadump</a:t>
            </a:r>
            <a:endParaRPr lang="en-US" dirty="0" smtClean="0"/>
          </a:p>
          <a:p>
            <a:pPr lvl="1"/>
            <a:r>
              <a:rPr lang="en-US" dirty="0" err="1" smtClean="0"/>
              <a:t>Snmetadump</a:t>
            </a:r>
            <a:r>
              <a:rPr lang="en-US" dirty="0" smtClean="0"/>
              <a:t> –dc snfs1</a:t>
            </a:r>
            <a:endParaRPr lang="en-US" dirty="0" smtClean="0"/>
          </a:p>
          <a:p>
            <a:r>
              <a:rPr lang="en-US" dirty="0" smtClean="0"/>
              <a:t>Start snfs1</a:t>
            </a:r>
          </a:p>
          <a:p>
            <a:pPr lvl="1"/>
            <a:r>
              <a:rPr lang="en-US" dirty="0" err="1" smtClean="0"/>
              <a:t>cvadmin</a:t>
            </a:r>
            <a:r>
              <a:rPr lang="en-US" dirty="0" smtClean="0"/>
              <a:t> –e “start snfs1”	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snmetadump</a:t>
            </a:r>
            <a:r>
              <a:rPr lang="en-US" dirty="0" smtClean="0"/>
              <a:t> to optimize </a:t>
            </a:r>
            <a:r>
              <a:rPr lang="en-US" dirty="0" err="1" smtClean="0"/>
              <a:t>metadump</a:t>
            </a:r>
            <a:endParaRPr lang="en-US" dirty="0" smtClean="0"/>
          </a:p>
          <a:p>
            <a:pPr lvl="1"/>
            <a:r>
              <a:rPr lang="en-US" dirty="0" err="1" smtClean="0"/>
              <a:t>snmetatadump</a:t>
            </a:r>
            <a:r>
              <a:rPr lang="en-US" dirty="0" smtClean="0"/>
              <a:t> –a snfs1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41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 migration tar file to </a:t>
            </a:r>
            <a:r>
              <a:rPr lang="en-US" dirty="0" err="1" smtClean="0"/>
              <a:t>Lattus</a:t>
            </a:r>
            <a:r>
              <a:rPr lang="en-US" dirty="0" smtClean="0"/>
              <a:t>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 </a:t>
            </a:r>
            <a:r>
              <a:rPr lang="en-US" dirty="0" err="1" smtClean="0"/>
              <a:t>metadump</a:t>
            </a:r>
            <a:r>
              <a:rPr lang="en-US" dirty="0" smtClean="0"/>
              <a:t> file to the migration </a:t>
            </a:r>
            <a:r>
              <a:rPr lang="en-US" dirty="0" err="1" smtClean="0"/>
              <a:t>dir</a:t>
            </a:r>
            <a:r>
              <a:rPr lang="en-US" dirty="0" smtClean="0"/>
              <a:t> created before.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adic</a:t>
            </a:r>
            <a:r>
              <a:rPr lang="en-US" dirty="0" smtClean="0"/>
              <a:t>/database/</a:t>
            </a:r>
            <a:r>
              <a:rPr lang="en-US" dirty="0" err="1" smtClean="0"/>
              <a:t>metadumps</a:t>
            </a:r>
            <a:r>
              <a:rPr lang="en-US" dirty="0" smtClean="0"/>
              <a:t>/metadump.snfs1 </a:t>
            </a:r>
          </a:p>
          <a:p>
            <a:pPr lvl="1"/>
            <a:r>
              <a:rPr lang="en-US" dirty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adic</a:t>
            </a:r>
            <a:r>
              <a:rPr lang="en-US" dirty="0" smtClean="0"/>
              <a:t>/database/</a:t>
            </a:r>
            <a:r>
              <a:rPr lang="en-US" dirty="0" err="1" smtClean="0"/>
              <a:t>metadumps</a:t>
            </a:r>
            <a:r>
              <a:rPr lang="en-US" dirty="0" smtClean="0"/>
              <a:t>/snfs1.usage </a:t>
            </a:r>
          </a:p>
          <a:p>
            <a:r>
              <a:rPr lang="en-US" dirty="0" smtClean="0"/>
              <a:t>Compress the migration directory</a:t>
            </a:r>
            <a:endParaRPr lang="en-US" dirty="0" smtClean="0"/>
          </a:p>
          <a:p>
            <a:pPr lvl="1"/>
            <a:r>
              <a:rPr lang="en-US" dirty="0" smtClean="0"/>
              <a:t>cd /</a:t>
            </a:r>
            <a:r>
              <a:rPr lang="en-US" dirty="0" err="1" smtClean="0"/>
              <a:t>stornext</a:t>
            </a:r>
            <a:r>
              <a:rPr lang="en-US" dirty="0" smtClean="0"/>
              <a:t>/</a:t>
            </a:r>
            <a:r>
              <a:rPr lang="en-US" dirty="0" err="1" smtClean="0"/>
              <a:t>snfsdr</a:t>
            </a:r>
            <a:endParaRPr lang="en-US" dirty="0" smtClean="0"/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czf</a:t>
            </a:r>
            <a:r>
              <a:rPr lang="en-US" dirty="0" smtClean="0"/>
              <a:t> migration_snfs1.tgz migration</a:t>
            </a:r>
            <a:endParaRPr lang="en-US" dirty="0" smtClean="0"/>
          </a:p>
          <a:p>
            <a:r>
              <a:rPr lang="en-US" dirty="0" smtClean="0"/>
              <a:t>Backup to </a:t>
            </a:r>
            <a:r>
              <a:rPr lang="en-US" dirty="0" err="1" smtClean="0"/>
              <a:t>Lattus</a:t>
            </a:r>
            <a:r>
              <a:rPr lang="en-US" dirty="0" smtClean="0"/>
              <a:t> storage</a:t>
            </a:r>
          </a:p>
          <a:p>
            <a:pPr lvl="1"/>
            <a:r>
              <a:rPr lang="en-US" dirty="0" smtClean="0"/>
              <a:t>Found </a:t>
            </a:r>
            <a:r>
              <a:rPr lang="en-US" dirty="0" err="1" smtClean="0"/>
              <a:t>was_id</a:t>
            </a:r>
            <a:r>
              <a:rPr lang="en-US" dirty="0" smtClean="0"/>
              <a:t> and namespace by running “</a:t>
            </a:r>
            <a:r>
              <a:rPr lang="en-US" dirty="0" err="1" smtClean="0"/>
              <a:t>snpolicy</a:t>
            </a:r>
            <a:r>
              <a:rPr lang="en-US" dirty="0" smtClean="0"/>
              <a:t> –</a:t>
            </a:r>
            <a:r>
              <a:rPr lang="en-US" dirty="0" err="1" smtClean="0"/>
              <a:t>dumppol</a:t>
            </a:r>
            <a:r>
              <a:rPr lang="en-US" dirty="0" smtClean="0"/>
              <a:t>=/</a:t>
            </a:r>
            <a:r>
              <a:rPr lang="en-US" dirty="0" err="1" smtClean="0"/>
              <a:t>stornext</a:t>
            </a:r>
            <a:r>
              <a:rPr lang="en-US" dirty="0" smtClean="0"/>
              <a:t>/snfs1 –name=_</a:t>
            </a:r>
            <a:r>
              <a:rPr lang="en-US" dirty="0" err="1" smtClean="0"/>
              <a:t>snpolicy_backup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Found access port from </a:t>
            </a:r>
            <a:r>
              <a:rPr lang="en-US" dirty="0" err="1" smtClean="0"/>
              <a:t>was.conf</a:t>
            </a:r>
            <a:r>
              <a:rPr lang="en-US" dirty="0" smtClean="0"/>
              <a:t> based on the </a:t>
            </a:r>
            <a:r>
              <a:rPr lang="en-US" dirty="0" err="1" smtClean="0"/>
              <a:t>was_id</a:t>
            </a:r>
            <a:endParaRPr lang="en-US" dirty="0" smtClean="0"/>
          </a:p>
          <a:p>
            <a:pPr lvl="1"/>
            <a:r>
              <a:rPr lang="en-US" dirty="0" smtClean="0"/>
              <a:t>/opt/quantum/curl/bin/curl –T /</a:t>
            </a:r>
            <a:r>
              <a:rPr lang="en-US" dirty="0" err="1" smtClean="0"/>
              <a:t>stornext</a:t>
            </a:r>
            <a:r>
              <a:rPr lang="en-US" dirty="0" smtClean="0"/>
              <a:t>/</a:t>
            </a:r>
            <a:r>
              <a:rPr lang="en-US" dirty="0" err="1" smtClean="0"/>
              <a:t>snfsdr</a:t>
            </a:r>
            <a:r>
              <a:rPr lang="en-US" dirty="0" smtClean="0"/>
              <a:t>/migratiom_snfs1.tgz http://192/168.10.1:8080/namespace/NS_backup/migration_snfs1.tgz.`hostname`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65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04874" y="1970089"/>
            <a:ext cx="6111875" cy="3763961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Preparation:  Connectivity, license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Place M662 to HA </a:t>
            </a:r>
            <a:r>
              <a:rPr lang="en-US" sz="2400" dirty="0" err="1" smtClean="0"/>
              <a:t>config</a:t>
            </a:r>
            <a:r>
              <a:rPr lang="en-US" sz="2400" dirty="0" smtClean="0"/>
              <a:t> mode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Retrieve backup files from </a:t>
            </a:r>
            <a:r>
              <a:rPr lang="en-US" sz="2400" dirty="0" err="1" smtClean="0"/>
              <a:t>Lattus</a:t>
            </a:r>
            <a:r>
              <a:rPr lang="en-US" sz="2400" dirty="0" smtClean="0"/>
              <a:t> storage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Resize the </a:t>
            </a:r>
            <a:r>
              <a:rPr lang="en-US" sz="2400" dirty="0" err="1" smtClean="0"/>
              <a:t>metadump</a:t>
            </a:r>
            <a:endParaRPr lang="en-US" sz="2400" dirty="0" smtClean="0"/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Restore </a:t>
            </a:r>
            <a:r>
              <a:rPr lang="en-US" sz="2400" dirty="0" err="1" smtClean="0"/>
              <a:t>metadump</a:t>
            </a:r>
            <a:endParaRPr lang="en-US" sz="2400" dirty="0" smtClean="0"/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Add new data stripe group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Configure SM </a:t>
            </a:r>
            <a:r>
              <a:rPr lang="en-US" sz="2400" dirty="0" err="1" smtClean="0"/>
              <a:t>WAStorage</a:t>
            </a:r>
            <a:endParaRPr lang="en-US" sz="2400" dirty="0" smtClean="0"/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Configure SM policy class</a:t>
            </a:r>
          </a:p>
          <a:p>
            <a:pPr lvl="0">
              <a:buFont typeface="Arial" pitchFamily="34" charset="0"/>
              <a:buChar char="•"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 Conversion on M662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98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04874" y="1970089"/>
            <a:ext cx="6111875" cy="3763961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Run conversion utility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Perform </a:t>
            </a:r>
            <a:r>
              <a:rPr lang="en-US" sz="2400" dirty="0" err="1" smtClean="0"/>
              <a:t>snpolicyd</a:t>
            </a:r>
            <a:r>
              <a:rPr lang="en-US" sz="2400" dirty="0" smtClean="0"/>
              <a:t> cleanup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Test the conversion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Bring M662 nodes to HA normal state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Cleanup on the A10 node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Upgrade </a:t>
            </a:r>
            <a:r>
              <a:rPr lang="en-US" sz="2400" dirty="0" err="1" smtClean="0"/>
              <a:t>Lattus</a:t>
            </a:r>
            <a:r>
              <a:rPr lang="en-US" sz="2400" dirty="0" smtClean="0"/>
              <a:t> to latest version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 Conversion on M662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982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M662 to HA </a:t>
            </a:r>
            <a:r>
              <a:rPr lang="en-US" dirty="0" err="1" smtClean="0"/>
              <a:t>config</a:t>
            </a:r>
            <a:r>
              <a:rPr lang="en-US" dirty="0" smtClean="0"/>
              <a:t>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the primary node</a:t>
            </a:r>
            <a:endParaRPr lang="en-US" dirty="0" smtClean="0"/>
          </a:p>
          <a:p>
            <a:pPr lvl="1"/>
            <a:r>
              <a:rPr lang="en-US" dirty="0" err="1" smtClean="0"/>
              <a:t>Snhamgr</a:t>
            </a:r>
            <a:r>
              <a:rPr lang="en-US" dirty="0" smtClean="0"/>
              <a:t> status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err="1" smtClean="0"/>
              <a:t>snhamgr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 command</a:t>
            </a:r>
            <a:endParaRPr lang="en-US" dirty="0" smtClean="0"/>
          </a:p>
          <a:p>
            <a:pPr lvl="1"/>
            <a:r>
              <a:rPr lang="en-US" dirty="0" err="1" smtClean="0"/>
              <a:t>Snhamgr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12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Retrieve backup files from </a:t>
            </a:r>
            <a:r>
              <a:rPr lang="en-US" dirty="0" err="1" smtClean="0"/>
              <a:t>Lattus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curl or </a:t>
            </a:r>
            <a:r>
              <a:rPr lang="en-US" dirty="0" err="1" smtClean="0"/>
              <a:t>fsmedread</a:t>
            </a:r>
            <a:r>
              <a:rPr lang="en-US" dirty="0" smtClean="0"/>
              <a:t> command to get back the stored file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adic</a:t>
            </a:r>
            <a:r>
              <a:rPr lang="en-US" dirty="0" smtClean="0"/>
              <a:t>/TSM/</a:t>
            </a:r>
            <a:r>
              <a:rPr lang="en-US" dirty="0" err="1" smtClean="0"/>
              <a:t>util</a:t>
            </a:r>
            <a:r>
              <a:rPr lang="en-US" dirty="0" smtClean="0"/>
              <a:t>/</a:t>
            </a:r>
            <a:r>
              <a:rPr lang="en-US" dirty="0" err="1" smtClean="0"/>
              <a:t>fsmedread</a:t>
            </a:r>
            <a:r>
              <a:rPr lang="en-US" dirty="0" smtClean="0"/>
              <a:t> –u </a:t>
            </a:r>
            <a:r>
              <a:rPr lang="en-US" dirty="0" smtClean="0">
                <a:hlinkClick r:id="rId2"/>
              </a:rPr>
              <a:t>http://192.168.10.1:8080/namespace/NS_backup/migration_snfs1.tgz.A10-hostname</a:t>
            </a:r>
            <a:r>
              <a:rPr lang="en-US" dirty="0" smtClean="0"/>
              <a:t>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adic</a:t>
            </a:r>
            <a:r>
              <a:rPr lang="en-US" dirty="0" smtClean="0"/>
              <a:t>/TSM/</a:t>
            </a:r>
            <a:r>
              <a:rPr lang="en-US" dirty="0" err="1" smtClean="0"/>
              <a:t>tmp</a:t>
            </a:r>
            <a:r>
              <a:rPr lang="en-US" dirty="0" smtClean="0"/>
              <a:t>/migration_snfs1.tgz</a:t>
            </a:r>
            <a:endParaRPr lang="en-US" dirty="0" smtClean="0"/>
          </a:p>
          <a:p>
            <a:r>
              <a:rPr lang="en-US" dirty="0" smtClean="0"/>
              <a:t>Unzip and </a:t>
            </a:r>
            <a:r>
              <a:rPr lang="en-US" dirty="0" err="1" smtClean="0"/>
              <a:t>untar</a:t>
            </a:r>
            <a:r>
              <a:rPr lang="en-US" dirty="0" smtClean="0"/>
              <a:t> the compressed file</a:t>
            </a:r>
          </a:p>
          <a:p>
            <a:pPr lvl="1"/>
            <a:r>
              <a:rPr lang="en-US" dirty="0" smtClean="0"/>
              <a:t>Cd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adic</a:t>
            </a:r>
            <a:r>
              <a:rPr lang="en-US" dirty="0" smtClean="0"/>
              <a:t>/TSM/</a:t>
            </a:r>
            <a:r>
              <a:rPr lang="en-US" dirty="0" err="1" smtClean="0"/>
              <a:t>tmp</a:t>
            </a:r>
            <a:endParaRPr lang="en-US" dirty="0" smtClean="0"/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xvfz</a:t>
            </a:r>
            <a:r>
              <a:rPr lang="en-US" dirty="0" smtClean="0"/>
              <a:t> migration_snfs1.tgz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24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Resize/Restore the </a:t>
            </a:r>
            <a:r>
              <a:rPr lang="en-US" dirty="0" err="1" smtClean="0"/>
              <a:t>metadump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 back snfs1.cfgx to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endParaRPr lang="en-US" dirty="0" smtClean="0"/>
          </a:p>
          <a:p>
            <a:r>
              <a:rPr lang="en-US" dirty="0" smtClean="0"/>
              <a:t>Find proper </a:t>
            </a:r>
            <a:r>
              <a:rPr lang="en-US" dirty="0" err="1" smtClean="0"/>
              <a:t>luns</a:t>
            </a:r>
            <a:r>
              <a:rPr lang="en-US" dirty="0" smtClean="0"/>
              <a:t> for </a:t>
            </a:r>
            <a:r>
              <a:rPr lang="en-US" dirty="0" err="1" smtClean="0"/>
              <a:t>metadump</a:t>
            </a:r>
            <a:r>
              <a:rPr lang="en-US" dirty="0" smtClean="0"/>
              <a:t> stripe group</a:t>
            </a:r>
          </a:p>
          <a:p>
            <a:pPr lvl="1"/>
            <a:r>
              <a:rPr lang="en-US" dirty="0" smtClean="0"/>
              <a:t>Snfs1 on A10 uses two </a:t>
            </a:r>
            <a:r>
              <a:rPr lang="en-US" dirty="0" err="1" smtClean="0"/>
              <a:t>luns</a:t>
            </a:r>
            <a:r>
              <a:rPr lang="en-US" dirty="0" smtClean="0"/>
              <a:t> each of size 1434GB</a:t>
            </a:r>
          </a:p>
          <a:p>
            <a:pPr lvl="1"/>
            <a:r>
              <a:rPr lang="en-US" dirty="0" smtClean="0"/>
              <a:t>Snfs1.usage has the current usage of metadata</a:t>
            </a:r>
          </a:p>
          <a:p>
            <a:r>
              <a:rPr lang="en-US" dirty="0" smtClean="0"/>
              <a:t>Update file system </a:t>
            </a:r>
            <a:r>
              <a:rPr lang="en-US" dirty="0" err="1" smtClean="0"/>
              <a:t>config</a:t>
            </a:r>
            <a:r>
              <a:rPr lang="en-US" dirty="0" smtClean="0"/>
              <a:t> file snfs1.cfgx</a:t>
            </a:r>
            <a:endParaRPr lang="en-US" dirty="0" smtClean="0"/>
          </a:p>
          <a:p>
            <a:pPr lvl="1"/>
            <a:r>
              <a:rPr lang="en-US" dirty="0" smtClean="0"/>
              <a:t>Replace the disk type for A10 with new disk type</a:t>
            </a:r>
            <a:endParaRPr lang="en-US" dirty="0" smtClean="0"/>
          </a:p>
          <a:p>
            <a:pPr lvl="1"/>
            <a:r>
              <a:rPr lang="en-US" dirty="0" smtClean="0"/>
              <a:t>Replace the disks for metadata stripe group</a:t>
            </a:r>
            <a:endParaRPr lang="en-US" dirty="0" smtClean="0"/>
          </a:p>
          <a:p>
            <a:pPr lvl="1"/>
            <a:r>
              <a:rPr lang="en-US" dirty="0" smtClean="0"/>
              <a:t>Set </a:t>
            </a:r>
            <a:r>
              <a:rPr lang="en-US" dirty="0" err="1" smtClean="0"/>
              <a:t>snPolicy</a:t>
            </a:r>
            <a:r>
              <a:rPr lang="en-US" dirty="0" smtClean="0"/>
              <a:t> to “true”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err="1" smtClean="0"/>
              <a:t>snmetadump</a:t>
            </a:r>
            <a:r>
              <a:rPr lang="en-US" dirty="0" smtClean="0"/>
              <a:t> to resize </a:t>
            </a:r>
            <a:r>
              <a:rPr lang="en-US" dirty="0" err="1" smtClean="0"/>
              <a:t>metadump</a:t>
            </a:r>
            <a:endParaRPr lang="en-US" dirty="0" smtClean="0"/>
          </a:p>
          <a:p>
            <a:pPr lvl="1"/>
            <a:r>
              <a:rPr lang="en-US" dirty="0" err="1" smtClean="0"/>
              <a:t>Metadump</a:t>
            </a:r>
            <a:r>
              <a:rPr lang="en-US" dirty="0" smtClean="0"/>
              <a:t> –a –s –m –f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adic</a:t>
            </a:r>
            <a:r>
              <a:rPr lang="en-US" dirty="0" smtClean="0"/>
              <a:t>/TSM/</a:t>
            </a:r>
            <a:r>
              <a:rPr lang="en-US" dirty="0" err="1" smtClean="0"/>
              <a:t>tmp</a:t>
            </a:r>
            <a:r>
              <a:rPr lang="en-US" dirty="0" smtClean="0"/>
              <a:t>/migration/metadump.snfs1</a:t>
            </a:r>
          </a:p>
          <a:p>
            <a:r>
              <a:rPr lang="en-US" dirty="0" smtClean="0"/>
              <a:t>Restore </a:t>
            </a:r>
            <a:r>
              <a:rPr lang="en-US" dirty="0" err="1" smtClean="0"/>
              <a:t>metadump</a:t>
            </a:r>
            <a:endParaRPr lang="en-US" dirty="0" smtClean="0"/>
          </a:p>
          <a:p>
            <a:pPr lvl="1"/>
            <a:r>
              <a:rPr lang="en-US" dirty="0" err="1" smtClean="0"/>
              <a:t>Snmetadump</a:t>
            </a:r>
            <a:r>
              <a:rPr lang="en-US" dirty="0" smtClean="0"/>
              <a:t> –r –f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adic</a:t>
            </a:r>
            <a:r>
              <a:rPr lang="en-US" dirty="0" smtClean="0"/>
              <a:t>/TSM/</a:t>
            </a:r>
            <a:r>
              <a:rPr lang="en-US" dirty="0" err="1" smtClean="0"/>
              <a:t>tmp</a:t>
            </a:r>
            <a:r>
              <a:rPr lang="en-US" dirty="0" smtClean="0"/>
              <a:t>/migration/metadump.snfs1 snfs1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47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data stripe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disk type for the new disk in snfs1.cfgx</a:t>
            </a:r>
            <a:endParaRPr lang="en-US" dirty="0" smtClean="0"/>
          </a:p>
          <a:p>
            <a:r>
              <a:rPr lang="en-US" dirty="0" smtClean="0"/>
              <a:t>Add a new stripe group for the user data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cvupdatefs</a:t>
            </a:r>
            <a:r>
              <a:rPr lang="en-US" dirty="0" smtClean="0"/>
              <a:t> to update file system’s geometry</a:t>
            </a:r>
          </a:p>
          <a:p>
            <a:pPr lvl="1"/>
            <a:r>
              <a:rPr lang="en-US" dirty="0" err="1" smtClean="0"/>
              <a:t>cvupdatefs</a:t>
            </a:r>
            <a:r>
              <a:rPr lang="en-US" dirty="0" smtClean="0"/>
              <a:t> snfs1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67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post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Shutdown </a:t>
            </a:r>
            <a:r>
              <a:rPr lang="en-US" dirty="0" err="1" smtClean="0"/>
              <a:t>snpolicyd</a:t>
            </a:r>
            <a:endParaRPr lang="en-US" dirty="0" smtClean="0"/>
          </a:p>
          <a:p>
            <a:r>
              <a:rPr lang="en-US" dirty="0" smtClean="0"/>
              <a:t>Update snfs1.cfgx so the original data SG is set to “down” state, write to “false”, set parameters “</a:t>
            </a:r>
            <a:r>
              <a:rPr lang="en-US" dirty="0" err="1" smtClean="0"/>
              <a:t>storageManager</a:t>
            </a:r>
            <a:r>
              <a:rPr lang="en-US" dirty="0" smtClean="0"/>
              <a:t>” “</a:t>
            </a:r>
            <a:r>
              <a:rPr lang="en-US" dirty="0" err="1" smtClean="0"/>
              <a:t>restoreJournal</a:t>
            </a:r>
            <a:r>
              <a:rPr lang="en-US" dirty="0" smtClean="0"/>
              <a:t>” to “true”.</a:t>
            </a:r>
            <a:endParaRPr lang="en-US" dirty="0" smtClean="0"/>
          </a:p>
          <a:p>
            <a:r>
              <a:rPr lang="en-US" dirty="0" smtClean="0"/>
              <a:t>Add snfs1 to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fsm</a:t>
            </a:r>
            <a:endParaRPr lang="en-US" dirty="0" smtClean="0"/>
          </a:p>
          <a:p>
            <a:r>
              <a:rPr lang="en-US" dirty="0" smtClean="0"/>
              <a:t>Edit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fstab</a:t>
            </a:r>
            <a:r>
              <a:rPr lang="en-US" dirty="0" smtClean="0"/>
              <a:t> to add snfs1 entry</a:t>
            </a:r>
          </a:p>
          <a:p>
            <a:r>
              <a:rPr lang="en-US" dirty="0" smtClean="0"/>
              <a:t>Create a new mount point for snfs1</a:t>
            </a:r>
          </a:p>
          <a:p>
            <a:r>
              <a:rPr lang="en-US" dirty="0" smtClean="0"/>
              <a:t>Start file system snfs1 and mount</a:t>
            </a:r>
          </a:p>
          <a:p>
            <a:r>
              <a:rPr lang="en-US" dirty="0" smtClean="0"/>
              <a:t>Copy back the policy </a:t>
            </a:r>
            <a:r>
              <a:rPr lang="en-US" dirty="0" err="1" smtClean="0"/>
              <a:t>config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snpostrestore</a:t>
            </a:r>
            <a:r>
              <a:rPr lang="en-US" dirty="0" smtClean="0"/>
              <a:t> to remove files not managed by </a:t>
            </a:r>
            <a:r>
              <a:rPr lang="en-US" dirty="0" err="1" smtClean="0"/>
              <a:t>snpolicyd</a:t>
            </a:r>
            <a:endParaRPr lang="en-US" dirty="0" smtClean="0"/>
          </a:p>
          <a:p>
            <a:pPr lvl="1"/>
            <a:r>
              <a:rPr lang="en-US" dirty="0" err="1" smtClean="0"/>
              <a:t>snpostrestore</a:t>
            </a:r>
            <a:r>
              <a:rPr lang="en-US" dirty="0" smtClean="0"/>
              <a:t> –r /</a:t>
            </a:r>
            <a:r>
              <a:rPr lang="en-US" dirty="0" err="1" smtClean="0"/>
              <a:t>stonext</a:t>
            </a:r>
            <a:r>
              <a:rPr lang="en-US" dirty="0" smtClean="0"/>
              <a:t>/snfs1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6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Lattus</a:t>
            </a:r>
            <a:r>
              <a:rPr lang="en-US" dirty="0" smtClean="0"/>
              <a:t>-X (Trek)?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Quantum’s first offering to WAS Storage</a:t>
            </a:r>
            <a:endParaRPr lang="en-US" dirty="0" smtClean="0"/>
          </a:p>
          <a:p>
            <a:r>
              <a:rPr lang="en-US" dirty="0" smtClean="0"/>
              <a:t>Includes fast and durable </a:t>
            </a:r>
            <a:r>
              <a:rPr lang="en-US" dirty="0" err="1" smtClean="0"/>
              <a:t>Lattus</a:t>
            </a:r>
            <a:r>
              <a:rPr lang="en-US" dirty="0" smtClean="0"/>
              <a:t> WAS storage system</a:t>
            </a:r>
          </a:p>
          <a:p>
            <a:r>
              <a:rPr lang="en-US" dirty="0" smtClean="0"/>
              <a:t>Leverage the </a:t>
            </a:r>
            <a:r>
              <a:rPr lang="en-US" dirty="0" err="1" smtClean="0"/>
              <a:t>sn</a:t>
            </a:r>
            <a:r>
              <a:rPr lang="en-US" dirty="0" err="1" smtClean="0"/>
              <a:t>policyd</a:t>
            </a:r>
            <a:r>
              <a:rPr lang="en-US" dirty="0" smtClean="0"/>
              <a:t> mechanism to handle file ingesting, storing/fetching/deleting to/from </a:t>
            </a:r>
            <a:r>
              <a:rPr lang="en-US" dirty="0" err="1" smtClean="0"/>
              <a:t>Lattus</a:t>
            </a:r>
            <a:r>
              <a:rPr lang="en-US" dirty="0" smtClean="0"/>
              <a:t> storage</a:t>
            </a:r>
          </a:p>
          <a:p>
            <a:pPr lvl="1"/>
            <a:r>
              <a:rPr lang="en-US" dirty="0" smtClean="0"/>
              <a:t>Need to configure was storage configuration either via GUI (recommended) or edit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was.conf</a:t>
            </a:r>
            <a:endParaRPr lang="en-US" dirty="0" smtClean="0"/>
          </a:p>
          <a:p>
            <a:pPr lvl="1"/>
            <a:r>
              <a:rPr lang="en-US" dirty="0" smtClean="0"/>
              <a:t>Define WAS-enabled </a:t>
            </a:r>
            <a:r>
              <a:rPr lang="en-US" dirty="0" err="1" smtClean="0"/>
              <a:t>snpolicy</a:t>
            </a:r>
            <a:r>
              <a:rPr lang="en-US" dirty="0" smtClean="0"/>
              <a:t> named policy and then assign to the directory that intends for </a:t>
            </a:r>
            <a:r>
              <a:rPr lang="en-US" dirty="0" err="1" smtClean="0"/>
              <a:t>Lattus</a:t>
            </a:r>
            <a:r>
              <a:rPr lang="en-US" dirty="0" smtClean="0"/>
              <a:t> storage</a:t>
            </a:r>
          </a:p>
          <a:p>
            <a:pPr lvl="1"/>
            <a:r>
              <a:rPr lang="en-US" dirty="0" smtClean="0"/>
              <a:t>Require </a:t>
            </a:r>
            <a:r>
              <a:rPr lang="en-US" dirty="0" err="1" smtClean="0"/>
              <a:t>snfs_was</a:t>
            </a:r>
            <a:r>
              <a:rPr lang="en-US" dirty="0" smtClean="0"/>
              <a:t> license</a:t>
            </a:r>
          </a:p>
          <a:p>
            <a:r>
              <a:rPr lang="en-US" dirty="0" smtClean="0"/>
              <a:t>Provides NAS </a:t>
            </a:r>
            <a:r>
              <a:rPr lang="en-US" dirty="0" err="1" smtClean="0"/>
              <a:t>accesss</a:t>
            </a:r>
            <a:r>
              <a:rPr lang="en-US" dirty="0" smtClean="0"/>
              <a:t> (NFS and SAMBA) interfaces to customers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46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SM </a:t>
            </a:r>
            <a:r>
              <a:rPr lang="en-US" dirty="0" err="1" smtClean="0"/>
              <a:t>WASStorage</a:t>
            </a:r>
            <a:endParaRPr lang="en-US" dirty="0" smtClean="0"/>
          </a:p>
          <a:p>
            <a:pPr lvl="1"/>
            <a:r>
              <a:rPr lang="en-US" dirty="0" smtClean="0"/>
              <a:t>Obtain </a:t>
            </a:r>
            <a:r>
              <a:rPr lang="en-US" dirty="0" err="1" smtClean="0"/>
              <a:t>config</a:t>
            </a:r>
            <a:r>
              <a:rPr lang="en-US" dirty="0" smtClean="0"/>
              <a:t> info from backup file </a:t>
            </a:r>
            <a:r>
              <a:rPr lang="en-US" dirty="0" err="1" smtClean="0"/>
              <a:t>was.conf</a:t>
            </a:r>
            <a:r>
              <a:rPr lang="en-US" dirty="0" smtClean="0"/>
              <a:t> on A10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fswascfg</a:t>
            </a:r>
            <a:r>
              <a:rPr lang="en-US" dirty="0" smtClean="0"/>
              <a:t> to configure</a:t>
            </a:r>
            <a:endParaRPr lang="en-US" dirty="0" smtClean="0"/>
          </a:p>
          <a:p>
            <a:r>
              <a:rPr lang="en-US" dirty="0" smtClean="0"/>
              <a:t>Configure a SM policy class</a:t>
            </a:r>
            <a:endParaRPr lang="en-US" dirty="0" smtClean="0"/>
          </a:p>
          <a:p>
            <a:r>
              <a:rPr lang="en-US" dirty="0" smtClean="0"/>
              <a:t>Run convert utility</a:t>
            </a:r>
            <a:endParaRPr lang="en-US" dirty="0" smtClean="0"/>
          </a:p>
          <a:p>
            <a:pPr lvl="1"/>
            <a:r>
              <a:rPr lang="en-US" dirty="0" err="1" smtClean="0"/>
              <a:t>Fsaddrelation</a:t>
            </a:r>
            <a:r>
              <a:rPr lang="en-US" dirty="0" smtClean="0"/>
              <a:t> –c …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25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 </a:t>
            </a:r>
            <a:r>
              <a:rPr lang="en-US" dirty="0" err="1" smtClean="0"/>
              <a:t>snpolicyd</a:t>
            </a:r>
            <a:r>
              <a:rPr lang="en-US" dirty="0" smtClean="0"/>
              <a:t> cleanup on M662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policy from </a:t>
            </a:r>
            <a:r>
              <a:rPr lang="en-US" dirty="0" err="1" smtClean="0"/>
              <a:t>snpolicyd</a:t>
            </a:r>
            <a:r>
              <a:rPr lang="en-US" dirty="0" smtClean="0"/>
              <a:t> managed directory</a:t>
            </a:r>
            <a:endParaRPr lang="en-US" dirty="0" smtClean="0"/>
          </a:p>
          <a:p>
            <a:pPr lvl="1"/>
            <a:r>
              <a:rPr lang="en-US" dirty="0" err="1" smtClean="0"/>
              <a:t>Snpolicy</a:t>
            </a:r>
            <a:r>
              <a:rPr lang="en-US" dirty="0" smtClean="0"/>
              <a:t> –</a:t>
            </a:r>
            <a:r>
              <a:rPr lang="en-US" dirty="0" err="1" smtClean="0"/>
              <a:t>removepolicy</a:t>
            </a:r>
            <a:r>
              <a:rPr lang="en-US" dirty="0" smtClean="0"/>
              <a:t>=/</a:t>
            </a:r>
            <a:r>
              <a:rPr lang="en-US" dirty="0" err="1" smtClean="0"/>
              <a:t>stornext</a:t>
            </a:r>
            <a:r>
              <a:rPr lang="en-US" dirty="0" smtClean="0"/>
              <a:t>/snfs1/data1</a:t>
            </a:r>
            <a:endParaRPr lang="en-US" dirty="0" smtClean="0"/>
          </a:p>
          <a:p>
            <a:r>
              <a:rPr lang="en-US" dirty="0" smtClean="0"/>
              <a:t>Remove original backup content</a:t>
            </a:r>
            <a:endParaRPr lang="en-US" dirty="0" smtClean="0"/>
          </a:p>
          <a:p>
            <a:pPr lvl="1"/>
            <a:r>
              <a:rPr lang="en-US" dirty="0" err="1" smtClean="0"/>
              <a:t>snpolicy</a:t>
            </a:r>
            <a:r>
              <a:rPr lang="en-US" dirty="0" smtClean="0"/>
              <a:t> –</a:t>
            </a:r>
            <a:r>
              <a:rPr lang="en-US" dirty="0" err="1" smtClean="0"/>
              <a:t>removepolicy</a:t>
            </a:r>
            <a:r>
              <a:rPr lang="en-US" dirty="0" smtClean="0"/>
              <a:t>=/</a:t>
            </a:r>
            <a:r>
              <a:rPr lang="en-US" dirty="0" err="1" smtClean="0"/>
              <a:t>stornext</a:t>
            </a:r>
            <a:r>
              <a:rPr lang="en-US" dirty="0" smtClean="0"/>
              <a:t>/snfs1/.SNPOLICY_INTERNAL_BACKUP</a:t>
            </a:r>
          </a:p>
          <a:p>
            <a:pPr lvl="1"/>
            <a:r>
              <a:rPr lang="en-US" dirty="0" err="1" smtClean="0"/>
              <a:t>rm</a:t>
            </a:r>
            <a:r>
              <a:rPr lang="en-US" dirty="0" smtClean="0"/>
              <a:t> –</a:t>
            </a:r>
            <a:r>
              <a:rPr lang="en-US" dirty="0" err="1" smtClean="0"/>
              <a:t>rf</a:t>
            </a:r>
            <a:r>
              <a:rPr lang="en-US" dirty="0" smtClean="0"/>
              <a:t> /</a:t>
            </a:r>
            <a:r>
              <a:rPr lang="en-US" dirty="0" err="1" smtClean="0"/>
              <a:t>stornext</a:t>
            </a:r>
            <a:r>
              <a:rPr lang="en-US" dirty="0" smtClean="0"/>
              <a:t>/snfs1/.SNPOLICY_INTERNAL_BACKUP</a:t>
            </a:r>
            <a:endParaRPr lang="en-US" dirty="0"/>
          </a:p>
          <a:p>
            <a:r>
              <a:rPr lang="en-US" dirty="0" smtClean="0"/>
              <a:t>Remove </a:t>
            </a:r>
            <a:r>
              <a:rPr lang="en-US" dirty="0" err="1" smtClean="0"/>
              <a:t>snpolicy</a:t>
            </a:r>
            <a:r>
              <a:rPr lang="en-US" dirty="0" smtClean="0"/>
              <a:t>-managed policies</a:t>
            </a:r>
          </a:p>
          <a:p>
            <a:pPr lvl="1"/>
            <a:r>
              <a:rPr lang="en-US" dirty="0" err="1" smtClean="0"/>
              <a:t>rm</a:t>
            </a:r>
            <a:r>
              <a:rPr lang="en-US" dirty="0" smtClean="0"/>
              <a:t> –</a:t>
            </a:r>
            <a:r>
              <a:rPr lang="en-US" dirty="0" err="1" smtClean="0"/>
              <a:t>rf</a:t>
            </a:r>
            <a:r>
              <a:rPr lang="en-US" dirty="0" smtClean="0"/>
              <a:t> /</a:t>
            </a:r>
            <a:r>
              <a:rPr lang="en-US" dirty="0" err="1" smtClean="0"/>
              <a:t>stornext</a:t>
            </a:r>
            <a:r>
              <a:rPr lang="en-US" dirty="0" smtClean="0"/>
              <a:t>/snfs1/.</a:t>
            </a:r>
            <a:r>
              <a:rPr lang="en-US" dirty="0" err="1" smtClean="0"/>
              <a:t>rep_private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r>
              <a:rPr lang="en-US" dirty="0" smtClean="0"/>
              <a:t>/*</a:t>
            </a:r>
          </a:p>
          <a:p>
            <a:r>
              <a:rPr lang="en-US" dirty="0" smtClean="0"/>
              <a:t>Disable </a:t>
            </a:r>
            <a:r>
              <a:rPr lang="en-US" dirty="0" err="1" smtClean="0"/>
              <a:t>snpolicy</a:t>
            </a:r>
            <a:r>
              <a:rPr lang="en-US" dirty="0" smtClean="0"/>
              <a:t> by setting parameter </a:t>
            </a:r>
            <a:r>
              <a:rPr lang="en-US" dirty="0" err="1" smtClean="0"/>
              <a:t>snPolicy</a:t>
            </a:r>
            <a:r>
              <a:rPr lang="en-US" dirty="0" smtClean="0"/>
              <a:t> to “false” in snfs1.cfgx</a:t>
            </a:r>
          </a:p>
          <a:p>
            <a:r>
              <a:rPr lang="en-US" dirty="0" smtClean="0"/>
              <a:t>Restart snfs1 file system</a:t>
            </a:r>
          </a:p>
          <a:p>
            <a:pPr lvl="1"/>
            <a:r>
              <a:rPr lang="en-US" dirty="0" err="1" smtClean="0"/>
              <a:t>cvadmin</a:t>
            </a:r>
            <a:r>
              <a:rPr lang="en-US" dirty="0" smtClean="0"/>
              <a:t> –e “stop snfs1”</a:t>
            </a:r>
          </a:p>
          <a:p>
            <a:pPr lvl="1"/>
            <a:r>
              <a:rPr lang="en-US" dirty="0" err="1" smtClean="0"/>
              <a:t>cvadmin</a:t>
            </a:r>
            <a:r>
              <a:rPr lang="en-US" dirty="0" smtClean="0"/>
              <a:t> –e “start snfs1”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71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fsfileinfo</a:t>
            </a:r>
            <a:r>
              <a:rPr lang="en-US" dirty="0" smtClean="0"/>
              <a:t> to check file status</a:t>
            </a:r>
            <a:endParaRPr lang="en-US" dirty="0" smtClean="0"/>
          </a:p>
          <a:p>
            <a:r>
              <a:rPr lang="en-US" dirty="0" smtClean="0"/>
              <a:t>Run md5sum to retrieve file content</a:t>
            </a:r>
            <a:endParaRPr lang="en-US" dirty="0" smtClean="0"/>
          </a:p>
          <a:p>
            <a:r>
              <a:rPr lang="en-US" dirty="0" smtClean="0"/>
              <a:t>Verify </a:t>
            </a:r>
            <a:r>
              <a:rPr lang="en-US" dirty="0" err="1" smtClean="0"/>
              <a:t>snbackup</a:t>
            </a:r>
            <a:r>
              <a:rPr lang="en-US" dirty="0" smtClean="0"/>
              <a:t> is working properly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53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more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Bring </a:t>
            </a:r>
            <a:r>
              <a:rPr lang="en-US" dirty="0" smtClean="0"/>
              <a:t>M662 </a:t>
            </a:r>
            <a:r>
              <a:rPr lang="en-US" dirty="0"/>
              <a:t>nodes to HA normal </a:t>
            </a:r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Run</a:t>
            </a:r>
            <a:r>
              <a:rPr lang="en-US" dirty="0" smtClean="0"/>
              <a:t>: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/bin/</a:t>
            </a:r>
            <a:r>
              <a:rPr lang="en-US" dirty="0" err="1" smtClean="0"/>
              <a:t>snhamgr</a:t>
            </a:r>
            <a:r>
              <a:rPr lang="en-US" dirty="0" smtClean="0"/>
              <a:t> start</a:t>
            </a:r>
          </a:p>
          <a:p>
            <a:r>
              <a:rPr lang="en-US" dirty="0" smtClean="0"/>
              <a:t>Cleanup on the original A10 node</a:t>
            </a:r>
          </a:p>
          <a:p>
            <a:pPr lvl="1"/>
            <a:r>
              <a:rPr lang="en-US" dirty="0" smtClean="0"/>
              <a:t>Decommission </a:t>
            </a:r>
            <a:r>
              <a:rPr lang="en-US" dirty="0" smtClean="0"/>
              <a:t>or repurpose</a:t>
            </a:r>
            <a:endParaRPr lang="en-US" dirty="0"/>
          </a:p>
          <a:p>
            <a:r>
              <a:rPr lang="en-US" dirty="0" smtClean="0"/>
              <a:t>Upgrade </a:t>
            </a:r>
            <a:r>
              <a:rPr lang="en-US" dirty="0" err="1" smtClean="0"/>
              <a:t>Lattus</a:t>
            </a:r>
            <a:r>
              <a:rPr lang="en-US" dirty="0" smtClean="0"/>
              <a:t> to latest version</a:t>
            </a:r>
          </a:p>
          <a:p>
            <a:pPr lvl="1"/>
            <a:r>
              <a:rPr lang="en-US" dirty="0" smtClean="0"/>
              <a:t>Follow </a:t>
            </a:r>
            <a:r>
              <a:rPr lang="en-US" dirty="0" err="1" smtClean="0"/>
              <a:t>Lattus</a:t>
            </a:r>
            <a:r>
              <a:rPr lang="en-US" dirty="0" smtClean="0"/>
              <a:t> upgrade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01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End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75302" y="2967335"/>
            <a:ext cx="3993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Questions</a:t>
            </a: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?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697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Lattus</a:t>
            </a:r>
            <a:r>
              <a:rPr lang="en-CA" dirty="0" smtClean="0"/>
              <a:t>-X Architecture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47404" y="2585255"/>
            <a:ext cx="3458095" cy="250213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3025833" y="2809697"/>
            <a:ext cx="1197032" cy="33250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Samba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1313411" y="2826318"/>
            <a:ext cx="1197032" cy="33250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NFSd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2510443" y="3424837"/>
            <a:ext cx="1047403" cy="7398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SNFS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313411" y="3424836"/>
            <a:ext cx="864523" cy="144642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SNPD</a:t>
            </a:r>
            <a:endParaRPr lang="en-CA" dirty="0"/>
          </a:p>
        </p:txBody>
      </p:sp>
      <p:sp>
        <p:nvSpPr>
          <p:cNvPr id="12" name="Rectangle 11"/>
          <p:cNvSpPr/>
          <p:nvPr/>
        </p:nvSpPr>
        <p:spPr>
          <a:xfrm>
            <a:off x="2435628" y="4522117"/>
            <a:ext cx="1197032" cy="33250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libcurl</a:t>
            </a:r>
            <a:endParaRPr lang="en-CA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11927" y="3158827"/>
            <a:ext cx="864524" cy="266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192087" y="3158827"/>
            <a:ext cx="440573" cy="266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1"/>
          </p:cNvCxnSpPr>
          <p:nvPr/>
        </p:nvCxnSpPr>
        <p:spPr>
          <a:xfrm>
            <a:off x="2177934" y="3794755"/>
            <a:ext cx="3325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177934" y="4688371"/>
            <a:ext cx="2576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34144" y="4854626"/>
            <a:ext cx="0" cy="74815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61062" y="2102496"/>
            <a:ext cx="648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A10</a:t>
            </a:r>
            <a:endParaRPr lang="en-CA" dirty="0"/>
          </a:p>
        </p:txBody>
      </p:sp>
      <p:sp>
        <p:nvSpPr>
          <p:cNvPr id="24" name="Oval 23"/>
          <p:cNvSpPr/>
          <p:nvPr/>
        </p:nvSpPr>
        <p:spPr>
          <a:xfrm>
            <a:off x="1060547" y="989214"/>
            <a:ext cx="3045939" cy="9144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Applications</a:t>
            </a:r>
            <a:endParaRPr lang="en-CA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745672" y="1886989"/>
            <a:ext cx="0" cy="698266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557845" y="1871529"/>
            <a:ext cx="0" cy="698266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270279" y="1446414"/>
            <a:ext cx="964276" cy="136328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rgbClr val="00B050"/>
                </a:solidFill>
              </a:rPr>
              <a:t>C10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86904" y="3158834"/>
            <a:ext cx="964276" cy="136328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rgbClr val="00B050"/>
                </a:solidFill>
              </a:rPr>
              <a:t>C10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303529" y="4921136"/>
            <a:ext cx="964276" cy="136328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rgbClr val="00B050"/>
                </a:solidFill>
              </a:rPr>
              <a:t>C10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35" name="Flowchart: Magnetic Disk 34"/>
          <p:cNvSpPr/>
          <p:nvPr/>
        </p:nvSpPr>
        <p:spPr>
          <a:xfrm>
            <a:off x="7930341" y="2144672"/>
            <a:ext cx="390698" cy="692906"/>
          </a:xfrm>
          <a:prstGeom prst="flowChartMagneticDis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Rectangle 35"/>
          <p:cNvSpPr/>
          <p:nvPr/>
        </p:nvSpPr>
        <p:spPr>
          <a:xfrm>
            <a:off x="7065818" y="1878660"/>
            <a:ext cx="681644" cy="136328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rgbClr val="00B050"/>
                </a:solidFill>
              </a:rPr>
              <a:t>S</a:t>
            </a:r>
            <a:r>
              <a:rPr lang="en-CA" b="1" dirty="0" smtClean="0">
                <a:solidFill>
                  <a:srgbClr val="00B050"/>
                </a:solidFill>
              </a:rPr>
              <a:t>10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37" name="Flowchart: Magnetic Disk 36"/>
          <p:cNvSpPr/>
          <p:nvPr/>
        </p:nvSpPr>
        <p:spPr>
          <a:xfrm>
            <a:off x="8321039" y="2158341"/>
            <a:ext cx="390698" cy="692906"/>
          </a:xfrm>
          <a:prstGeom prst="flowChartMagneticDis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Rectangle 37"/>
          <p:cNvSpPr/>
          <p:nvPr/>
        </p:nvSpPr>
        <p:spPr>
          <a:xfrm>
            <a:off x="7140632" y="4239495"/>
            <a:ext cx="681644" cy="136328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rgbClr val="00B050"/>
                </a:solidFill>
              </a:rPr>
              <a:t>S</a:t>
            </a:r>
            <a:r>
              <a:rPr lang="en-CA" b="1" dirty="0" smtClean="0">
                <a:solidFill>
                  <a:srgbClr val="00B050"/>
                </a:solidFill>
              </a:rPr>
              <a:t>10</a:t>
            </a:r>
            <a:endParaRPr lang="en-CA" b="1" dirty="0">
              <a:solidFill>
                <a:srgbClr val="00B050"/>
              </a:solidFill>
            </a:endParaRPr>
          </a:p>
        </p:txBody>
      </p:sp>
      <p:sp>
        <p:nvSpPr>
          <p:cNvPr id="39" name="Flowchart: Magnetic Disk 38"/>
          <p:cNvSpPr/>
          <p:nvPr/>
        </p:nvSpPr>
        <p:spPr>
          <a:xfrm>
            <a:off x="8046719" y="4522127"/>
            <a:ext cx="390698" cy="692906"/>
          </a:xfrm>
          <a:prstGeom prst="flowChartMagneticDis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Flowchart: Magnetic Disk 39"/>
          <p:cNvSpPr/>
          <p:nvPr/>
        </p:nvSpPr>
        <p:spPr>
          <a:xfrm>
            <a:off x="8437417" y="4535796"/>
            <a:ext cx="390698" cy="692906"/>
          </a:xfrm>
          <a:prstGeom prst="flowChartMagneticDis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2" name="Straight Connector 41"/>
          <p:cNvCxnSpPr/>
          <p:nvPr/>
        </p:nvCxnSpPr>
        <p:spPr>
          <a:xfrm>
            <a:off x="3034144" y="5602777"/>
            <a:ext cx="2036620" cy="1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821389" y="2035996"/>
            <a:ext cx="0" cy="3566782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34" idx="1"/>
          </p:cNvCxnSpPr>
          <p:nvPr/>
        </p:nvCxnSpPr>
        <p:spPr>
          <a:xfrm>
            <a:off x="4821389" y="5602778"/>
            <a:ext cx="482140" cy="0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13078" y="3840475"/>
            <a:ext cx="482140" cy="0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804764" y="2035996"/>
            <a:ext cx="482140" cy="0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666812" y="2102496"/>
            <a:ext cx="49876" cy="3500282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1" idx="3"/>
          </p:cNvCxnSpPr>
          <p:nvPr/>
        </p:nvCxnSpPr>
        <p:spPr>
          <a:xfrm flipV="1">
            <a:off x="6234555" y="2102496"/>
            <a:ext cx="457195" cy="2556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3" idx="3"/>
          </p:cNvCxnSpPr>
          <p:nvPr/>
        </p:nvCxnSpPr>
        <p:spPr>
          <a:xfrm flipV="1">
            <a:off x="6251180" y="3819387"/>
            <a:ext cx="465508" cy="21089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4" idx="3"/>
          </p:cNvCxnSpPr>
          <p:nvPr/>
        </p:nvCxnSpPr>
        <p:spPr>
          <a:xfrm>
            <a:off x="6267805" y="5602778"/>
            <a:ext cx="448883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38" idx="1"/>
          </p:cNvCxnSpPr>
          <p:nvPr/>
        </p:nvCxnSpPr>
        <p:spPr>
          <a:xfrm>
            <a:off x="6716688" y="4921136"/>
            <a:ext cx="423944" cy="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36" idx="1"/>
          </p:cNvCxnSpPr>
          <p:nvPr/>
        </p:nvCxnSpPr>
        <p:spPr>
          <a:xfrm flipV="1">
            <a:off x="6691750" y="2560302"/>
            <a:ext cx="374068" cy="2495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632661" y="57173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10Gb links</a:t>
            </a:r>
            <a:endParaRPr lang="en-CA" dirty="0"/>
          </a:p>
        </p:txBody>
      </p:sp>
      <p:sp>
        <p:nvSpPr>
          <p:cNvPr id="63" name="TextBox 62"/>
          <p:cNvSpPr txBox="1"/>
          <p:nvPr/>
        </p:nvSpPr>
        <p:spPr>
          <a:xfrm>
            <a:off x="6428464" y="571737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1Gb links</a:t>
            </a:r>
            <a:endParaRPr lang="en-CA" dirty="0"/>
          </a:p>
        </p:txBody>
      </p:sp>
      <p:sp>
        <p:nvSpPr>
          <p:cNvPr id="64" name="TextBox 63"/>
          <p:cNvSpPr txBox="1"/>
          <p:nvPr/>
        </p:nvSpPr>
        <p:spPr>
          <a:xfrm>
            <a:off x="2435628" y="5201979"/>
            <a:ext cx="1462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HTTP REST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036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Lattus</a:t>
            </a:r>
            <a:r>
              <a:rPr lang="en-US" dirty="0" smtClean="0"/>
              <a:t>-M (ibis)?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Quantum’s second offering to WAS Storage</a:t>
            </a:r>
            <a:endParaRPr lang="en-US" dirty="0" smtClean="0"/>
          </a:p>
          <a:p>
            <a:r>
              <a:rPr lang="en-US" dirty="0" smtClean="0"/>
              <a:t>Leverages powerful, durable </a:t>
            </a:r>
            <a:r>
              <a:rPr lang="en-US" dirty="0" err="1" smtClean="0"/>
              <a:t>Lattus</a:t>
            </a:r>
            <a:r>
              <a:rPr lang="en-US" dirty="0" smtClean="0"/>
              <a:t> WAS storage system</a:t>
            </a:r>
          </a:p>
          <a:p>
            <a:r>
              <a:rPr lang="en-US" dirty="0" smtClean="0"/>
              <a:t>Integrates tightly with </a:t>
            </a:r>
            <a:r>
              <a:rPr lang="en-US" dirty="0" err="1" smtClean="0"/>
              <a:t>Stornext</a:t>
            </a:r>
            <a:r>
              <a:rPr lang="en-US" dirty="0" smtClean="0"/>
              <a:t> Manager product</a:t>
            </a:r>
            <a:endParaRPr lang="en-US" dirty="0" smtClean="0"/>
          </a:p>
          <a:p>
            <a:pPr lvl="1"/>
            <a:r>
              <a:rPr lang="en-US" dirty="0" smtClean="0"/>
              <a:t>Need to configure was storage configuration either via GUI (recommended) or use </a:t>
            </a:r>
            <a:r>
              <a:rPr lang="en-US" dirty="0" err="1" smtClean="0"/>
              <a:t>fswascfg</a:t>
            </a:r>
            <a:r>
              <a:rPr lang="en-US" dirty="0" smtClean="0"/>
              <a:t> utility</a:t>
            </a:r>
          </a:p>
          <a:p>
            <a:pPr lvl="1"/>
            <a:r>
              <a:rPr lang="en-US" dirty="0" smtClean="0"/>
              <a:t>Storage manager is responsible for storing/fetching/deleting objects to/from </a:t>
            </a:r>
            <a:r>
              <a:rPr lang="en-US" dirty="0" err="1" smtClean="0"/>
              <a:t>Lattus</a:t>
            </a:r>
            <a:r>
              <a:rPr lang="en-US" dirty="0" smtClean="0"/>
              <a:t> Storage</a:t>
            </a:r>
          </a:p>
          <a:p>
            <a:pPr lvl="1"/>
            <a:r>
              <a:rPr lang="en-US" dirty="0" smtClean="0"/>
              <a:t>Require </a:t>
            </a:r>
            <a:r>
              <a:rPr lang="en-US" dirty="0" err="1" smtClean="0"/>
              <a:t>snsm_was</a:t>
            </a:r>
            <a:r>
              <a:rPr lang="en-US" dirty="0" smtClean="0"/>
              <a:t> license</a:t>
            </a:r>
          </a:p>
          <a:p>
            <a:r>
              <a:rPr lang="en-US" dirty="0" smtClean="0"/>
              <a:t>Provides a new low latency, durable policy-based tier of storage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Migrate the </a:t>
            </a:r>
            <a:r>
              <a:rPr lang="en-US" dirty="0" err="1" smtClean="0"/>
              <a:t>snpolicyd</a:t>
            </a:r>
            <a:r>
              <a:rPr lang="en-US" dirty="0" smtClean="0"/>
              <a:t> managed files on A10 to M662 </a:t>
            </a:r>
          </a:p>
          <a:p>
            <a:pPr lvl="1"/>
            <a:r>
              <a:rPr lang="en-US" dirty="0" smtClean="0"/>
              <a:t>Convert the </a:t>
            </a:r>
            <a:r>
              <a:rPr lang="en-US" dirty="0" err="1" smtClean="0"/>
              <a:t>snpolicyd</a:t>
            </a:r>
            <a:r>
              <a:rPr lang="en-US" dirty="0" smtClean="0"/>
              <a:t> managed files to SNSM managed files on M662</a:t>
            </a:r>
          </a:p>
          <a:p>
            <a:r>
              <a:rPr lang="en-US" dirty="0" smtClean="0"/>
              <a:t>Tasks</a:t>
            </a:r>
            <a:endParaRPr lang="en-US" dirty="0" smtClean="0"/>
          </a:p>
          <a:p>
            <a:pPr lvl="1"/>
            <a:r>
              <a:rPr lang="en-US" dirty="0" smtClean="0"/>
              <a:t>Prepare migration on A10</a:t>
            </a:r>
          </a:p>
          <a:p>
            <a:pPr lvl="1"/>
            <a:r>
              <a:rPr lang="en-US" dirty="0" smtClean="0"/>
              <a:t>Migrate the </a:t>
            </a:r>
            <a:r>
              <a:rPr lang="en-US" dirty="0" err="1" smtClean="0"/>
              <a:t>snpolicyd</a:t>
            </a:r>
            <a:r>
              <a:rPr lang="en-US" dirty="0" smtClean="0"/>
              <a:t>-managed files to M662</a:t>
            </a:r>
            <a:endParaRPr lang="en-US" dirty="0" smtClean="0"/>
          </a:p>
          <a:p>
            <a:pPr lvl="1"/>
            <a:r>
              <a:rPr lang="en-US" dirty="0" smtClean="0"/>
              <a:t>Perform conversion on M660</a:t>
            </a:r>
            <a:endParaRPr lang="en-US" dirty="0" smtClean="0"/>
          </a:p>
          <a:p>
            <a:pPr lvl="1"/>
            <a:r>
              <a:rPr lang="en-US" dirty="0" smtClean="0"/>
              <a:t>Post-conversion processing</a:t>
            </a:r>
            <a:endParaRPr lang="en-US" dirty="0"/>
          </a:p>
          <a:p>
            <a:r>
              <a:rPr lang="en-US" dirty="0" smtClean="0"/>
              <a:t>Documentation</a:t>
            </a:r>
            <a:endParaRPr lang="en-US" dirty="0" smtClean="0"/>
          </a:p>
          <a:p>
            <a:pPr lvl="1"/>
            <a:r>
              <a:rPr lang="en-US" dirty="0" err="1" smtClean="0"/>
              <a:t>Lattus</a:t>
            </a:r>
            <a:r>
              <a:rPr lang="en-US" dirty="0" smtClean="0"/>
              <a:t>-X A10 Migration Procedures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5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04874" y="1970089"/>
            <a:ext cx="6111875" cy="3763961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Stop </a:t>
            </a:r>
            <a:r>
              <a:rPr lang="en-US" sz="2400" dirty="0"/>
              <a:t>Ingesting new data to A10 </a:t>
            </a:r>
            <a:endParaRPr lang="en-US" sz="2400" dirty="0" smtClean="0"/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E</a:t>
            </a:r>
            <a:r>
              <a:rPr lang="en-US" sz="2400" dirty="0" smtClean="0"/>
              <a:t>nsure no ingest </a:t>
            </a:r>
            <a:r>
              <a:rPr lang="en-US" sz="2400" dirty="0"/>
              <a:t>backlog on </a:t>
            </a:r>
            <a:r>
              <a:rPr lang="en-US" sz="2400" dirty="0" smtClean="0"/>
              <a:t>A10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Ensure </a:t>
            </a:r>
            <a:r>
              <a:rPr lang="en-US" sz="2400" dirty="0"/>
              <a:t>all files have been </a:t>
            </a:r>
            <a:r>
              <a:rPr lang="en-US" sz="2400" dirty="0" smtClean="0"/>
              <a:t>uploaded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Handle </a:t>
            </a:r>
            <a:r>
              <a:rPr lang="en-US" sz="2400" dirty="0"/>
              <a:t>file system name </a:t>
            </a:r>
            <a:r>
              <a:rPr lang="en-US" sz="2400" dirty="0" smtClean="0"/>
              <a:t>conflict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Collect</a:t>
            </a:r>
            <a:r>
              <a:rPr lang="en-US" sz="2400" dirty="0" smtClean="0"/>
              <a:t> </a:t>
            </a:r>
            <a:r>
              <a:rPr lang="en-US" sz="2400" dirty="0" err="1" smtClean="0"/>
              <a:t>snpolicyd</a:t>
            </a:r>
            <a:r>
              <a:rPr lang="en-US" sz="2400" dirty="0" smtClean="0"/>
              <a:t>-managed </a:t>
            </a:r>
            <a:r>
              <a:rPr lang="en-US" sz="2400" dirty="0" err="1" smtClean="0"/>
              <a:t>dirs</a:t>
            </a:r>
            <a:r>
              <a:rPr lang="en-US" sz="2400" dirty="0" smtClean="0"/>
              <a:t> and WAS configuration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Generate </a:t>
            </a:r>
            <a:r>
              <a:rPr lang="en-US" sz="2400" dirty="0" err="1" smtClean="0"/>
              <a:t>metadump</a:t>
            </a:r>
            <a:endParaRPr lang="en-US" sz="2400" dirty="0" smtClean="0"/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Backup </a:t>
            </a:r>
            <a:r>
              <a:rPr lang="en-US" sz="2400" dirty="0"/>
              <a:t>migration </a:t>
            </a:r>
            <a:r>
              <a:rPr lang="en-US" sz="2400" dirty="0" smtClean="0"/>
              <a:t>files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Conversion on A10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48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Ingesting New Data to A10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 applications that write to A10 NAS storage</a:t>
            </a:r>
            <a:endParaRPr lang="en-US" dirty="0" smtClean="0"/>
          </a:p>
          <a:p>
            <a:r>
              <a:rPr lang="en-US" dirty="0" smtClean="0"/>
              <a:t>Stop </a:t>
            </a:r>
            <a:r>
              <a:rPr lang="en-US" dirty="0" err="1" smtClean="0"/>
              <a:t>centrify</a:t>
            </a:r>
            <a:r>
              <a:rPr lang="en-US" dirty="0" smtClean="0"/>
              <a:t> service if present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ervice </a:t>
            </a:r>
            <a:r>
              <a:rPr lang="en-US" dirty="0" err="1" smtClean="0"/>
              <a:t>centrifydc</a:t>
            </a:r>
            <a:r>
              <a:rPr lang="en-US" dirty="0" smtClean="0"/>
              <a:t> –samba stop</a:t>
            </a:r>
            <a:endParaRPr lang="en-US" dirty="0" smtClean="0"/>
          </a:p>
          <a:p>
            <a:r>
              <a:rPr lang="en-US" dirty="0" smtClean="0"/>
              <a:t>Stop NFSD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ervice </a:t>
            </a:r>
            <a:r>
              <a:rPr lang="en-US" dirty="0" err="1" smtClean="0"/>
              <a:t>nfs</a:t>
            </a:r>
            <a:r>
              <a:rPr lang="en-US" dirty="0" smtClean="0"/>
              <a:t> stop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3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Ensure Ingest backlog on A10 processed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 err="1" smtClean="0"/>
              <a:t>snpolicy</a:t>
            </a:r>
            <a:r>
              <a:rPr lang="en-US" dirty="0" smtClean="0"/>
              <a:t> parameter </a:t>
            </a:r>
            <a:r>
              <a:rPr lang="en-US" dirty="0" err="1" smtClean="0"/>
              <a:t>was_min_size</a:t>
            </a:r>
            <a:r>
              <a:rPr lang="en-US" dirty="0" smtClean="0"/>
              <a:t> to 0 if it was </a:t>
            </a:r>
            <a:r>
              <a:rPr lang="en-US" dirty="0" smtClean="0"/>
              <a:t>set to non-zero value.</a:t>
            </a:r>
          </a:p>
          <a:p>
            <a:pPr lvl="1"/>
            <a:r>
              <a:rPr lang="en-US" dirty="0" err="1" smtClean="0"/>
              <a:t>Snpolicy</a:t>
            </a:r>
            <a:r>
              <a:rPr lang="en-US" dirty="0" smtClean="0"/>
              <a:t> –</a:t>
            </a:r>
            <a:r>
              <a:rPr lang="en-US" dirty="0" err="1" smtClean="0"/>
              <a:t>updatepolicy</a:t>
            </a:r>
            <a:r>
              <a:rPr lang="en-US" dirty="0" smtClean="0"/>
              <a:t>=</a:t>
            </a:r>
            <a:r>
              <a:rPr lang="en-US" dirty="0" err="1" smtClean="0"/>
              <a:t>mnt_pnt</a:t>
            </a:r>
            <a:r>
              <a:rPr lang="en-US" dirty="0" smtClean="0"/>
              <a:t> –name=</a:t>
            </a:r>
            <a:r>
              <a:rPr lang="en-US" dirty="0" err="1" smtClean="0"/>
              <a:t>pol_name</a:t>
            </a:r>
            <a:r>
              <a:rPr lang="en-US" dirty="0" smtClean="0"/>
              <a:t> -policy=</a:t>
            </a:r>
            <a:r>
              <a:rPr lang="en-US" dirty="0" err="1" smtClean="0"/>
              <a:t>was_min_size</a:t>
            </a:r>
            <a:r>
              <a:rPr lang="en-US" dirty="0" smtClean="0"/>
              <a:t>=0</a:t>
            </a:r>
          </a:p>
          <a:p>
            <a:r>
              <a:rPr lang="en-US" dirty="0" smtClean="0"/>
              <a:t>Regenerate ingest event</a:t>
            </a:r>
          </a:p>
          <a:p>
            <a:pPr lvl="1"/>
            <a:r>
              <a:rPr lang="en-US" dirty="0" err="1" smtClean="0"/>
              <a:t>Snpolicy</a:t>
            </a:r>
            <a:r>
              <a:rPr lang="en-US" dirty="0" smtClean="0"/>
              <a:t> –</a:t>
            </a:r>
            <a:r>
              <a:rPr lang="en-US" dirty="0" err="1" smtClean="0"/>
              <a:t>reingest</a:t>
            </a:r>
            <a:r>
              <a:rPr lang="en-US" dirty="0" smtClean="0"/>
              <a:t>=</a:t>
            </a:r>
            <a:r>
              <a:rPr lang="en-US" dirty="0" err="1" smtClean="0"/>
              <a:t>src_dir</a:t>
            </a:r>
            <a:endParaRPr lang="en-US" dirty="0" smtClean="0"/>
          </a:p>
          <a:p>
            <a:r>
              <a:rPr lang="en-US" dirty="0" smtClean="0"/>
              <a:t>Wait till all new ingest backlog has been processed</a:t>
            </a:r>
          </a:p>
          <a:p>
            <a:pPr lvl="1"/>
            <a:r>
              <a:rPr lang="en-US" dirty="0" err="1" smtClean="0"/>
              <a:t>Snpolicy</a:t>
            </a:r>
            <a:r>
              <a:rPr lang="en-US" dirty="0" smtClean="0"/>
              <a:t> –</a:t>
            </a:r>
            <a:r>
              <a:rPr lang="en-US" dirty="0" err="1" smtClean="0"/>
              <a:t>policystate</a:t>
            </a:r>
            <a:r>
              <a:rPr lang="en-US" dirty="0" smtClean="0"/>
              <a:t>=</a:t>
            </a:r>
            <a:r>
              <a:rPr lang="en-US" dirty="0" err="1" smtClean="0"/>
              <a:t>mnt_pnt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7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Handle file system name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Unmount</a:t>
            </a:r>
            <a:r>
              <a:rPr lang="en-US" dirty="0" smtClean="0"/>
              <a:t> and stop </a:t>
            </a:r>
            <a:r>
              <a:rPr lang="en-US" dirty="0" err="1" smtClean="0"/>
              <a:t>snpolicy</a:t>
            </a:r>
            <a:r>
              <a:rPr lang="en-US" dirty="0" smtClean="0"/>
              <a:t>-managed file system</a:t>
            </a:r>
          </a:p>
          <a:p>
            <a:pPr lvl="1"/>
            <a:r>
              <a:rPr lang="en-US" dirty="0" err="1"/>
              <a:t>u</a:t>
            </a:r>
            <a:r>
              <a:rPr lang="en-US" dirty="0" err="1" smtClean="0"/>
              <a:t>mount</a:t>
            </a:r>
            <a:r>
              <a:rPr lang="en-US" dirty="0" smtClean="0"/>
              <a:t> /</a:t>
            </a:r>
            <a:r>
              <a:rPr lang="en-US" dirty="0" err="1" smtClean="0"/>
              <a:t>stornext</a:t>
            </a:r>
            <a:r>
              <a:rPr lang="en-US" dirty="0" smtClean="0"/>
              <a:t>/snfs1</a:t>
            </a:r>
          </a:p>
          <a:p>
            <a:pPr lvl="1"/>
            <a:r>
              <a:rPr lang="en-US" dirty="0" err="1" smtClean="0"/>
              <a:t>cvadmin</a:t>
            </a:r>
            <a:r>
              <a:rPr lang="en-US" dirty="0" smtClean="0"/>
              <a:t> –e “stop snfs1”</a:t>
            </a:r>
            <a:endParaRPr lang="en-US" dirty="0" smtClean="0"/>
          </a:p>
          <a:p>
            <a:r>
              <a:rPr lang="en-US" dirty="0"/>
              <a:t>Chan</a:t>
            </a:r>
            <a:r>
              <a:rPr lang="en-US" dirty="0"/>
              <a:t>ge file system snfs1’s configuration file </a:t>
            </a:r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r>
              <a:rPr lang="en-US" dirty="0" smtClean="0"/>
              <a:t>/snfs1.cfgx</a:t>
            </a:r>
            <a:endParaRPr lang="en-US" dirty="0"/>
          </a:p>
          <a:p>
            <a:pPr lvl="1"/>
            <a:r>
              <a:rPr lang="en-US" dirty="0" smtClean="0"/>
              <a:t>From &lt;</a:t>
            </a:r>
            <a:r>
              <a:rPr lang="en-US" dirty="0" err="1" smtClean="0"/>
              <a:t>snPolicy</a:t>
            </a:r>
            <a:r>
              <a:rPr lang="en-US" dirty="0" smtClean="0"/>
              <a:t>&gt;true&lt;/</a:t>
            </a:r>
            <a:r>
              <a:rPr lang="en-US" dirty="0" err="1" smtClean="0"/>
              <a:t>snPolicy</a:t>
            </a:r>
            <a:r>
              <a:rPr lang="en-US" dirty="0" smtClean="0"/>
              <a:t>&gt; to &lt;</a:t>
            </a:r>
            <a:r>
              <a:rPr lang="en-US" dirty="0" err="1" smtClean="0"/>
              <a:t>snPolicy</a:t>
            </a:r>
            <a:r>
              <a:rPr lang="en-US" dirty="0" smtClean="0"/>
              <a:t>&gt;false&lt;</a:t>
            </a:r>
            <a:r>
              <a:rPr lang="en-US" dirty="0" err="1" smtClean="0"/>
              <a:t>snPolicy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err="1" smtClean="0"/>
              <a:t>cvupdatefs</a:t>
            </a:r>
            <a:r>
              <a:rPr lang="en-US" dirty="0" smtClean="0"/>
              <a:t> to change file system name</a:t>
            </a:r>
          </a:p>
          <a:p>
            <a:pPr lvl="1"/>
            <a:r>
              <a:rPr lang="en-US" dirty="0" err="1" smtClean="0"/>
              <a:t>cvupdatefs</a:t>
            </a:r>
            <a:r>
              <a:rPr lang="en-US" dirty="0" smtClean="0"/>
              <a:t> –R snfs2 snfs1</a:t>
            </a:r>
            <a:endParaRPr lang="en-US" dirty="0" smtClean="0"/>
          </a:p>
          <a:p>
            <a:r>
              <a:rPr lang="en-US" dirty="0" smtClean="0"/>
              <a:t>Create a new mount point /</a:t>
            </a:r>
            <a:r>
              <a:rPr lang="en-US" dirty="0" err="1" smtClean="0"/>
              <a:t>stornext</a:t>
            </a:r>
            <a:r>
              <a:rPr lang="en-US" dirty="0" smtClean="0"/>
              <a:t>/snfs2, replace snfs1 with snfs2 in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fstab</a:t>
            </a:r>
            <a:endParaRPr lang="en-US" dirty="0" smtClean="0"/>
          </a:p>
          <a:p>
            <a:r>
              <a:rPr lang="en-US" dirty="0" smtClean="0"/>
              <a:t>Set parameter </a:t>
            </a:r>
            <a:r>
              <a:rPr lang="en-US" dirty="0" err="1" smtClean="0"/>
              <a:t>snPolicy</a:t>
            </a:r>
            <a:r>
              <a:rPr lang="en-US" dirty="0" smtClean="0"/>
              <a:t> back to “true” in snfs2.cfgx</a:t>
            </a:r>
          </a:p>
          <a:p>
            <a:r>
              <a:rPr lang="en-US" dirty="0" smtClean="0"/>
              <a:t>Start snfs2 file system and mount it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C1D95-55E8-6D40-B36D-CE099360C96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823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Quantum 2012-2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Quantum 2012-2.potx</Template>
  <TotalTime>5671</TotalTime>
  <Words>1279</Words>
  <Application>Microsoft Office PowerPoint</Application>
  <PresentationFormat>On-screen Show (4:3)</PresentationFormat>
  <Paragraphs>226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Quantum 2012-2</vt:lpstr>
      <vt:lpstr>PowerPoint Presentation</vt:lpstr>
      <vt:lpstr>What is Lattus-X (Trek)?</vt:lpstr>
      <vt:lpstr>Lattus-X Architecture</vt:lpstr>
      <vt:lpstr>What is Lattus-M (ibis)?</vt:lpstr>
      <vt:lpstr>Conversion Overview</vt:lpstr>
      <vt:lpstr>Prepare Conversion on A10</vt:lpstr>
      <vt:lpstr>Stop Ingesting New Data to A10</vt:lpstr>
      <vt:lpstr>Ensure Ingest backlog on A10 processed</vt:lpstr>
      <vt:lpstr>Handle file system name conflict</vt:lpstr>
      <vt:lpstr>Collect config information</vt:lpstr>
      <vt:lpstr>Generate a new metadump</vt:lpstr>
      <vt:lpstr>Store migration tar file to Lattus storage</vt:lpstr>
      <vt:lpstr>Perform Conversion on M662</vt:lpstr>
      <vt:lpstr>Perform Conversion on M662 (cont.)</vt:lpstr>
      <vt:lpstr>Place M662 to HA config mode</vt:lpstr>
      <vt:lpstr>Retrieve backup files from Lattus</vt:lpstr>
      <vt:lpstr>Resize/Restore the metadump</vt:lpstr>
      <vt:lpstr>Add new data stripe group</vt:lpstr>
      <vt:lpstr>Migration post processing</vt:lpstr>
      <vt:lpstr>Perform conversion</vt:lpstr>
      <vt:lpstr>Perform snpolicyd cleanup on M662</vt:lpstr>
      <vt:lpstr>Test conversion</vt:lpstr>
      <vt:lpstr>A few more steps</vt:lpstr>
      <vt:lpstr>The End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4:3</dc:title>
  <dc:subject>Master Template</dc:subject>
  <dc:creator>Yingping Lu</dc:creator>
  <cp:keywords>Powerpoint, template, Certainty, Certain, Quantum</cp:keywords>
  <dc:description>Any issues or problems please contact Quantum's creative services at: 
isaac.alves@quantum.com
All feedback or comments are welcome.</dc:description>
  <cp:lastModifiedBy>lu-desk</cp:lastModifiedBy>
  <cp:revision>123</cp:revision>
  <cp:lastPrinted>2012-04-03T01:06:05Z</cp:lastPrinted>
  <dcterms:created xsi:type="dcterms:W3CDTF">2012-04-25T19:28:42Z</dcterms:created>
  <dcterms:modified xsi:type="dcterms:W3CDTF">2013-07-15T02:02:02Z</dcterms:modified>
  <cp:category>Template</cp:category>
  <cp:contentStatus>RELEASED</cp:contentStatus>
</cp:coreProperties>
</file>