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39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3F9ED-9ABF-4D60-92B2-A878804C9C7A}" type="doc">
      <dgm:prSet loTypeId="urn:microsoft.com/office/officeart/2008/layout/CircleAccentTimeline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93DC2D-344F-4D54-A9FF-ADCAD32BBE35}">
      <dgm:prSet phldrT="[Text]"/>
      <dgm:spPr/>
      <dgm:t>
        <a:bodyPr/>
        <a:lstStyle/>
        <a:p>
          <a:r>
            <a:rPr lang="en-US" smtClean="0"/>
            <a:t>Amplidata</a:t>
          </a:r>
          <a:endParaRPr lang="en-US" dirty="0"/>
        </a:p>
      </dgm:t>
    </dgm:pt>
    <dgm:pt modelId="{C52DAC89-7F9B-4026-AC50-B6284C662169}" type="parTrans" cxnId="{81C211E9-AC65-41C4-ACAA-E349AB9CEA23}">
      <dgm:prSet/>
      <dgm:spPr/>
      <dgm:t>
        <a:bodyPr/>
        <a:lstStyle/>
        <a:p>
          <a:endParaRPr lang="en-US"/>
        </a:p>
      </dgm:t>
    </dgm:pt>
    <dgm:pt modelId="{E09D62D9-FB79-436A-83CA-0927D8F9D0FD}" type="sibTrans" cxnId="{81C211E9-AC65-41C4-ACAA-E349AB9CEA23}">
      <dgm:prSet/>
      <dgm:spPr/>
      <dgm:t>
        <a:bodyPr/>
        <a:lstStyle/>
        <a:p>
          <a:endParaRPr lang="en-US"/>
        </a:p>
      </dgm:t>
    </dgm:pt>
    <dgm:pt modelId="{7B35BE97-5EAD-4F6B-8D69-D882343F4C8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/>
            <a:t>Founded  2008</a:t>
          </a:r>
          <a:endParaRPr lang="en-US" dirty="0"/>
        </a:p>
      </dgm:t>
    </dgm:pt>
    <dgm:pt modelId="{FD69613A-6252-46C4-AC02-D84B0B5ED6BC}" type="parTrans" cxnId="{EBECEFB5-DA6C-4E26-AD2A-D3DA61C4C5AE}">
      <dgm:prSet/>
      <dgm:spPr/>
      <dgm:t>
        <a:bodyPr/>
        <a:lstStyle/>
        <a:p>
          <a:endParaRPr lang="en-US"/>
        </a:p>
      </dgm:t>
    </dgm:pt>
    <dgm:pt modelId="{F916017D-05BF-41E5-9E33-8DF019AB3F95}" type="sibTrans" cxnId="{EBECEFB5-DA6C-4E26-AD2A-D3DA61C4C5AE}">
      <dgm:prSet/>
      <dgm:spPr/>
      <dgm:t>
        <a:bodyPr/>
        <a:lstStyle/>
        <a:p>
          <a:endParaRPr lang="en-US"/>
        </a:p>
      </dgm:t>
    </dgm:pt>
    <dgm:pt modelId="{E47028A4-FA60-4F67-81A2-4FC1725D5CB9}">
      <dgm:prSet phldrT="[Text]"/>
      <dgm:spPr/>
      <dgm:t>
        <a:bodyPr/>
        <a:lstStyle/>
        <a:p>
          <a:r>
            <a:rPr lang="en-US" dirty="0" smtClean="0"/>
            <a:t>Quantum &amp; </a:t>
          </a:r>
          <a:r>
            <a:rPr lang="en-US" dirty="0" smtClean="0"/>
            <a:t>Amplidata  </a:t>
          </a:r>
          <a:endParaRPr lang="en-US" dirty="0"/>
        </a:p>
      </dgm:t>
    </dgm:pt>
    <dgm:pt modelId="{001DEFB8-8E0A-43F4-AFB5-CE6CCB9D4FCA}" type="parTrans" cxnId="{9D056296-0F8C-4F2D-A37B-E4F4ACAD3D52}">
      <dgm:prSet/>
      <dgm:spPr/>
      <dgm:t>
        <a:bodyPr/>
        <a:lstStyle/>
        <a:p>
          <a:endParaRPr lang="en-US"/>
        </a:p>
      </dgm:t>
    </dgm:pt>
    <dgm:pt modelId="{58AD0336-9653-49FD-BA5D-7BB749A60B53}" type="sibTrans" cxnId="{9D056296-0F8C-4F2D-A37B-E4F4ACAD3D52}">
      <dgm:prSet/>
      <dgm:spPr/>
      <dgm:t>
        <a:bodyPr/>
        <a:lstStyle/>
        <a:p>
          <a:endParaRPr lang="en-US"/>
        </a:p>
      </dgm:t>
    </dgm:pt>
    <dgm:pt modelId="{317574CF-9AD3-4787-A402-4C3E6FA35E84}">
      <dgm:prSet phldrT="[Text]"/>
      <dgm:spPr/>
      <dgm:t>
        <a:bodyPr/>
        <a:lstStyle/>
        <a:p>
          <a:r>
            <a:rPr lang="en-US" dirty="0" smtClean="0"/>
            <a:t>POC</a:t>
          </a:r>
        </a:p>
        <a:p>
          <a:r>
            <a:rPr lang="en-US" dirty="0" smtClean="0"/>
            <a:t>Fall 2011</a:t>
          </a:r>
          <a:endParaRPr lang="en-US" dirty="0"/>
        </a:p>
      </dgm:t>
    </dgm:pt>
    <dgm:pt modelId="{5973BDA3-B912-4679-B47F-A7FFF686772B}" type="parTrans" cxnId="{872B5065-7877-4DFC-881A-421E3C80E20C}">
      <dgm:prSet/>
      <dgm:spPr/>
      <dgm:t>
        <a:bodyPr/>
        <a:lstStyle/>
        <a:p>
          <a:endParaRPr lang="en-US"/>
        </a:p>
      </dgm:t>
    </dgm:pt>
    <dgm:pt modelId="{5ADEB40F-4C09-4659-8C78-C09FAC04010F}" type="sibTrans" cxnId="{872B5065-7877-4DFC-881A-421E3C80E20C}">
      <dgm:prSet/>
      <dgm:spPr/>
      <dgm:t>
        <a:bodyPr/>
        <a:lstStyle/>
        <a:p>
          <a:endParaRPr lang="en-US"/>
        </a:p>
      </dgm:t>
    </dgm:pt>
    <dgm:pt modelId="{DEB54042-C616-496A-97B8-86114FB51FCC}">
      <dgm:prSet phldrT="[Text]"/>
      <dgm:spPr/>
      <dgm:t>
        <a:bodyPr/>
        <a:lstStyle/>
        <a:p>
          <a:r>
            <a:rPr lang="en-US" dirty="0" smtClean="0"/>
            <a:t>AmpliStor 3.0</a:t>
          </a:r>
        </a:p>
        <a:p>
          <a:r>
            <a:rPr lang="en-US" dirty="0" smtClean="0"/>
            <a:t>Summer 2012</a:t>
          </a:r>
          <a:endParaRPr lang="en-US" dirty="0"/>
        </a:p>
      </dgm:t>
    </dgm:pt>
    <dgm:pt modelId="{805C5835-8251-4965-B5A9-2A43C4DE9DA3}" type="parTrans" cxnId="{1110ED50-4DB0-4152-B3CC-35CD38AC80C4}">
      <dgm:prSet/>
      <dgm:spPr/>
      <dgm:t>
        <a:bodyPr/>
        <a:lstStyle/>
        <a:p>
          <a:endParaRPr lang="en-US"/>
        </a:p>
      </dgm:t>
    </dgm:pt>
    <dgm:pt modelId="{6085204C-9FB5-4B64-981A-093CB5E6A86F}" type="sibTrans" cxnId="{1110ED50-4DB0-4152-B3CC-35CD38AC80C4}">
      <dgm:prSet/>
      <dgm:spPr/>
      <dgm:t>
        <a:bodyPr/>
        <a:lstStyle/>
        <a:p>
          <a:endParaRPr lang="en-US"/>
        </a:p>
      </dgm:t>
    </dgm:pt>
    <dgm:pt modelId="{CAECA46E-079C-474F-91F2-F6177CF45421}">
      <dgm:prSet phldrT="[Text]"/>
      <dgm:spPr/>
      <dgm:t>
        <a:bodyPr/>
        <a:lstStyle/>
        <a:p>
          <a:endParaRPr lang="en-US" dirty="0"/>
        </a:p>
      </dgm:t>
    </dgm:pt>
    <dgm:pt modelId="{24AFF839-9AAF-4596-9CBA-C3A4246414A4}" type="sibTrans" cxnId="{BA47B145-B772-4409-BB9E-8F31A29A440F}">
      <dgm:prSet/>
      <dgm:spPr/>
      <dgm:t>
        <a:bodyPr/>
        <a:lstStyle/>
        <a:p>
          <a:endParaRPr lang="en-US"/>
        </a:p>
      </dgm:t>
    </dgm:pt>
    <dgm:pt modelId="{592DED7F-627D-41D1-ADC7-E7304215E829}" type="parTrans" cxnId="{BA47B145-B772-4409-BB9E-8F31A29A440F}">
      <dgm:prSet/>
      <dgm:spPr/>
      <dgm:t>
        <a:bodyPr/>
        <a:lstStyle/>
        <a:p>
          <a:endParaRPr lang="en-US"/>
        </a:p>
      </dgm:t>
    </dgm:pt>
    <dgm:pt modelId="{89F0FCB6-DAA2-49A4-ABBB-0040880F708E}">
      <dgm:prSet phldrT="[Text]"/>
      <dgm:spPr/>
      <dgm:t>
        <a:bodyPr/>
        <a:lstStyle/>
        <a:p>
          <a:r>
            <a:rPr lang="en-US" dirty="0" smtClean="0"/>
            <a:t>Agreement</a:t>
          </a:r>
        </a:p>
        <a:p>
          <a:r>
            <a:rPr lang="en-US" dirty="0" smtClean="0"/>
            <a:t>Spring 2012</a:t>
          </a:r>
          <a:endParaRPr lang="en-US" dirty="0"/>
        </a:p>
      </dgm:t>
    </dgm:pt>
    <dgm:pt modelId="{674B6458-7880-4EE4-B023-F49791BA2994}" type="parTrans" cxnId="{0C2E19F2-8E64-4CF3-ADEB-C106D4227044}">
      <dgm:prSet/>
      <dgm:spPr/>
      <dgm:t>
        <a:bodyPr/>
        <a:lstStyle/>
        <a:p>
          <a:endParaRPr lang="en-US"/>
        </a:p>
      </dgm:t>
    </dgm:pt>
    <dgm:pt modelId="{059F171A-0FF3-41E3-BB7E-0EAFFD2DF60A}" type="sibTrans" cxnId="{0C2E19F2-8E64-4CF3-ADEB-C106D4227044}">
      <dgm:prSet/>
      <dgm:spPr/>
      <dgm:t>
        <a:bodyPr/>
        <a:lstStyle/>
        <a:p>
          <a:endParaRPr lang="en-US"/>
        </a:p>
      </dgm:t>
    </dgm:pt>
    <dgm:pt modelId="{EA915915-C843-4E2B-83A3-631C4A177EB6}">
      <dgm:prSet phldrT="[Text]"/>
      <dgm:spPr/>
      <dgm:t>
        <a:bodyPr/>
        <a:lstStyle/>
        <a:p>
          <a:r>
            <a:rPr lang="en-US" dirty="0" smtClean="0"/>
            <a:t>Lattus</a:t>
          </a:r>
          <a:endParaRPr lang="en-US" dirty="0"/>
        </a:p>
      </dgm:t>
    </dgm:pt>
    <dgm:pt modelId="{851F7B02-FA61-4309-B419-EC2B62A81213}" type="parTrans" cxnId="{F974A604-617B-4E12-9BD5-488A7A4D257D}">
      <dgm:prSet/>
      <dgm:spPr/>
      <dgm:t>
        <a:bodyPr/>
        <a:lstStyle/>
        <a:p>
          <a:endParaRPr lang="en-US"/>
        </a:p>
      </dgm:t>
    </dgm:pt>
    <dgm:pt modelId="{7CCA1E52-1939-4F93-9CC9-50AE468F8DBD}" type="sibTrans" cxnId="{F974A604-617B-4E12-9BD5-488A7A4D257D}">
      <dgm:prSet/>
      <dgm:spPr/>
      <dgm:t>
        <a:bodyPr/>
        <a:lstStyle/>
        <a:p>
          <a:endParaRPr lang="en-US"/>
        </a:p>
      </dgm:t>
    </dgm:pt>
    <dgm:pt modelId="{5B6404A7-C32D-42AD-A8E0-CF27063161A3}">
      <dgm:prSet phldrT="[Text]"/>
      <dgm:spPr/>
      <dgm:t>
        <a:bodyPr/>
        <a:lstStyle/>
        <a:p>
          <a:r>
            <a:rPr lang="en-US" dirty="0" smtClean="0"/>
            <a:t>Lattus-X Winter 2012</a:t>
          </a:r>
          <a:endParaRPr lang="en-US" dirty="0"/>
        </a:p>
      </dgm:t>
    </dgm:pt>
    <dgm:pt modelId="{D9FBCA36-028D-44C1-ABC3-E9F2AA710F38}" type="parTrans" cxnId="{C76861EB-989D-4C5D-9C95-26D67C03D65C}">
      <dgm:prSet/>
      <dgm:spPr/>
      <dgm:t>
        <a:bodyPr/>
        <a:lstStyle/>
        <a:p>
          <a:endParaRPr lang="en-US"/>
        </a:p>
      </dgm:t>
    </dgm:pt>
    <dgm:pt modelId="{C893B64D-D975-4C6B-A23A-1CB713A708B6}" type="sibTrans" cxnId="{C76861EB-989D-4C5D-9C95-26D67C03D65C}">
      <dgm:prSet/>
      <dgm:spPr/>
      <dgm:t>
        <a:bodyPr/>
        <a:lstStyle/>
        <a:p>
          <a:endParaRPr lang="en-US"/>
        </a:p>
      </dgm:t>
    </dgm:pt>
    <dgm:pt modelId="{F17618FE-6DC4-4223-8746-599031D9FE79}">
      <dgm:prSet phldrT="[Text]"/>
      <dgm:spPr/>
      <dgm:t>
        <a:bodyPr/>
        <a:lstStyle/>
        <a:p>
          <a:r>
            <a:rPr lang="en-US" dirty="0" smtClean="0"/>
            <a:t>Lattus-M Spring 2013</a:t>
          </a:r>
          <a:endParaRPr lang="en-US" dirty="0"/>
        </a:p>
      </dgm:t>
    </dgm:pt>
    <dgm:pt modelId="{E6E6D3B7-E17C-4D95-8069-6B745AE5B964}" type="parTrans" cxnId="{C8A98519-DF25-4881-9B02-21B8779ED37B}">
      <dgm:prSet/>
      <dgm:spPr/>
      <dgm:t>
        <a:bodyPr/>
        <a:lstStyle/>
        <a:p>
          <a:endParaRPr lang="en-US"/>
        </a:p>
      </dgm:t>
    </dgm:pt>
    <dgm:pt modelId="{EB8DF6AD-72CF-478A-9D3C-7A6A04502AAF}" type="sibTrans" cxnId="{C8A98519-DF25-4881-9B02-21B8779ED37B}">
      <dgm:prSet/>
      <dgm:spPr/>
      <dgm:t>
        <a:bodyPr/>
        <a:lstStyle/>
        <a:p>
          <a:endParaRPr lang="en-US"/>
        </a:p>
      </dgm:t>
    </dgm:pt>
    <dgm:pt modelId="{B1F160C8-BB73-493E-80EF-E5E11DD415E3}">
      <dgm:prSet phldrT="[Text]"/>
      <dgm:spPr/>
      <dgm:t>
        <a:bodyPr/>
        <a:lstStyle/>
        <a:p>
          <a:r>
            <a:rPr lang="en-US" dirty="0" smtClean="0"/>
            <a:t>Lattus-Mv2 Summer 2013</a:t>
          </a:r>
          <a:endParaRPr lang="en-US" dirty="0"/>
        </a:p>
      </dgm:t>
    </dgm:pt>
    <dgm:pt modelId="{73C710EF-427E-4578-9A2A-34C0C5F81D2F}" type="parTrans" cxnId="{F3A8DAC6-C379-4C86-A790-28343A2FD897}">
      <dgm:prSet/>
      <dgm:spPr/>
      <dgm:t>
        <a:bodyPr/>
        <a:lstStyle/>
        <a:p>
          <a:endParaRPr lang="en-US"/>
        </a:p>
      </dgm:t>
    </dgm:pt>
    <dgm:pt modelId="{4EC9979B-7B3A-443A-98BB-F355BC8F04A4}" type="sibTrans" cxnId="{F3A8DAC6-C379-4C86-A790-28343A2FD897}">
      <dgm:prSet/>
      <dgm:spPr/>
      <dgm:t>
        <a:bodyPr/>
        <a:lstStyle/>
        <a:p>
          <a:endParaRPr lang="en-US"/>
        </a:p>
      </dgm:t>
    </dgm:pt>
    <dgm:pt modelId="{EA0491F6-30AF-47DA-BEEA-59DBDF7723F2}">
      <dgm:prSet phldrT="[Text]"/>
      <dgm:spPr/>
      <dgm:t>
        <a:bodyPr/>
        <a:lstStyle/>
        <a:p>
          <a:r>
            <a:rPr lang="en-US" dirty="0" smtClean="0"/>
            <a:t>….</a:t>
          </a:r>
          <a:endParaRPr lang="en-US" dirty="0"/>
        </a:p>
      </dgm:t>
    </dgm:pt>
    <dgm:pt modelId="{20DF164B-494E-49A6-A6FA-D85DF981FEE2}" type="parTrans" cxnId="{4D2EC4FA-4088-4CDA-839F-A959B77FA1B8}">
      <dgm:prSet/>
      <dgm:spPr/>
      <dgm:t>
        <a:bodyPr/>
        <a:lstStyle/>
        <a:p>
          <a:endParaRPr lang="en-US"/>
        </a:p>
      </dgm:t>
    </dgm:pt>
    <dgm:pt modelId="{B6300B63-030D-48D3-877C-B1BFB583CD07}" type="sibTrans" cxnId="{4D2EC4FA-4088-4CDA-839F-A959B77FA1B8}">
      <dgm:prSet/>
      <dgm:spPr/>
      <dgm:t>
        <a:bodyPr/>
        <a:lstStyle/>
        <a:p>
          <a:endParaRPr lang="en-US"/>
        </a:p>
      </dgm:t>
    </dgm:pt>
    <dgm:pt modelId="{3A1714DF-2D73-46DD-B695-7506764371FD}" type="pres">
      <dgm:prSet presAssocID="{DEA3F9ED-9ABF-4D60-92B2-A878804C9C7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5B348CF-74CC-4307-8E62-CDC55918F52F}" type="pres">
      <dgm:prSet presAssocID="{B593DC2D-344F-4D54-A9FF-ADCAD32BBE35}" presName="parComposite" presStyleCnt="0"/>
      <dgm:spPr/>
    </dgm:pt>
    <dgm:pt modelId="{54ECF809-DB49-416B-99FC-7466C25A447D}" type="pres">
      <dgm:prSet presAssocID="{B593DC2D-344F-4D54-A9FF-ADCAD32BBE35}" presName="parBigCircle" presStyleLbl="node0" presStyleIdx="0" presStyleCnt="3"/>
      <dgm:spPr/>
    </dgm:pt>
    <dgm:pt modelId="{A0B43457-3057-452E-9C19-A1607A00EB4C}" type="pres">
      <dgm:prSet presAssocID="{B593DC2D-344F-4D54-A9FF-ADCAD32BBE35}" presName="parTx" presStyleLbl="revTx" presStyleIdx="0" presStyleCnt="21"/>
      <dgm:spPr/>
      <dgm:t>
        <a:bodyPr/>
        <a:lstStyle/>
        <a:p>
          <a:endParaRPr lang="en-US"/>
        </a:p>
      </dgm:t>
    </dgm:pt>
    <dgm:pt modelId="{F95CA2B8-E361-4F54-8A99-06D27F9FEFCE}" type="pres">
      <dgm:prSet presAssocID="{B593DC2D-344F-4D54-A9FF-ADCAD32BBE35}" presName="bSpace" presStyleCnt="0"/>
      <dgm:spPr/>
    </dgm:pt>
    <dgm:pt modelId="{8481DA46-8CF9-4497-8CD8-1AAFD5B545BF}" type="pres">
      <dgm:prSet presAssocID="{B593DC2D-344F-4D54-A9FF-ADCAD32BBE35}" presName="parBackupNorm" presStyleCnt="0"/>
      <dgm:spPr/>
    </dgm:pt>
    <dgm:pt modelId="{B3FF87C9-08AF-4F11-9D01-0E638440D45F}" type="pres">
      <dgm:prSet presAssocID="{E09D62D9-FB79-436A-83CA-0927D8F9D0FD}" presName="parSpace" presStyleCnt="0"/>
      <dgm:spPr/>
    </dgm:pt>
    <dgm:pt modelId="{E1F56347-EFE7-4D07-968D-33BC879C3C76}" type="pres">
      <dgm:prSet presAssocID="{7B35BE97-5EAD-4F6B-8D69-D882343F4C8D}" presName="desBackupLeftNorm" presStyleCnt="0"/>
      <dgm:spPr/>
    </dgm:pt>
    <dgm:pt modelId="{87BC34A7-7796-4425-9E65-DBBDC1123B08}" type="pres">
      <dgm:prSet presAssocID="{7B35BE97-5EAD-4F6B-8D69-D882343F4C8D}" presName="desComposite" presStyleCnt="0"/>
      <dgm:spPr/>
    </dgm:pt>
    <dgm:pt modelId="{9D196A52-D578-4CC6-A572-4E9FDEAFCF28}" type="pres">
      <dgm:prSet presAssocID="{7B35BE97-5EAD-4F6B-8D69-D882343F4C8D}" presName="desCircle" presStyleLbl="node1" presStyleIdx="0" presStyleCnt="9"/>
      <dgm:spPr/>
    </dgm:pt>
    <dgm:pt modelId="{771FEEB9-8F34-4E96-B2F8-917A2A02934F}" type="pres">
      <dgm:prSet presAssocID="{7B35BE97-5EAD-4F6B-8D69-D882343F4C8D}" presName="chTx" presStyleLbl="revTx" presStyleIdx="1" presStyleCnt="21"/>
      <dgm:spPr/>
      <dgm:t>
        <a:bodyPr/>
        <a:lstStyle/>
        <a:p>
          <a:endParaRPr lang="en-US"/>
        </a:p>
      </dgm:t>
    </dgm:pt>
    <dgm:pt modelId="{DB0A5ADC-E199-47B9-8313-3E57B23D9624}" type="pres">
      <dgm:prSet presAssocID="{7B35BE97-5EAD-4F6B-8D69-D882343F4C8D}" presName="desTx" presStyleLbl="revTx" presStyleIdx="2" presStyleCnt="21">
        <dgm:presLayoutVars>
          <dgm:bulletEnabled val="1"/>
        </dgm:presLayoutVars>
      </dgm:prSet>
      <dgm:spPr/>
    </dgm:pt>
    <dgm:pt modelId="{E1B70B5A-BE7E-4F51-85F2-538423D69010}" type="pres">
      <dgm:prSet presAssocID="{7B35BE97-5EAD-4F6B-8D69-D882343F4C8D}" presName="desBackupRightNorm" presStyleCnt="0"/>
      <dgm:spPr/>
    </dgm:pt>
    <dgm:pt modelId="{EBCF5C6C-FE2F-4B66-9210-30FD158B8D4C}" type="pres">
      <dgm:prSet presAssocID="{F916017D-05BF-41E5-9E33-8DF019AB3F95}" presName="desSpace" presStyleCnt="0"/>
      <dgm:spPr/>
    </dgm:pt>
    <dgm:pt modelId="{9C077D2D-1630-4314-850C-5CFAA2AEAB88}" type="pres">
      <dgm:prSet presAssocID="{CAECA46E-079C-474F-91F2-F6177CF45421}" presName="desBackupLeftNorm" presStyleCnt="0"/>
      <dgm:spPr/>
    </dgm:pt>
    <dgm:pt modelId="{0AD2E76F-0901-40DD-A8A2-B1C093CCC06E}" type="pres">
      <dgm:prSet presAssocID="{CAECA46E-079C-474F-91F2-F6177CF45421}" presName="desComposite" presStyleCnt="0"/>
      <dgm:spPr/>
    </dgm:pt>
    <dgm:pt modelId="{FA1ED616-E209-4269-B72F-33D8F05DB7AE}" type="pres">
      <dgm:prSet presAssocID="{CAECA46E-079C-474F-91F2-F6177CF45421}" presName="desCircle" presStyleLbl="node1" presStyleIdx="1" presStyleCnt="9"/>
      <dgm:spPr/>
    </dgm:pt>
    <dgm:pt modelId="{2FBB681B-A4F5-4983-B1D8-65C35570E5DE}" type="pres">
      <dgm:prSet presAssocID="{CAECA46E-079C-474F-91F2-F6177CF45421}" presName="chTx" presStyleLbl="revTx" presStyleIdx="3" presStyleCnt="21"/>
      <dgm:spPr/>
      <dgm:t>
        <a:bodyPr/>
        <a:lstStyle/>
        <a:p>
          <a:endParaRPr lang="en-US"/>
        </a:p>
      </dgm:t>
    </dgm:pt>
    <dgm:pt modelId="{65B0AE50-9CB3-4230-940C-D07D07EBCC3A}" type="pres">
      <dgm:prSet presAssocID="{CAECA46E-079C-474F-91F2-F6177CF45421}" presName="desTx" presStyleLbl="revTx" presStyleIdx="4" presStyleCnt="21">
        <dgm:presLayoutVars>
          <dgm:bulletEnabled val="1"/>
        </dgm:presLayoutVars>
      </dgm:prSet>
      <dgm:spPr/>
    </dgm:pt>
    <dgm:pt modelId="{D16055C7-A9A3-47C4-A5BE-3AA6136EE9CD}" type="pres">
      <dgm:prSet presAssocID="{CAECA46E-079C-474F-91F2-F6177CF45421}" presName="desBackupRightNorm" presStyleCnt="0"/>
      <dgm:spPr/>
    </dgm:pt>
    <dgm:pt modelId="{837460F7-06D2-4F2E-A6B6-E8B86D9D198E}" type="pres">
      <dgm:prSet presAssocID="{24AFF839-9AAF-4596-9CBA-C3A4246414A4}" presName="desSpace" presStyleCnt="0"/>
      <dgm:spPr/>
    </dgm:pt>
    <dgm:pt modelId="{D9E6794C-3BD0-45A8-ADA8-C4DD499F0DDB}" type="pres">
      <dgm:prSet presAssocID="{E47028A4-FA60-4F67-81A2-4FC1725D5CB9}" presName="parComposite" presStyleCnt="0"/>
      <dgm:spPr/>
    </dgm:pt>
    <dgm:pt modelId="{08866F4E-AE62-4FD2-9C12-266696E09E4C}" type="pres">
      <dgm:prSet presAssocID="{E47028A4-FA60-4F67-81A2-4FC1725D5CB9}" presName="parBigCircle" presStyleLbl="node0" presStyleIdx="1" presStyleCnt="3"/>
      <dgm:spPr/>
    </dgm:pt>
    <dgm:pt modelId="{018E65BF-C17A-4151-ADCE-3907E45F48DF}" type="pres">
      <dgm:prSet presAssocID="{E47028A4-FA60-4F67-81A2-4FC1725D5CB9}" presName="parTx" presStyleLbl="revTx" presStyleIdx="5" presStyleCnt="21"/>
      <dgm:spPr/>
      <dgm:t>
        <a:bodyPr/>
        <a:lstStyle/>
        <a:p>
          <a:endParaRPr lang="en-US"/>
        </a:p>
      </dgm:t>
    </dgm:pt>
    <dgm:pt modelId="{5DDCEEC0-EF46-495A-A01C-A95A5F57F0E2}" type="pres">
      <dgm:prSet presAssocID="{E47028A4-FA60-4F67-81A2-4FC1725D5CB9}" presName="bSpace" presStyleCnt="0"/>
      <dgm:spPr/>
    </dgm:pt>
    <dgm:pt modelId="{CACD888A-40E4-4B26-AFC5-EAFC4827921C}" type="pres">
      <dgm:prSet presAssocID="{E47028A4-FA60-4F67-81A2-4FC1725D5CB9}" presName="parBackupNorm" presStyleCnt="0"/>
      <dgm:spPr/>
    </dgm:pt>
    <dgm:pt modelId="{C6ED6574-7C25-4235-930D-86E4EE80ED6D}" type="pres">
      <dgm:prSet presAssocID="{58AD0336-9653-49FD-BA5D-7BB749A60B53}" presName="parSpace" presStyleCnt="0"/>
      <dgm:spPr/>
    </dgm:pt>
    <dgm:pt modelId="{0C08C9E3-7F8A-4B78-B58B-2D48A33A43E7}" type="pres">
      <dgm:prSet presAssocID="{317574CF-9AD3-4787-A402-4C3E6FA35E84}" presName="desBackupLeftNorm" presStyleCnt="0"/>
      <dgm:spPr/>
    </dgm:pt>
    <dgm:pt modelId="{EDB308DE-C8E6-4097-A0D4-D4F28DCB207F}" type="pres">
      <dgm:prSet presAssocID="{317574CF-9AD3-4787-A402-4C3E6FA35E84}" presName="desComposite" presStyleCnt="0"/>
      <dgm:spPr/>
    </dgm:pt>
    <dgm:pt modelId="{36E6BF19-2661-4F97-8694-8F9566B6185A}" type="pres">
      <dgm:prSet presAssocID="{317574CF-9AD3-4787-A402-4C3E6FA35E84}" presName="desCircle" presStyleLbl="node1" presStyleIdx="2" presStyleCnt="9"/>
      <dgm:spPr/>
    </dgm:pt>
    <dgm:pt modelId="{DDE16D03-133E-4F6C-8F63-69FDA60C928D}" type="pres">
      <dgm:prSet presAssocID="{317574CF-9AD3-4787-A402-4C3E6FA35E84}" presName="chTx" presStyleLbl="revTx" presStyleIdx="6" presStyleCnt="21"/>
      <dgm:spPr/>
      <dgm:t>
        <a:bodyPr/>
        <a:lstStyle/>
        <a:p>
          <a:endParaRPr lang="en-US"/>
        </a:p>
      </dgm:t>
    </dgm:pt>
    <dgm:pt modelId="{FEC0FE1F-DB24-490B-9970-D0CDB27215A4}" type="pres">
      <dgm:prSet presAssocID="{317574CF-9AD3-4787-A402-4C3E6FA35E84}" presName="desTx" presStyleLbl="revTx" presStyleIdx="7" presStyleCnt="21">
        <dgm:presLayoutVars>
          <dgm:bulletEnabled val="1"/>
        </dgm:presLayoutVars>
      </dgm:prSet>
      <dgm:spPr/>
    </dgm:pt>
    <dgm:pt modelId="{985D8768-5D40-4351-B8D8-396CCD02AFD7}" type="pres">
      <dgm:prSet presAssocID="{317574CF-9AD3-4787-A402-4C3E6FA35E84}" presName="desBackupRightNorm" presStyleCnt="0"/>
      <dgm:spPr/>
    </dgm:pt>
    <dgm:pt modelId="{E0E07C78-CCB1-4CFD-9523-5853B6EBB81D}" type="pres">
      <dgm:prSet presAssocID="{5ADEB40F-4C09-4659-8C78-C09FAC04010F}" presName="desSpace" presStyleCnt="0"/>
      <dgm:spPr/>
    </dgm:pt>
    <dgm:pt modelId="{825258C0-8455-4ECE-9C96-A2257BE7DBCF}" type="pres">
      <dgm:prSet presAssocID="{89F0FCB6-DAA2-49A4-ABBB-0040880F708E}" presName="desBackupLeftNorm" presStyleCnt="0"/>
      <dgm:spPr/>
    </dgm:pt>
    <dgm:pt modelId="{CAFADFF9-F496-4B2A-8787-C17CB385BA98}" type="pres">
      <dgm:prSet presAssocID="{89F0FCB6-DAA2-49A4-ABBB-0040880F708E}" presName="desComposite" presStyleCnt="0"/>
      <dgm:spPr/>
    </dgm:pt>
    <dgm:pt modelId="{A3F48225-362B-4E91-A15C-BBAFFEA118B9}" type="pres">
      <dgm:prSet presAssocID="{89F0FCB6-DAA2-49A4-ABBB-0040880F708E}" presName="desCircle" presStyleLbl="node1" presStyleIdx="3" presStyleCnt="9"/>
      <dgm:spPr/>
    </dgm:pt>
    <dgm:pt modelId="{31407C43-408A-4C90-BB41-2E1461589C1F}" type="pres">
      <dgm:prSet presAssocID="{89F0FCB6-DAA2-49A4-ABBB-0040880F708E}" presName="chTx" presStyleLbl="revTx" presStyleIdx="8" presStyleCnt="21"/>
      <dgm:spPr/>
      <dgm:t>
        <a:bodyPr/>
        <a:lstStyle/>
        <a:p>
          <a:endParaRPr lang="en-US"/>
        </a:p>
      </dgm:t>
    </dgm:pt>
    <dgm:pt modelId="{58DB83DA-08A1-45C6-8A94-568EACF8AD3D}" type="pres">
      <dgm:prSet presAssocID="{89F0FCB6-DAA2-49A4-ABBB-0040880F708E}" presName="desTx" presStyleLbl="revTx" presStyleIdx="9" presStyleCnt="21">
        <dgm:presLayoutVars>
          <dgm:bulletEnabled val="1"/>
        </dgm:presLayoutVars>
      </dgm:prSet>
      <dgm:spPr/>
    </dgm:pt>
    <dgm:pt modelId="{87CE50F7-BA19-44DC-8E4E-54484B29072C}" type="pres">
      <dgm:prSet presAssocID="{89F0FCB6-DAA2-49A4-ABBB-0040880F708E}" presName="desBackupRightNorm" presStyleCnt="0"/>
      <dgm:spPr/>
    </dgm:pt>
    <dgm:pt modelId="{B95D3196-72D7-4BFD-9CC9-34BC61CF3A10}" type="pres">
      <dgm:prSet presAssocID="{059F171A-0FF3-41E3-BB7E-0EAFFD2DF60A}" presName="desSpace" presStyleCnt="0"/>
      <dgm:spPr/>
    </dgm:pt>
    <dgm:pt modelId="{D93A3CB1-2AFD-4507-9AE4-09D836790DF6}" type="pres">
      <dgm:prSet presAssocID="{DEB54042-C616-496A-97B8-86114FB51FCC}" presName="desBackupLeftNorm" presStyleCnt="0"/>
      <dgm:spPr/>
    </dgm:pt>
    <dgm:pt modelId="{4AADDAF4-B073-49D8-814F-1E7312FC2CFE}" type="pres">
      <dgm:prSet presAssocID="{DEB54042-C616-496A-97B8-86114FB51FCC}" presName="desComposite" presStyleCnt="0"/>
      <dgm:spPr/>
    </dgm:pt>
    <dgm:pt modelId="{8429B7F4-EFF8-412A-9009-7046755A8FB9}" type="pres">
      <dgm:prSet presAssocID="{DEB54042-C616-496A-97B8-86114FB51FCC}" presName="desCircle" presStyleLbl="node1" presStyleIdx="4" presStyleCnt="9"/>
      <dgm:spPr/>
    </dgm:pt>
    <dgm:pt modelId="{5D0EC0AD-49B9-4B0B-B7FC-E46A911EB39F}" type="pres">
      <dgm:prSet presAssocID="{DEB54042-C616-496A-97B8-86114FB51FCC}" presName="chTx" presStyleLbl="revTx" presStyleIdx="10" presStyleCnt="21"/>
      <dgm:spPr/>
      <dgm:t>
        <a:bodyPr/>
        <a:lstStyle/>
        <a:p>
          <a:endParaRPr lang="en-US"/>
        </a:p>
      </dgm:t>
    </dgm:pt>
    <dgm:pt modelId="{5A16BF94-C4BC-45B5-9AD4-ACE8E8C9983A}" type="pres">
      <dgm:prSet presAssocID="{DEB54042-C616-496A-97B8-86114FB51FCC}" presName="desTx" presStyleLbl="revTx" presStyleIdx="11" presStyleCnt="21">
        <dgm:presLayoutVars>
          <dgm:bulletEnabled val="1"/>
        </dgm:presLayoutVars>
      </dgm:prSet>
      <dgm:spPr/>
    </dgm:pt>
    <dgm:pt modelId="{1483E57B-221D-4DEE-B6A9-9C44B8751B00}" type="pres">
      <dgm:prSet presAssocID="{DEB54042-C616-496A-97B8-86114FB51FCC}" presName="desBackupRightNorm" presStyleCnt="0"/>
      <dgm:spPr/>
    </dgm:pt>
    <dgm:pt modelId="{E3F96356-6386-4B34-8A33-68E77EA42004}" type="pres">
      <dgm:prSet presAssocID="{6085204C-9FB5-4B64-981A-093CB5E6A86F}" presName="desSpace" presStyleCnt="0"/>
      <dgm:spPr/>
    </dgm:pt>
    <dgm:pt modelId="{5D037609-7B1A-4938-9ECC-5F72D833AB15}" type="pres">
      <dgm:prSet presAssocID="{EA915915-C843-4E2B-83A3-631C4A177EB6}" presName="parComposite" presStyleCnt="0"/>
      <dgm:spPr/>
    </dgm:pt>
    <dgm:pt modelId="{D4B383BA-2EA9-4183-9697-967A419CBBBC}" type="pres">
      <dgm:prSet presAssocID="{EA915915-C843-4E2B-83A3-631C4A177EB6}" presName="parBigCircle" presStyleLbl="node0" presStyleIdx="2" presStyleCnt="3"/>
      <dgm:spPr/>
    </dgm:pt>
    <dgm:pt modelId="{62DC065C-268F-439A-AADA-99711E6B66E0}" type="pres">
      <dgm:prSet presAssocID="{EA915915-C843-4E2B-83A3-631C4A177EB6}" presName="parTx" presStyleLbl="revTx" presStyleIdx="12" presStyleCnt="21"/>
      <dgm:spPr/>
      <dgm:t>
        <a:bodyPr/>
        <a:lstStyle/>
        <a:p>
          <a:endParaRPr lang="en-US"/>
        </a:p>
      </dgm:t>
    </dgm:pt>
    <dgm:pt modelId="{8D22AB3E-0024-4744-8357-CA7350488537}" type="pres">
      <dgm:prSet presAssocID="{EA915915-C843-4E2B-83A3-631C4A177EB6}" presName="bSpace" presStyleCnt="0"/>
      <dgm:spPr/>
    </dgm:pt>
    <dgm:pt modelId="{D7324AF1-2B3E-4BA7-BAD9-636D88CA7D53}" type="pres">
      <dgm:prSet presAssocID="{EA915915-C843-4E2B-83A3-631C4A177EB6}" presName="parBackupNorm" presStyleCnt="0"/>
      <dgm:spPr/>
    </dgm:pt>
    <dgm:pt modelId="{D4509D87-01BF-4291-8039-75A071FA60DC}" type="pres">
      <dgm:prSet presAssocID="{7CCA1E52-1939-4F93-9CC9-50AE468F8DBD}" presName="parSpace" presStyleCnt="0"/>
      <dgm:spPr/>
    </dgm:pt>
    <dgm:pt modelId="{528B88A0-12FD-4913-8E05-B7150787088F}" type="pres">
      <dgm:prSet presAssocID="{5B6404A7-C32D-42AD-A8E0-CF27063161A3}" presName="desBackupLeftNorm" presStyleCnt="0"/>
      <dgm:spPr/>
    </dgm:pt>
    <dgm:pt modelId="{C7951DFC-FAE2-4C16-A0F4-D5075E81841E}" type="pres">
      <dgm:prSet presAssocID="{5B6404A7-C32D-42AD-A8E0-CF27063161A3}" presName="desComposite" presStyleCnt="0"/>
      <dgm:spPr/>
    </dgm:pt>
    <dgm:pt modelId="{2DE0B99A-B430-42CC-B31B-ECEF97A8318A}" type="pres">
      <dgm:prSet presAssocID="{5B6404A7-C32D-42AD-A8E0-CF27063161A3}" presName="desCircle" presStyleLbl="node1" presStyleIdx="5" presStyleCnt="9"/>
      <dgm:spPr/>
    </dgm:pt>
    <dgm:pt modelId="{9A44E7E2-3654-4CBA-92E7-FEE37CC98111}" type="pres">
      <dgm:prSet presAssocID="{5B6404A7-C32D-42AD-A8E0-CF27063161A3}" presName="chTx" presStyleLbl="revTx" presStyleIdx="13" presStyleCnt="21"/>
      <dgm:spPr/>
      <dgm:t>
        <a:bodyPr/>
        <a:lstStyle/>
        <a:p>
          <a:endParaRPr lang="en-US"/>
        </a:p>
      </dgm:t>
    </dgm:pt>
    <dgm:pt modelId="{07E4F3F7-7D26-4785-9E58-30A50B17F0F0}" type="pres">
      <dgm:prSet presAssocID="{5B6404A7-C32D-42AD-A8E0-CF27063161A3}" presName="desTx" presStyleLbl="revTx" presStyleIdx="14" presStyleCnt="21">
        <dgm:presLayoutVars>
          <dgm:bulletEnabled val="1"/>
        </dgm:presLayoutVars>
      </dgm:prSet>
      <dgm:spPr/>
    </dgm:pt>
    <dgm:pt modelId="{03CE6D83-DA90-4ACD-9019-4F629E2AC5D8}" type="pres">
      <dgm:prSet presAssocID="{5B6404A7-C32D-42AD-A8E0-CF27063161A3}" presName="desBackupRightNorm" presStyleCnt="0"/>
      <dgm:spPr/>
    </dgm:pt>
    <dgm:pt modelId="{9B7C687A-8062-4274-BF53-83A9C6037554}" type="pres">
      <dgm:prSet presAssocID="{C893B64D-D975-4C6B-A23A-1CB713A708B6}" presName="desSpace" presStyleCnt="0"/>
      <dgm:spPr/>
    </dgm:pt>
    <dgm:pt modelId="{146018E4-03FA-4034-8EE7-AD7BAFA1929A}" type="pres">
      <dgm:prSet presAssocID="{F17618FE-6DC4-4223-8746-599031D9FE79}" presName="desBackupLeftNorm" presStyleCnt="0"/>
      <dgm:spPr/>
    </dgm:pt>
    <dgm:pt modelId="{E2856D00-8DAE-41EF-9CF0-21B72DCF043B}" type="pres">
      <dgm:prSet presAssocID="{F17618FE-6DC4-4223-8746-599031D9FE79}" presName="desComposite" presStyleCnt="0"/>
      <dgm:spPr/>
    </dgm:pt>
    <dgm:pt modelId="{221F0F37-6258-473D-9B7C-6ADE9AD0DF0E}" type="pres">
      <dgm:prSet presAssocID="{F17618FE-6DC4-4223-8746-599031D9FE79}" presName="desCircle" presStyleLbl="node1" presStyleIdx="6" presStyleCnt="9"/>
      <dgm:spPr/>
    </dgm:pt>
    <dgm:pt modelId="{75D9E509-27BF-4DEB-B190-BE65F7177C90}" type="pres">
      <dgm:prSet presAssocID="{F17618FE-6DC4-4223-8746-599031D9FE79}" presName="chTx" presStyleLbl="revTx" presStyleIdx="15" presStyleCnt="21"/>
      <dgm:spPr/>
      <dgm:t>
        <a:bodyPr/>
        <a:lstStyle/>
        <a:p>
          <a:endParaRPr lang="en-US"/>
        </a:p>
      </dgm:t>
    </dgm:pt>
    <dgm:pt modelId="{540C029D-0A10-4E8F-8710-7FFD42A9B7ED}" type="pres">
      <dgm:prSet presAssocID="{F17618FE-6DC4-4223-8746-599031D9FE79}" presName="desTx" presStyleLbl="revTx" presStyleIdx="16" presStyleCnt="21">
        <dgm:presLayoutVars>
          <dgm:bulletEnabled val="1"/>
        </dgm:presLayoutVars>
      </dgm:prSet>
      <dgm:spPr/>
    </dgm:pt>
    <dgm:pt modelId="{A9BD8822-0A5D-4389-A1CF-C2548DD2FBAE}" type="pres">
      <dgm:prSet presAssocID="{F17618FE-6DC4-4223-8746-599031D9FE79}" presName="desBackupRightNorm" presStyleCnt="0"/>
      <dgm:spPr/>
    </dgm:pt>
    <dgm:pt modelId="{2A0E5A13-D2F7-452C-93FF-752230EC9BFD}" type="pres">
      <dgm:prSet presAssocID="{EB8DF6AD-72CF-478A-9D3C-7A6A04502AAF}" presName="desSpace" presStyleCnt="0"/>
      <dgm:spPr/>
    </dgm:pt>
    <dgm:pt modelId="{DF220AC4-5064-4B4F-A582-63C82C5AFEBD}" type="pres">
      <dgm:prSet presAssocID="{B1F160C8-BB73-493E-80EF-E5E11DD415E3}" presName="desBackupLeftNorm" presStyleCnt="0"/>
      <dgm:spPr/>
    </dgm:pt>
    <dgm:pt modelId="{D0BCF636-70EC-4AEB-8E71-8639AEFF9F17}" type="pres">
      <dgm:prSet presAssocID="{B1F160C8-BB73-493E-80EF-E5E11DD415E3}" presName="desComposite" presStyleCnt="0"/>
      <dgm:spPr/>
    </dgm:pt>
    <dgm:pt modelId="{C6F64C64-F876-430F-BBFD-256E53B534CA}" type="pres">
      <dgm:prSet presAssocID="{B1F160C8-BB73-493E-80EF-E5E11DD415E3}" presName="desCircle" presStyleLbl="node1" presStyleIdx="7" presStyleCnt="9"/>
      <dgm:spPr/>
    </dgm:pt>
    <dgm:pt modelId="{F8EDD03C-D88E-4A6B-A2BF-9F2C4B582A09}" type="pres">
      <dgm:prSet presAssocID="{B1F160C8-BB73-493E-80EF-E5E11DD415E3}" presName="chTx" presStyleLbl="revTx" presStyleIdx="17" presStyleCnt="21"/>
      <dgm:spPr/>
      <dgm:t>
        <a:bodyPr/>
        <a:lstStyle/>
        <a:p>
          <a:endParaRPr lang="en-US"/>
        </a:p>
      </dgm:t>
    </dgm:pt>
    <dgm:pt modelId="{BD021080-DB2B-4A41-AF9B-8D74521740B3}" type="pres">
      <dgm:prSet presAssocID="{B1F160C8-BB73-493E-80EF-E5E11DD415E3}" presName="desTx" presStyleLbl="revTx" presStyleIdx="18" presStyleCnt="21">
        <dgm:presLayoutVars>
          <dgm:bulletEnabled val="1"/>
        </dgm:presLayoutVars>
      </dgm:prSet>
      <dgm:spPr/>
    </dgm:pt>
    <dgm:pt modelId="{0855F8EB-D4E0-44B7-A018-5008B1E2D013}" type="pres">
      <dgm:prSet presAssocID="{B1F160C8-BB73-493E-80EF-E5E11DD415E3}" presName="desBackupRightNorm" presStyleCnt="0"/>
      <dgm:spPr/>
    </dgm:pt>
    <dgm:pt modelId="{C62D4244-EE55-4CBF-9AA2-01AD348CC289}" type="pres">
      <dgm:prSet presAssocID="{4EC9979B-7B3A-443A-98BB-F355BC8F04A4}" presName="desSpace" presStyleCnt="0"/>
      <dgm:spPr/>
    </dgm:pt>
    <dgm:pt modelId="{51D67386-DD85-4906-9CD1-A7A7E8B82B38}" type="pres">
      <dgm:prSet presAssocID="{EA0491F6-30AF-47DA-BEEA-59DBDF7723F2}" presName="desBackupLeftNorm" presStyleCnt="0"/>
      <dgm:spPr/>
    </dgm:pt>
    <dgm:pt modelId="{E0894EC2-5358-411B-BDAA-EFBC05B2DCBC}" type="pres">
      <dgm:prSet presAssocID="{EA0491F6-30AF-47DA-BEEA-59DBDF7723F2}" presName="desComposite" presStyleCnt="0"/>
      <dgm:spPr/>
    </dgm:pt>
    <dgm:pt modelId="{EACC2320-2A27-4470-8D53-DBA2868A5726}" type="pres">
      <dgm:prSet presAssocID="{EA0491F6-30AF-47DA-BEEA-59DBDF7723F2}" presName="desCircle" presStyleLbl="node1" presStyleIdx="8" presStyleCnt="9"/>
      <dgm:spPr/>
    </dgm:pt>
    <dgm:pt modelId="{9B263E17-AAF1-4308-8993-54D237C528FB}" type="pres">
      <dgm:prSet presAssocID="{EA0491F6-30AF-47DA-BEEA-59DBDF7723F2}" presName="chTx" presStyleLbl="revTx" presStyleIdx="19" presStyleCnt="21"/>
      <dgm:spPr/>
      <dgm:t>
        <a:bodyPr/>
        <a:lstStyle/>
        <a:p>
          <a:endParaRPr lang="en-US"/>
        </a:p>
      </dgm:t>
    </dgm:pt>
    <dgm:pt modelId="{2AE94F6C-989D-4D26-92F7-6F00A535D366}" type="pres">
      <dgm:prSet presAssocID="{EA0491F6-30AF-47DA-BEEA-59DBDF7723F2}" presName="desTx" presStyleLbl="revTx" presStyleIdx="20" presStyleCnt="21">
        <dgm:presLayoutVars>
          <dgm:bulletEnabled val="1"/>
        </dgm:presLayoutVars>
      </dgm:prSet>
      <dgm:spPr/>
    </dgm:pt>
    <dgm:pt modelId="{F9A3DCC3-4B0A-4746-B0D5-761AA8BD4E20}" type="pres">
      <dgm:prSet presAssocID="{EA0491F6-30AF-47DA-BEEA-59DBDF7723F2}" presName="desBackupRightNorm" presStyleCnt="0"/>
      <dgm:spPr/>
    </dgm:pt>
    <dgm:pt modelId="{F854CF98-341B-4556-9B7E-787EAED2294B}" type="pres">
      <dgm:prSet presAssocID="{B6300B63-030D-48D3-877C-B1BFB583CD07}" presName="desSpace" presStyleCnt="0"/>
      <dgm:spPr/>
    </dgm:pt>
  </dgm:ptLst>
  <dgm:cxnLst>
    <dgm:cxn modelId="{C8A98519-DF25-4881-9B02-21B8779ED37B}" srcId="{EA915915-C843-4E2B-83A3-631C4A177EB6}" destId="{F17618FE-6DC4-4223-8746-599031D9FE79}" srcOrd="1" destOrd="0" parTransId="{E6E6D3B7-E17C-4D95-8069-6B745AE5B964}" sibTransId="{EB8DF6AD-72CF-478A-9D3C-7A6A04502AAF}"/>
    <dgm:cxn modelId="{F3A8DAC6-C379-4C86-A790-28343A2FD897}" srcId="{EA915915-C843-4E2B-83A3-631C4A177EB6}" destId="{B1F160C8-BB73-493E-80EF-E5E11DD415E3}" srcOrd="2" destOrd="0" parTransId="{73C710EF-427E-4578-9A2A-34C0C5F81D2F}" sibTransId="{4EC9979B-7B3A-443A-98BB-F355BC8F04A4}"/>
    <dgm:cxn modelId="{C76861EB-989D-4C5D-9C95-26D67C03D65C}" srcId="{EA915915-C843-4E2B-83A3-631C4A177EB6}" destId="{5B6404A7-C32D-42AD-A8E0-CF27063161A3}" srcOrd="0" destOrd="0" parTransId="{D9FBCA36-028D-44C1-ABC3-E9F2AA710F38}" sibTransId="{C893B64D-D975-4C6B-A23A-1CB713A708B6}"/>
    <dgm:cxn modelId="{BA47B145-B772-4409-BB9E-8F31A29A440F}" srcId="{B593DC2D-344F-4D54-A9FF-ADCAD32BBE35}" destId="{CAECA46E-079C-474F-91F2-F6177CF45421}" srcOrd="1" destOrd="0" parTransId="{592DED7F-627D-41D1-ADC7-E7304215E829}" sibTransId="{24AFF839-9AAF-4596-9CBA-C3A4246414A4}"/>
    <dgm:cxn modelId="{1110ED50-4DB0-4152-B3CC-35CD38AC80C4}" srcId="{E47028A4-FA60-4F67-81A2-4FC1725D5CB9}" destId="{DEB54042-C616-496A-97B8-86114FB51FCC}" srcOrd="2" destOrd="0" parTransId="{805C5835-8251-4965-B5A9-2A43C4DE9DA3}" sibTransId="{6085204C-9FB5-4B64-981A-093CB5E6A86F}"/>
    <dgm:cxn modelId="{BE9FA6D8-A0E3-47F6-9CC6-8C6C342B13BA}" type="presOf" srcId="{EA0491F6-30AF-47DA-BEEA-59DBDF7723F2}" destId="{9B263E17-AAF1-4308-8993-54D237C528FB}" srcOrd="0" destOrd="0" presId="urn:microsoft.com/office/officeart/2008/layout/CircleAccentTimeline"/>
    <dgm:cxn modelId="{99357088-BCB2-440D-ADCD-13C42A126E9E}" type="presOf" srcId="{B593DC2D-344F-4D54-A9FF-ADCAD32BBE35}" destId="{A0B43457-3057-452E-9C19-A1607A00EB4C}" srcOrd="0" destOrd="0" presId="urn:microsoft.com/office/officeart/2008/layout/CircleAccentTimeline"/>
    <dgm:cxn modelId="{2A42F431-530D-4D10-8219-82A8A3A9E5E4}" type="presOf" srcId="{89F0FCB6-DAA2-49A4-ABBB-0040880F708E}" destId="{31407C43-408A-4C90-BB41-2E1461589C1F}" srcOrd="0" destOrd="0" presId="urn:microsoft.com/office/officeart/2008/layout/CircleAccentTimeline"/>
    <dgm:cxn modelId="{0C2E19F2-8E64-4CF3-ADEB-C106D4227044}" srcId="{E47028A4-FA60-4F67-81A2-4FC1725D5CB9}" destId="{89F0FCB6-DAA2-49A4-ABBB-0040880F708E}" srcOrd="1" destOrd="0" parTransId="{674B6458-7880-4EE4-B023-F49791BA2994}" sibTransId="{059F171A-0FF3-41E3-BB7E-0EAFFD2DF60A}"/>
    <dgm:cxn modelId="{F974A604-617B-4E12-9BD5-488A7A4D257D}" srcId="{DEA3F9ED-9ABF-4D60-92B2-A878804C9C7A}" destId="{EA915915-C843-4E2B-83A3-631C4A177EB6}" srcOrd="2" destOrd="0" parTransId="{851F7B02-FA61-4309-B419-EC2B62A81213}" sibTransId="{7CCA1E52-1939-4F93-9CC9-50AE468F8DBD}"/>
    <dgm:cxn modelId="{EBECEFB5-DA6C-4E26-AD2A-D3DA61C4C5AE}" srcId="{B593DC2D-344F-4D54-A9FF-ADCAD32BBE35}" destId="{7B35BE97-5EAD-4F6B-8D69-D882343F4C8D}" srcOrd="0" destOrd="0" parTransId="{FD69613A-6252-46C4-AC02-D84B0B5ED6BC}" sibTransId="{F916017D-05BF-41E5-9E33-8DF019AB3F95}"/>
    <dgm:cxn modelId="{81C211E9-AC65-41C4-ACAA-E349AB9CEA23}" srcId="{DEA3F9ED-9ABF-4D60-92B2-A878804C9C7A}" destId="{B593DC2D-344F-4D54-A9FF-ADCAD32BBE35}" srcOrd="0" destOrd="0" parTransId="{C52DAC89-7F9B-4026-AC50-B6284C662169}" sibTransId="{E09D62D9-FB79-436A-83CA-0927D8F9D0FD}"/>
    <dgm:cxn modelId="{E9C9DED1-89D7-4907-8412-000C101793CB}" type="presOf" srcId="{B1F160C8-BB73-493E-80EF-E5E11DD415E3}" destId="{F8EDD03C-D88E-4A6B-A2BF-9F2C4B582A09}" srcOrd="0" destOrd="0" presId="urn:microsoft.com/office/officeart/2008/layout/CircleAccentTimeline"/>
    <dgm:cxn modelId="{6B5CC4B0-1A98-4E1F-9371-8717C1F335C9}" type="presOf" srcId="{E47028A4-FA60-4F67-81A2-4FC1725D5CB9}" destId="{018E65BF-C17A-4151-ADCE-3907E45F48DF}" srcOrd="0" destOrd="0" presId="urn:microsoft.com/office/officeart/2008/layout/CircleAccentTimeline"/>
    <dgm:cxn modelId="{9D056296-0F8C-4F2D-A37B-E4F4ACAD3D52}" srcId="{DEA3F9ED-9ABF-4D60-92B2-A878804C9C7A}" destId="{E47028A4-FA60-4F67-81A2-4FC1725D5CB9}" srcOrd="1" destOrd="0" parTransId="{001DEFB8-8E0A-43F4-AFB5-CE6CCB9D4FCA}" sibTransId="{58AD0336-9653-49FD-BA5D-7BB749A60B53}"/>
    <dgm:cxn modelId="{ADD15AF7-B3CD-405E-8A1D-BB1BA158E74D}" type="presOf" srcId="{317574CF-9AD3-4787-A402-4C3E6FA35E84}" destId="{DDE16D03-133E-4F6C-8F63-69FDA60C928D}" srcOrd="0" destOrd="0" presId="urn:microsoft.com/office/officeart/2008/layout/CircleAccentTimeline"/>
    <dgm:cxn modelId="{872B5065-7877-4DFC-881A-421E3C80E20C}" srcId="{E47028A4-FA60-4F67-81A2-4FC1725D5CB9}" destId="{317574CF-9AD3-4787-A402-4C3E6FA35E84}" srcOrd="0" destOrd="0" parTransId="{5973BDA3-B912-4679-B47F-A7FFF686772B}" sibTransId="{5ADEB40F-4C09-4659-8C78-C09FAC04010F}"/>
    <dgm:cxn modelId="{4D2EC4FA-4088-4CDA-839F-A959B77FA1B8}" srcId="{EA915915-C843-4E2B-83A3-631C4A177EB6}" destId="{EA0491F6-30AF-47DA-BEEA-59DBDF7723F2}" srcOrd="3" destOrd="0" parTransId="{20DF164B-494E-49A6-A6FA-D85DF981FEE2}" sibTransId="{B6300B63-030D-48D3-877C-B1BFB583CD07}"/>
    <dgm:cxn modelId="{7665E9B4-8AEE-4156-812B-147662D88BC5}" type="presOf" srcId="{F17618FE-6DC4-4223-8746-599031D9FE79}" destId="{75D9E509-27BF-4DEB-B190-BE65F7177C90}" srcOrd="0" destOrd="0" presId="urn:microsoft.com/office/officeart/2008/layout/CircleAccentTimeline"/>
    <dgm:cxn modelId="{189FA83A-582F-47CC-BE74-1F12A5ACCC1A}" type="presOf" srcId="{7B35BE97-5EAD-4F6B-8D69-D882343F4C8D}" destId="{771FEEB9-8F34-4E96-B2F8-917A2A02934F}" srcOrd="0" destOrd="0" presId="urn:microsoft.com/office/officeart/2008/layout/CircleAccentTimeline"/>
    <dgm:cxn modelId="{205421BD-8E9C-40AD-AE3A-1AF0171E7B2D}" type="presOf" srcId="{DEA3F9ED-9ABF-4D60-92B2-A878804C9C7A}" destId="{3A1714DF-2D73-46DD-B695-7506764371FD}" srcOrd="0" destOrd="0" presId="urn:microsoft.com/office/officeart/2008/layout/CircleAccentTimeline"/>
    <dgm:cxn modelId="{FB3E515D-C7AB-4910-A9BD-5279A6190049}" type="presOf" srcId="{5B6404A7-C32D-42AD-A8E0-CF27063161A3}" destId="{9A44E7E2-3654-4CBA-92E7-FEE37CC98111}" srcOrd="0" destOrd="0" presId="urn:microsoft.com/office/officeart/2008/layout/CircleAccentTimeline"/>
    <dgm:cxn modelId="{62E74A0C-BDC4-4D4D-A0A0-53F80231994E}" type="presOf" srcId="{EA915915-C843-4E2B-83A3-631C4A177EB6}" destId="{62DC065C-268F-439A-AADA-99711E6B66E0}" srcOrd="0" destOrd="0" presId="urn:microsoft.com/office/officeart/2008/layout/CircleAccentTimeline"/>
    <dgm:cxn modelId="{1E27DFF3-0136-4B69-A5C4-DCE7BF026AAD}" type="presOf" srcId="{DEB54042-C616-496A-97B8-86114FB51FCC}" destId="{5D0EC0AD-49B9-4B0B-B7FC-E46A911EB39F}" srcOrd="0" destOrd="0" presId="urn:microsoft.com/office/officeart/2008/layout/CircleAccentTimeline"/>
    <dgm:cxn modelId="{898BD383-0FC9-4577-B9D0-5D7DCD6DF693}" type="presOf" srcId="{CAECA46E-079C-474F-91F2-F6177CF45421}" destId="{2FBB681B-A4F5-4983-B1D8-65C35570E5DE}" srcOrd="0" destOrd="0" presId="urn:microsoft.com/office/officeart/2008/layout/CircleAccentTimeline"/>
    <dgm:cxn modelId="{931700C9-3058-4961-98B4-699FB2EED32C}" type="presParOf" srcId="{3A1714DF-2D73-46DD-B695-7506764371FD}" destId="{05B348CF-74CC-4307-8E62-CDC55918F52F}" srcOrd="0" destOrd="0" presId="urn:microsoft.com/office/officeart/2008/layout/CircleAccentTimeline"/>
    <dgm:cxn modelId="{CD8DC8D5-3B0B-4234-8DCD-9148E305A831}" type="presParOf" srcId="{05B348CF-74CC-4307-8E62-CDC55918F52F}" destId="{54ECF809-DB49-416B-99FC-7466C25A447D}" srcOrd="0" destOrd="0" presId="urn:microsoft.com/office/officeart/2008/layout/CircleAccentTimeline"/>
    <dgm:cxn modelId="{3B5A09FE-F46D-4B65-8022-B2A29B081938}" type="presParOf" srcId="{05B348CF-74CC-4307-8E62-CDC55918F52F}" destId="{A0B43457-3057-452E-9C19-A1607A00EB4C}" srcOrd="1" destOrd="0" presId="urn:microsoft.com/office/officeart/2008/layout/CircleAccentTimeline"/>
    <dgm:cxn modelId="{A7531F8D-60B1-4342-92CF-08BE86F8B7B8}" type="presParOf" srcId="{05B348CF-74CC-4307-8E62-CDC55918F52F}" destId="{F95CA2B8-E361-4F54-8A99-06D27F9FEFCE}" srcOrd="2" destOrd="0" presId="urn:microsoft.com/office/officeart/2008/layout/CircleAccentTimeline"/>
    <dgm:cxn modelId="{33DC5D8D-63E3-4959-B3BB-F522E872811F}" type="presParOf" srcId="{3A1714DF-2D73-46DD-B695-7506764371FD}" destId="{8481DA46-8CF9-4497-8CD8-1AAFD5B545BF}" srcOrd="1" destOrd="0" presId="urn:microsoft.com/office/officeart/2008/layout/CircleAccentTimeline"/>
    <dgm:cxn modelId="{81956E4C-45E7-42A4-BE3A-CA97C98A1B8A}" type="presParOf" srcId="{3A1714DF-2D73-46DD-B695-7506764371FD}" destId="{B3FF87C9-08AF-4F11-9D01-0E638440D45F}" srcOrd="2" destOrd="0" presId="urn:microsoft.com/office/officeart/2008/layout/CircleAccentTimeline"/>
    <dgm:cxn modelId="{FD58284B-C52B-407C-9823-10DE0050FB3B}" type="presParOf" srcId="{3A1714DF-2D73-46DD-B695-7506764371FD}" destId="{E1F56347-EFE7-4D07-968D-33BC879C3C76}" srcOrd="3" destOrd="0" presId="urn:microsoft.com/office/officeart/2008/layout/CircleAccentTimeline"/>
    <dgm:cxn modelId="{5ACB563E-D2F5-4A03-84F9-5D405B1BD6D3}" type="presParOf" srcId="{3A1714DF-2D73-46DD-B695-7506764371FD}" destId="{87BC34A7-7796-4425-9E65-DBBDC1123B08}" srcOrd="4" destOrd="0" presId="urn:microsoft.com/office/officeart/2008/layout/CircleAccentTimeline"/>
    <dgm:cxn modelId="{709E4B69-383F-4C43-9541-08B2EED76656}" type="presParOf" srcId="{87BC34A7-7796-4425-9E65-DBBDC1123B08}" destId="{9D196A52-D578-4CC6-A572-4E9FDEAFCF28}" srcOrd="0" destOrd="0" presId="urn:microsoft.com/office/officeart/2008/layout/CircleAccentTimeline"/>
    <dgm:cxn modelId="{F3397C04-0614-40AC-BD81-0018F92085DA}" type="presParOf" srcId="{87BC34A7-7796-4425-9E65-DBBDC1123B08}" destId="{771FEEB9-8F34-4E96-B2F8-917A2A02934F}" srcOrd="1" destOrd="0" presId="urn:microsoft.com/office/officeart/2008/layout/CircleAccentTimeline"/>
    <dgm:cxn modelId="{0BA6EEAB-E16F-4E54-8E81-86A9114F92AF}" type="presParOf" srcId="{87BC34A7-7796-4425-9E65-DBBDC1123B08}" destId="{DB0A5ADC-E199-47B9-8313-3E57B23D9624}" srcOrd="2" destOrd="0" presId="urn:microsoft.com/office/officeart/2008/layout/CircleAccentTimeline"/>
    <dgm:cxn modelId="{A64301F0-4D1A-4284-8496-7F0A1910246C}" type="presParOf" srcId="{3A1714DF-2D73-46DD-B695-7506764371FD}" destId="{E1B70B5A-BE7E-4F51-85F2-538423D69010}" srcOrd="5" destOrd="0" presId="urn:microsoft.com/office/officeart/2008/layout/CircleAccentTimeline"/>
    <dgm:cxn modelId="{F6CB29FE-A5D3-4A0C-833F-21EBEA6E02B1}" type="presParOf" srcId="{3A1714DF-2D73-46DD-B695-7506764371FD}" destId="{EBCF5C6C-FE2F-4B66-9210-30FD158B8D4C}" srcOrd="6" destOrd="0" presId="urn:microsoft.com/office/officeart/2008/layout/CircleAccentTimeline"/>
    <dgm:cxn modelId="{53A54821-E2E4-4A1F-A5FB-8C87648FFE4A}" type="presParOf" srcId="{3A1714DF-2D73-46DD-B695-7506764371FD}" destId="{9C077D2D-1630-4314-850C-5CFAA2AEAB88}" srcOrd="7" destOrd="0" presId="urn:microsoft.com/office/officeart/2008/layout/CircleAccentTimeline"/>
    <dgm:cxn modelId="{185989C0-8EA1-485B-B7E9-63D8F6A8E448}" type="presParOf" srcId="{3A1714DF-2D73-46DD-B695-7506764371FD}" destId="{0AD2E76F-0901-40DD-A8A2-B1C093CCC06E}" srcOrd="8" destOrd="0" presId="urn:microsoft.com/office/officeart/2008/layout/CircleAccentTimeline"/>
    <dgm:cxn modelId="{00860026-85DF-42DA-BECE-BAAF85D8B5CE}" type="presParOf" srcId="{0AD2E76F-0901-40DD-A8A2-B1C093CCC06E}" destId="{FA1ED616-E209-4269-B72F-33D8F05DB7AE}" srcOrd="0" destOrd="0" presId="urn:microsoft.com/office/officeart/2008/layout/CircleAccentTimeline"/>
    <dgm:cxn modelId="{1806D3AA-D3FC-457A-857A-E4202B409EDC}" type="presParOf" srcId="{0AD2E76F-0901-40DD-A8A2-B1C093CCC06E}" destId="{2FBB681B-A4F5-4983-B1D8-65C35570E5DE}" srcOrd="1" destOrd="0" presId="urn:microsoft.com/office/officeart/2008/layout/CircleAccentTimeline"/>
    <dgm:cxn modelId="{49AC0B89-1B3E-4C84-97EF-AE33673CF07A}" type="presParOf" srcId="{0AD2E76F-0901-40DD-A8A2-B1C093CCC06E}" destId="{65B0AE50-9CB3-4230-940C-D07D07EBCC3A}" srcOrd="2" destOrd="0" presId="urn:microsoft.com/office/officeart/2008/layout/CircleAccentTimeline"/>
    <dgm:cxn modelId="{CA496309-A1A9-4541-A33C-1D273021C6C6}" type="presParOf" srcId="{3A1714DF-2D73-46DD-B695-7506764371FD}" destId="{D16055C7-A9A3-47C4-A5BE-3AA6136EE9CD}" srcOrd="9" destOrd="0" presId="urn:microsoft.com/office/officeart/2008/layout/CircleAccentTimeline"/>
    <dgm:cxn modelId="{B992B53E-3083-471C-96A6-AD0E66DADFCC}" type="presParOf" srcId="{3A1714DF-2D73-46DD-B695-7506764371FD}" destId="{837460F7-06D2-4F2E-A6B6-E8B86D9D198E}" srcOrd="10" destOrd="0" presId="urn:microsoft.com/office/officeart/2008/layout/CircleAccentTimeline"/>
    <dgm:cxn modelId="{FEA8F12B-C0DB-46BB-A11F-F1FE15568458}" type="presParOf" srcId="{3A1714DF-2D73-46DD-B695-7506764371FD}" destId="{D9E6794C-3BD0-45A8-ADA8-C4DD499F0DDB}" srcOrd="11" destOrd="0" presId="urn:microsoft.com/office/officeart/2008/layout/CircleAccentTimeline"/>
    <dgm:cxn modelId="{AA6DFE30-D718-4DE1-838B-FD206D177B38}" type="presParOf" srcId="{D9E6794C-3BD0-45A8-ADA8-C4DD499F0DDB}" destId="{08866F4E-AE62-4FD2-9C12-266696E09E4C}" srcOrd="0" destOrd="0" presId="urn:microsoft.com/office/officeart/2008/layout/CircleAccentTimeline"/>
    <dgm:cxn modelId="{C6D48816-8488-452B-843F-870B31D11D31}" type="presParOf" srcId="{D9E6794C-3BD0-45A8-ADA8-C4DD499F0DDB}" destId="{018E65BF-C17A-4151-ADCE-3907E45F48DF}" srcOrd="1" destOrd="0" presId="urn:microsoft.com/office/officeart/2008/layout/CircleAccentTimeline"/>
    <dgm:cxn modelId="{F79304B1-2BED-468A-A82F-11D54A3474B6}" type="presParOf" srcId="{D9E6794C-3BD0-45A8-ADA8-C4DD499F0DDB}" destId="{5DDCEEC0-EF46-495A-A01C-A95A5F57F0E2}" srcOrd="2" destOrd="0" presId="urn:microsoft.com/office/officeart/2008/layout/CircleAccentTimeline"/>
    <dgm:cxn modelId="{DBC42640-0B39-4DE1-8DB1-DC9E365A7B5C}" type="presParOf" srcId="{3A1714DF-2D73-46DD-B695-7506764371FD}" destId="{CACD888A-40E4-4B26-AFC5-EAFC4827921C}" srcOrd="12" destOrd="0" presId="urn:microsoft.com/office/officeart/2008/layout/CircleAccentTimeline"/>
    <dgm:cxn modelId="{3C1BB84B-9694-4388-BA3C-61560B609BF6}" type="presParOf" srcId="{3A1714DF-2D73-46DD-B695-7506764371FD}" destId="{C6ED6574-7C25-4235-930D-86E4EE80ED6D}" srcOrd="13" destOrd="0" presId="urn:microsoft.com/office/officeart/2008/layout/CircleAccentTimeline"/>
    <dgm:cxn modelId="{4A59AAA9-6B29-4CCD-967F-D9ADA03150AE}" type="presParOf" srcId="{3A1714DF-2D73-46DD-B695-7506764371FD}" destId="{0C08C9E3-7F8A-4B78-B58B-2D48A33A43E7}" srcOrd="14" destOrd="0" presId="urn:microsoft.com/office/officeart/2008/layout/CircleAccentTimeline"/>
    <dgm:cxn modelId="{5D1A817C-F0AA-4C0D-AAB2-1592B31CA31F}" type="presParOf" srcId="{3A1714DF-2D73-46DD-B695-7506764371FD}" destId="{EDB308DE-C8E6-4097-A0D4-D4F28DCB207F}" srcOrd="15" destOrd="0" presId="urn:microsoft.com/office/officeart/2008/layout/CircleAccentTimeline"/>
    <dgm:cxn modelId="{9AE9A3A6-2F31-4088-8575-58C94A2E2187}" type="presParOf" srcId="{EDB308DE-C8E6-4097-A0D4-D4F28DCB207F}" destId="{36E6BF19-2661-4F97-8694-8F9566B6185A}" srcOrd="0" destOrd="0" presId="urn:microsoft.com/office/officeart/2008/layout/CircleAccentTimeline"/>
    <dgm:cxn modelId="{2CE2979D-AAB7-425D-AFAD-708EC4B80230}" type="presParOf" srcId="{EDB308DE-C8E6-4097-A0D4-D4F28DCB207F}" destId="{DDE16D03-133E-4F6C-8F63-69FDA60C928D}" srcOrd="1" destOrd="0" presId="urn:microsoft.com/office/officeart/2008/layout/CircleAccentTimeline"/>
    <dgm:cxn modelId="{79C1E819-64DC-4701-A043-7241E247B279}" type="presParOf" srcId="{EDB308DE-C8E6-4097-A0D4-D4F28DCB207F}" destId="{FEC0FE1F-DB24-490B-9970-D0CDB27215A4}" srcOrd="2" destOrd="0" presId="urn:microsoft.com/office/officeart/2008/layout/CircleAccentTimeline"/>
    <dgm:cxn modelId="{17A1CEE0-8803-4380-997C-C74B03ECC6BA}" type="presParOf" srcId="{3A1714DF-2D73-46DD-B695-7506764371FD}" destId="{985D8768-5D40-4351-B8D8-396CCD02AFD7}" srcOrd="16" destOrd="0" presId="urn:microsoft.com/office/officeart/2008/layout/CircleAccentTimeline"/>
    <dgm:cxn modelId="{FC446A1A-1E98-4030-AF7E-30C3E18981AA}" type="presParOf" srcId="{3A1714DF-2D73-46DD-B695-7506764371FD}" destId="{E0E07C78-CCB1-4CFD-9523-5853B6EBB81D}" srcOrd="17" destOrd="0" presId="urn:microsoft.com/office/officeart/2008/layout/CircleAccentTimeline"/>
    <dgm:cxn modelId="{04F7F222-15CA-4978-9998-5238FA0E1DC3}" type="presParOf" srcId="{3A1714DF-2D73-46DD-B695-7506764371FD}" destId="{825258C0-8455-4ECE-9C96-A2257BE7DBCF}" srcOrd="18" destOrd="0" presId="urn:microsoft.com/office/officeart/2008/layout/CircleAccentTimeline"/>
    <dgm:cxn modelId="{18FE4538-DBC9-4645-AA86-8B3919E68492}" type="presParOf" srcId="{3A1714DF-2D73-46DD-B695-7506764371FD}" destId="{CAFADFF9-F496-4B2A-8787-C17CB385BA98}" srcOrd="19" destOrd="0" presId="urn:microsoft.com/office/officeart/2008/layout/CircleAccentTimeline"/>
    <dgm:cxn modelId="{DA61E4F9-6477-42BF-8470-A6C57C5172F6}" type="presParOf" srcId="{CAFADFF9-F496-4B2A-8787-C17CB385BA98}" destId="{A3F48225-362B-4E91-A15C-BBAFFEA118B9}" srcOrd="0" destOrd="0" presId="urn:microsoft.com/office/officeart/2008/layout/CircleAccentTimeline"/>
    <dgm:cxn modelId="{3D67E205-CB59-4AEF-B2F3-239E4CD65484}" type="presParOf" srcId="{CAFADFF9-F496-4B2A-8787-C17CB385BA98}" destId="{31407C43-408A-4C90-BB41-2E1461589C1F}" srcOrd="1" destOrd="0" presId="urn:microsoft.com/office/officeart/2008/layout/CircleAccentTimeline"/>
    <dgm:cxn modelId="{6F635402-8842-495A-9E01-04583667021F}" type="presParOf" srcId="{CAFADFF9-F496-4B2A-8787-C17CB385BA98}" destId="{58DB83DA-08A1-45C6-8A94-568EACF8AD3D}" srcOrd="2" destOrd="0" presId="urn:microsoft.com/office/officeart/2008/layout/CircleAccentTimeline"/>
    <dgm:cxn modelId="{50376178-E170-4BF2-AC5E-F652402B4331}" type="presParOf" srcId="{3A1714DF-2D73-46DD-B695-7506764371FD}" destId="{87CE50F7-BA19-44DC-8E4E-54484B29072C}" srcOrd="20" destOrd="0" presId="urn:microsoft.com/office/officeart/2008/layout/CircleAccentTimeline"/>
    <dgm:cxn modelId="{17F6BA1E-FAC2-45C7-A7A1-27E361F4CDAD}" type="presParOf" srcId="{3A1714DF-2D73-46DD-B695-7506764371FD}" destId="{B95D3196-72D7-4BFD-9CC9-34BC61CF3A10}" srcOrd="21" destOrd="0" presId="urn:microsoft.com/office/officeart/2008/layout/CircleAccentTimeline"/>
    <dgm:cxn modelId="{07DBB322-6FB0-4477-B68F-8C6A6E61B9A2}" type="presParOf" srcId="{3A1714DF-2D73-46DD-B695-7506764371FD}" destId="{D93A3CB1-2AFD-4507-9AE4-09D836790DF6}" srcOrd="22" destOrd="0" presId="urn:microsoft.com/office/officeart/2008/layout/CircleAccentTimeline"/>
    <dgm:cxn modelId="{29C6B1C7-FC2A-46F1-95DA-4D9B8DBB4729}" type="presParOf" srcId="{3A1714DF-2D73-46DD-B695-7506764371FD}" destId="{4AADDAF4-B073-49D8-814F-1E7312FC2CFE}" srcOrd="23" destOrd="0" presId="urn:microsoft.com/office/officeart/2008/layout/CircleAccentTimeline"/>
    <dgm:cxn modelId="{221A6D72-69E1-4235-B987-1832D0E5B932}" type="presParOf" srcId="{4AADDAF4-B073-49D8-814F-1E7312FC2CFE}" destId="{8429B7F4-EFF8-412A-9009-7046755A8FB9}" srcOrd="0" destOrd="0" presId="urn:microsoft.com/office/officeart/2008/layout/CircleAccentTimeline"/>
    <dgm:cxn modelId="{DB70FBB6-255A-4EF7-91B4-561994D466F9}" type="presParOf" srcId="{4AADDAF4-B073-49D8-814F-1E7312FC2CFE}" destId="{5D0EC0AD-49B9-4B0B-B7FC-E46A911EB39F}" srcOrd="1" destOrd="0" presId="urn:microsoft.com/office/officeart/2008/layout/CircleAccentTimeline"/>
    <dgm:cxn modelId="{C7012B6F-C5FF-433E-B726-869BA71C3A32}" type="presParOf" srcId="{4AADDAF4-B073-49D8-814F-1E7312FC2CFE}" destId="{5A16BF94-C4BC-45B5-9AD4-ACE8E8C9983A}" srcOrd="2" destOrd="0" presId="urn:microsoft.com/office/officeart/2008/layout/CircleAccentTimeline"/>
    <dgm:cxn modelId="{FD9F3208-3BB1-4C2B-A729-FD3D3A1D31D8}" type="presParOf" srcId="{3A1714DF-2D73-46DD-B695-7506764371FD}" destId="{1483E57B-221D-4DEE-B6A9-9C44B8751B00}" srcOrd="24" destOrd="0" presId="urn:microsoft.com/office/officeart/2008/layout/CircleAccentTimeline"/>
    <dgm:cxn modelId="{DACB1EEC-DAB0-42B2-9C8C-D175FC9736B7}" type="presParOf" srcId="{3A1714DF-2D73-46DD-B695-7506764371FD}" destId="{E3F96356-6386-4B34-8A33-68E77EA42004}" srcOrd="25" destOrd="0" presId="urn:microsoft.com/office/officeart/2008/layout/CircleAccentTimeline"/>
    <dgm:cxn modelId="{7ECD04CC-9DAA-47F1-B3A4-43A8DD986079}" type="presParOf" srcId="{3A1714DF-2D73-46DD-B695-7506764371FD}" destId="{5D037609-7B1A-4938-9ECC-5F72D833AB15}" srcOrd="26" destOrd="0" presId="urn:microsoft.com/office/officeart/2008/layout/CircleAccentTimeline"/>
    <dgm:cxn modelId="{5E15BACC-CFE1-43B5-BA4C-B11536A4F1BE}" type="presParOf" srcId="{5D037609-7B1A-4938-9ECC-5F72D833AB15}" destId="{D4B383BA-2EA9-4183-9697-967A419CBBBC}" srcOrd="0" destOrd="0" presId="urn:microsoft.com/office/officeart/2008/layout/CircleAccentTimeline"/>
    <dgm:cxn modelId="{91123C63-14B2-4C04-8A07-64ED2AA95790}" type="presParOf" srcId="{5D037609-7B1A-4938-9ECC-5F72D833AB15}" destId="{62DC065C-268F-439A-AADA-99711E6B66E0}" srcOrd="1" destOrd="0" presId="urn:microsoft.com/office/officeart/2008/layout/CircleAccentTimeline"/>
    <dgm:cxn modelId="{73256BAB-C33C-4729-A1F6-55D3B5252219}" type="presParOf" srcId="{5D037609-7B1A-4938-9ECC-5F72D833AB15}" destId="{8D22AB3E-0024-4744-8357-CA7350488537}" srcOrd="2" destOrd="0" presId="urn:microsoft.com/office/officeart/2008/layout/CircleAccentTimeline"/>
    <dgm:cxn modelId="{30408E47-AA71-4ADC-B80B-2474209A8360}" type="presParOf" srcId="{3A1714DF-2D73-46DD-B695-7506764371FD}" destId="{D7324AF1-2B3E-4BA7-BAD9-636D88CA7D53}" srcOrd="27" destOrd="0" presId="urn:microsoft.com/office/officeart/2008/layout/CircleAccentTimeline"/>
    <dgm:cxn modelId="{552FD60D-4D3B-4188-BC61-F914CAE4E3E4}" type="presParOf" srcId="{3A1714DF-2D73-46DD-B695-7506764371FD}" destId="{D4509D87-01BF-4291-8039-75A071FA60DC}" srcOrd="28" destOrd="0" presId="urn:microsoft.com/office/officeart/2008/layout/CircleAccentTimeline"/>
    <dgm:cxn modelId="{DD8E90C8-EBEC-44EA-8012-44B9FEB973B2}" type="presParOf" srcId="{3A1714DF-2D73-46DD-B695-7506764371FD}" destId="{528B88A0-12FD-4913-8E05-B7150787088F}" srcOrd="29" destOrd="0" presId="urn:microsoft.com/office/officeart/2008/layout/CircleAccentTimeline"/>
    <dgm:cxn modelId="{843EE709-57A6-4096-ACD3-D053B2172B16}" type="presParOf" srcId="{3A1714DF-2D73-46DD-B695-7506764371FD}" destId="{C7951DFC-FAE2-4C16-A0F4-D5075E81841E}" srcOrd="30" destOrd="0" presId="urn:microsoft.com/office/officeart/2008/layout/CircleAccentTimeline"/>
    <dgm:cxn modelId="{042EB304-BB2B-4648-B352-291509D1AC2B}" type="presParOf" srcId="{C7951DFC-FAE2-4C16-A0F4-D5075E81841E}" destId="{2DE0B99A-B430-42CC-B31B-ECEF97A8318A}" srcOrd="0" destOrd="0" presId="urn:microsoft.com/office/officeart/2008/layout/CircleAccentTimeline"/>
    <dgm:cxn modelId="{484DC6A4-7041-4052-8B7C-E5F3299C58BB}" type="presParOf" srcId="{C7951DFC-FAE2-4C16-A0F4-D5075E81841E}" destId="{9A44E7E2-3654-4CBA-92E7-FEE37CC98111}" srcOrd="1" destOrd="0" presId="urn:microsoft.com/office/officeart/2008/layout/CircleAccentTimeline"/>
    <dgm:cxn modelId="{E74FD93F-B90F-4FA1-A0F5-1175AA2AFA4A}" type="presParOf" srcId="{C7951DFC-FAE2-4C16-A0F4-D5075E81841E}" destId="{07E4F3F7-7D26-4785-9E58-30A50B17F0F0}" srcOrd="2" destOrd="0" presId="urn:microsoft.com/office/officeart/2008/layout/CircleAccentTimeline"/>
    <dgm:cxn modelId="{3511CE79-68CC-44D3-B1F3-3DE79E5A3820}" type="presParOf" srcId="{3A1714DF-2D73-46DD-B695-7506764371FD}" destId="{03CE6D83-DA90-4ACD-9019-4F629E2AC5D8}" srcOrd="31" destOrd="0" presId="urn:microsoft.com/office/officeart/2008/layout/CircleAccentTimeline"/>
    <dgm:cxn modelId="{AFF3FFE1-1DAD-47F0-87F0-64551432C7FA}" type="presParOf" srcId="{3A1714DF-2D73-46DD-B695-7506764371FD}" destId="{9B7C687A-8062-4274-BF53-83A9C6037554}" srcOrd="32" destOrd="0" presId="urn:microsoft.com/office/officeart/2008/layout/CircleAccentTimeline"/>
    <dgm:cxn modelId="{5D93F836-C33D-4F76-93A8-28DADC74E2B7}" type="presParOf" srcId="{3A1714DF-2D73-46DD-B695-7506764371FD}" destId="{146018E4-03FA-4034-8EE7-AD7BAFA1929A}" srcOrd="33" destOrd="0" presId="urn:microsoft.com/office/officeart/2008/layout/CircleAccentTimeline"/>
    <dgm:cxn modelId="{48E744E5-C4AA-48F4-BC61-835FA6CA8D0E}" type="presParOf" srcId="{3A1714DF-2D73-46DD-B695-7506764371FD}" destId="{E2856D00-8DAE-41EF-9CF0-21B72DCF043B}" srcOrd="34" destOrd="0" presId="urn:microsoft.com/office/officeart/2008/layout/CircleAccentTimeline"/>
    <dgm:cxn modelId="{A201175F-2E43-4F2C-B25F-B77618EE1364}" type="presParOf" srcId="{E2856D00-8DAE-41EF-9CF0-21B72DCF043B}" destId="{221F0F37-6258-473D-9B7C-6ADE9AD0DF0E}" srcOrd="0" destOrd="0" presId="urn:microsoft.com/office/officeart/2008/layout/CircleAccentTimeline"/>
    <dgm:cxn modelId="{CA186670-0278-4366-9A0B-D9F84F9B2FF3}" type="presParOf" srcId="{E2856D00-8DAE-41EF-9CF0-21B72DCF043B}" destId="{75D9E509-27BF-4DEB-B190-BE65F7177C90}" srcOrd="1" destOrd="0" presId="urn:microsoft.com/office/officeart/2008/layout/CircleAccentTimeline"/>
    <dgm:cxn modelId="{6930C117-4236-4B64-975D-92C81EE4D9CB}" type="presParOf" srcId="{E2856D00-8DAE-41EF-9CF0-21B72DCF043B}" destId="{540C029D-0A10-4E8F-8710-7FFD42A9B7ED}" srcOrd="2" destOrd="0" presId="urn:microsoft.com/office/officeart/2008/layout/CircleAccentTimeline"/>
    <dgm:cxn modelId="{29566D46-8CFB-4639-B44F-6F77A0208F70}" type="presParOf" srcId="{3A1714DF-2D73-46DD-B695-7506764371FD}" destId="{A9BD8822-0A5D-4389-A1CF-C2548DD2FBAE}" srcOrd="35" destOrd="0" presId="urn:microsoft.com/office/officeart/2008/layout/CircleAccentTimeline"/>
    <dgm:cxn modelId="{C2CD76B2-6ED4-4939-87F8-342144DCF52A}" type="presParOf" srcId="{3A1714DF-2D73-46DD-B695-7506764371FD}" destId="{2A0E5A13-D2F7-452C-93FF-752230EC9BFD}" srcOrd="36" destOrd="0" presId="urn:microsoft.com/office/officeart/2008/layout/CircleAccentTimeline"/>
    <dgm:cxn modelId="{2A354EBC-4E76-4749-ACA9-D28A7A14516A}" type="presParOf" srcId="{3A1714DF-2D73-46DD-B695-7506764371FD}" destId="{DF220AC4-5064-4B4F-A582-63C82C5AFEBD}" srcOrd="37" destOrd="0" presId="urn:microsoft.com/office/officeart/2008/layout/CircleAccentTimeline"/>
    <dgm:cxn modelId="{8ED87322-C29B-4FBE-99F8-CF91C1AAC748}" type="presParOf" srcId="{3A1714DF-2D73-46DD-B695-7506764371FD}" destId="{D0BCF636-70EC-4AEB-8E71-8639AEFF9F17}" srcOrd="38" destOrd="0" presId="urn:microsoft.com/office/officeart/2008/layout/CircleAccentTimeline"/>
    <dgm:cxn modelId="{5ED00E8C-BF69-4CC3-B0EA-618AE821AF75}" type="presParOf" srcId="{D0BCF636-70EC-4AEB-8E71-8639AEFF9F17}" destId="{C6F64C64-F876-430F-BBFD-256E53B534CA}" srcOrd="0" destOrd="0" presId="urn:microsoft.com/office/officeart/2008/layout/CircleAccentTimeline"/>
    <dgm:cxn modelId="{24AE2CC0-A44E-4A64-8F8C-B6D33A1EBE5B}" type="presParOf" srcId="{D0BCF636-70EC-4AEB-8E71-8639AEFF9F17}" destId="{F8EDD03C-D88E-4A6B-A2BF-9F2C4B582A09}" srcOrd="1" destOrd="0" presId="urn:microsoft.com/office/officeart/2008/layout/CircleAccentTimeline"/>
    <dgm:cxn modelId="{F7C07466-ACAA-406A-9609-6C8CED1A0189}" type="presParOf" srcId="{D0BCF636-70EC-4AEB-8E71-8639AEFF9F17}" destId="{BD021080-DB2B-4A41-AF9B-8D74521740B3}" srcOrd="2" destOrd="0" presId="urn:microsoft.com/office/officeart/2008/layout/CircleAccentTimeline"/>
    <dgm:cxn modelId="{1FB3350A-1005-43EF-8882-E1E1186D5646}" type="presParOf" srcId="{3A1714DF-2D73-46DD-B695-7506764371FD}" destId="{0855F8EB-D4E0-44B7-A018-5008B1E2D013}" srcOrd="39" destOrd="0" presId="urn:microsoft.com/office/officeart/2008/layout/CircleAccentTimeline"/>
    <dgm:cxn modelId="{E85AC63D-B9F3-4E66-9F35-5B2E8F1051EE}" type="presParOf" srcId="{3A1714DF-2D73-46DD-B695-7506764371FD}" destId="{C62D4244-EE55-4CBF-9AA2-01AD348CC289}" srcOrd="40" destOrd="0" presId="urn:microsoft.com/office/officeart/2008/layout/CircleAccentTimeline"/>
    <dgm:cxn modelId="{D710A424-6C86-4B1F-95AF-558756DE0FAE}" type="presParOf" srcId="{3A1714DF-2D73-46DD-B695-7506764371FD}" destId="{51D67386-DD85-4906-9CD1-A7A7E8B82B38}" srcOrd="41" destOrd="0" presId="urn:microsoft.com/office/officeart/2008/layout/CircleAccentTimeline"/>
    <dgm:cxn modelId="{1DF4CE8E-53DF-402B-92A3-C93547EA51D0}" type="presParOf" srcId="{3A1714DF-2D73-46DD-B695-7506764371FD}" destId="{E0894EC2-5358-411B-BDAA-EFBC05B2DCBC}" srcOrd="42" destOrd="0" presId="urn:microsoft.com/office/officeart/2008/layout/CircleAccentTimeline"/>
    <dgm:cxn modelId="{F13A76FA-3E12-47A5-BE2B-BB39D93051B1}" type="presParOf" srcId="{E0894EC2-5358-411B-BDAA-EFBC05B2DCBC}" destId="{EACC2320-2A27-4470-8D53-DBA2868A5726}" srcOrd="0" destOrd="0" presId="urn:microsoft.com/office/officeart/2008/layout/CircleAccentTimeline"/>
    <dgm:cxn modelId="{CCB37144-6847-4B40-849E-1E70880E52E0}" type="presParOf" srcId="{E0894EC2-5358-411B-BDAA-EFBC05B2DCBC}" destId="{9B263E17-AAF1-4308-8993-54D237C528FB}" srcOrd="1" destOrd="0" presId="urn:microsoft.com/office/officeart/2008/layout/CircleAccentTimeline"/>
    <dgm:cxn modelId="{82D81BB8-C578-4920-ADC7-5872183C4646}" type="presParOf" srcId="{E0894EC2-5358-411B-BDAA-EFBC05B2DCBC}" destId="{2AE94F6C-989D-4D26-92F7-6F00A535D366}" srcOrd="2" destOrd="0" presId="urn:microsoft.com/office/officeart/2008/layout/CircleAccentTimeline"/>
    <dgm:cxn modelId="{585F6813-2110-4C01-9F9D-FB12405411EA}" type="presParOf" srcId="{3A1714DF-2D73-46DD-B695-7506764371FD}" destId="{F9A3DCC3-4B0A-4746-B0D5-761AA8BD4E20}" srcOrd="43" destOrd="0" presId="urn:microsoft.com/office/officeart/2008/layout/CircleAccentTimeline"/>
    <dgm:cxn modelId="{6DFBD556-982F-4582-BA84-EEEE9F46AF65}" type="presParOf" srcId="{3A1714DF-2D73-46DD-B695-7506764371FD}" destId="{F854CF98-341B-4556-9B7E-787EAED2294B}" srcOrd="44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34F38-B0B4-4B3C-877E-CDB54064AC86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9F535D-1C88-488A-9106-0C463FD6709E}">
      <dgm:prSet/>
      <dgm:spPr/>
      <dgm:t>
        <a:bodyPr/>
        <a:lstStyle/>
        <a:p>
          <a:pPr rtl="0"/>
          <a:r>
            <a:rPr lang="en-US" dirty="0" smtClean="0"/>
            <a:t>Quantum Service</a:t>
          </a:r>
          <a:endParaRPr lang="en-US" dirty="0"/>
        </a:p>
      </dgm:t>
    </dgm:pt>
    <dgm:pt modelId="{7FA76E7D-1262-4234-8581-971221E828AD}" type="parTrans" cxnId="{0DCF7029-827E-4CD6-9728-81037A204B38}">
      <dgm:prSet/>
      <dgm:spPr/>
      <dgm:t>
        <a:bodyPr/>
        <a:lstStyle/>
        <a:p>
          <a:endParaRPr lang="en-US"/>
        </a:p>
      </dgm:t>
    </dgm:pt>
    <dgm:pt modelId="{9E6A6AE2-8D15-4D27-AD88-BDA20F617098}" type="sibTrans" cxnId="{0DCF7029-827E-4CD6-9728-81037A204B38}">
      <dgm:prSet/>
      <dgm:spPr/>
      <dgm:t>
        <a:bodyPr/>
        <a:lstStyle/>
        <a:p>
          <a:endParaRPr lang="en-US"/>
        </a:p>
      </dgm:t>
    </dgm:pt>
    <dgm:pt modelId="{949081CE-087D-4061-AD42-D9D76B07063C}">
      <dgm:prSet/>
      <dgm:spPr/>
      <dgm:t>
        <a:bodyPr/>
        <a:lstStyle/>
        <a:p>
          <a:pPr rtl="0"/>
          <a:r>
            <a:rPr lang="en-US" dirty="0" smtClean="0"/>
            <a:t>Amplidata</a:t>
          </a:r>
          <a:endParaRPr lang="en-US" dirty="0"/>
        </a:p>
      </dgm:t>
    </dgm:pt>
    <dgm:pt modelId="{E79B67BD-17E5-45B1-BBD2-0BA8CCE48ADA}" type="parTrans" cxnId="{85AD3090-1CF8-4491-9FEF-B2CE6A4549FA}">
      <dgm:prSet/>
      <dgm:spPr/>
      <dgm:t>
        <a:bodyPr/>
        <a:lstStyle/>
        <a:p>
          <a:endParaRPr lang="en-US"/>
        </a:p>
      </dgm:t>
    </dgm:pt>
    <dgm:pt modelId="{144D8B61-5A28-4D83-9215-3795D4DC591B}" type="sibTrans" cxnId="{85AD3090-1CF8-4491-9FEF-B2CE6A4549FA}">
      <dgm:prSet/>
      <dgm:spPr/>
      <dgm:t>
        <a:bodyPr/>
        <a:lstStyle/>
        <a:p>
          <a:endParaRPr lang="en-US"/>
        </a:p>
      </dgm:t>
    </dgm:pt>
    <dgm:pt modelId="{D87F92AE-5B87-49FB-AE23-E3B9F0FACABB}">
      <dgm:prSet/>
      <dgm:spPr/>
      <dgm:t>
        <a:bodyPr/>
        <a:lstStyle/>
        <a:p>
          <a:pPr rtl="0"/>
          <a:r>
            <a:rPr lang="en-US" dirty="0" smtClean="0"/>
            <a:t>Engineering</a:t>
          </a:r>
          <a:endParaRPr lang="en-US" dirty="0"/>
        </a:p>
      </dgm:t>
    </dgm:pt>
    <dgm:pt modelId="{B4A5C4A5-BC28-481F-9E76-1471AA24DF20}" type="parTrans" cxnId="{394D581D-7ACD-475D-BC50-BD43063618C4}">
      <dgm:prSet/>
      <dgm:spPr/>
      <dgm:t>
        <a:bodyPr/>
        <a:lstStyle/>
        <a:p>
          <a:endParaRPr lang="en-US"/>
        </a:p>
      </dgm:t>
    </dgm:pt>
    <dgm:pt modelId="{83F8C66D-34F9-45E9-896E-5A66D9ED2F1D}" type="sibTrans" cxnId="{394D581D-7ACD-475D-BC50-BD43063618C4}">
      <dgm:prSet/>
      <dgm:spPr/>
      <dgm:t>
        <a:bodyPr/>
        <a:lstStyle/>
        <a:p>
          <a:endParaRPr lang="en-US"/>
        </a:p>
      </dgm:t>
    </dgm:pt>
    <dgm:pt modelId="{1F38DB9E-E65C-42F0-B06F-2D7A2D4E747C}">
      <dgm:prSet/>
      <dgm:spPr/>
      <dgm:t>
        <a:bodyPr/>
        <a:lstStyle/>
        <a:p>
          <a:pPr rtl="0"/>
          <a:r>
            <a:rPr lang="en-US" dirty="0" smtClean="0"/>
            <a:t>First Call</a:t>
          </a:r>
          <a:endParaRPr lang="en-US" dirty="0"/>
        </a:p>
      </dgm:t>
    </dgm:pt>
    <dgm:pt modelId="{679F9DFA-2775-4EDC-8E79-C8F41D8AA08D}" type="parTrans" cxnId="{13CAEB96-B793-426B-899A-85ECB32CB91C}">
      <dgm:prSet/>
      <dgm:spPr/>
      <dgm:t>
        <a:bodyPr/>
        <a:lstStyle/>
        <a:p>
          <a:endParaRPr lang="en-US"/>
        </a:p>
      </dgm:t>
    </dgm:pt>
    <dgm:pt modelId="{A3E1B7D2-0178-4235-BCE1-9F85B3621B5A}" type="sibTrans" cxnId="{13CAEB96-B793-426B-899A-85ECB32CB91C}">
      <dgm:prSet/>
      <dgm:spPr/>
      <dgm:t>
        <a:bodyPr/>
        <a:lstStyle/>
        <a:p>
          <a:endParaRPr lang="en-US"/>
        </a:p>
      </dgm:t>
    </dgm:pt>
    <dgm:pt modelId="{67906DCC-2D9A-4E13-8E54-00CA26366BE7}">
      <dgm:prSet/>
      <dgm:spPr/>
      <dgm:t>
        <a:bodyPr/>
        <a:lstStyle/>
        <a:p>
          <a:pPr rtl="0"/>
          <a:r>
            <a:rPr lang="en-US" dirty="0" smtClean="0"/>
            <a:t>Installation Support</a:t>
          </a:r>
          <a:endParaRPr lang="en-US" dirty="0"/>
        </a:p>
      </dgm:t>
    </dgm:pt>
    <dgm:pt modelId="{2C4EE785-C4B9-4DEC-9C24-36F55CF832C8}" type="parTrans" cxnId="{C361A750-EF4A-45F0-8718-6FDF34AAEF1C}">
      <dgm:prSet/>
      <dgm:spPr/>
      <dgm:t>
        <a:bodyPr/>
        <a:lstStyle/>
        <a:p>
          <a:endParaRPr lang="en-US"/>
        </a:p>
      </dgm:t>
    </dgm:pt>
    <dgm:pt modelId="{9AFB9F0B-B981-41CB-956A-ED424B745D10}" type="sibTrans" cxnId="{C361A750-EF4A-45F0-8718-6FDF34AAEF1C}">
      <dgm:prSet/>
      <dgm:spPr/>
      <dgm:t>
        <a:bodyPr/>
        <a:lstStyle/>
        <a:p>
          <a:endParaRPr lang="en-US"/>
        </a:p>
      </dgm:t>
    </dgm:pt>
    <dgm:pt modelId="{97E29D91-C2B4-4687-9B9E-C6CBA0F700C6}">
      <dgm:prSet/>
      <dgm:spPr/>
      <dgm:t>
        <a:bodyPr/>
        <a:lstStyle/>
        <a:p>
          <a:pPr rtl="0"/>
          <a:r>
            <a:rPr lang="en-US" dirty="0" smtClean="0"/>
            <a:t>support@amplidata.com</a:t>
          </a:r>
          <a:endParaRPr lang="en-US" dirty="0"/>
        </a:p>
      </dgm:t>
    </dgm:pt>
    <dgm:pt modelId="{23D7D240-6A8B-409E-BCDD-6960B29B03DB}" type="parTrans" cxnId="{2649FDA1-5053-415D-99AC-9AE9F3CCCD49}">
      <dgm:prSet/>
      <dgm:spPr/>
      <dgm:t>
        <a:bodyPr/>
        <a:lstStyle/>
        <a:p>
          <a:endParaRPr lang="en-US"/>
        </a:p>
      </dgm:t>
    </dgm:pt>
    <dgm:pt modelId="{FB1FFEAA-804B-418F-B475-41B0CAD4F668}" type="sibTrans" cxnId="{2649FDA1-5053-415D-99AC-9AE9F3CCCD49}">
      <dgm:prSet/>
      <dgm:spPr/>
      <dgm:t>
        <a:bodyPr/>
        <a:lstStyle/>
        <a:p>
          <a:endParaRPr lang="en-US"/>
        </a:p>
      </dgm:t>
    </dgm:pt>
    <dgm:pt modelId="{DA0AF058-F15A-41F4-84C0-6CF38FF86D2E}">
      <dgm:prSet/>
      <dgm:spPr/>
      <dgm:t>
        <a:bodyPr/>
        <a:lstStyle/>
        <a:p>
          <a:pPr rtl="0"/>
          <a:r>
            <a:rPr lang="en-US" dirty="0" smtClean="0"/>
            <a:t>http://dxwiki/dxwiki/Lattus</a:t>
          </a:r>
          <a:endParaRPr lang="en-US" dirty="0"/>
        </a:p>
      </dgm:t>
    </dgm:pt>
    <dgm:pt modelId="{69534E76-3E5D-4996-8AAC-06744E8BD02D}" type="parTrans" cxnId="{A9EE8B82-5A8E-4090-98D1-5B8ADF479F8E}">
      <dgm:prSet/>
      <dgm:spPr/>
      <dgm:t>
        <a:bodyPr/>
        <a:lstStyle/>
        <a:p>
          <a:endParaRPr lang="en-US"/>
        </a:p>
      </dgm:t>
    </dgm:pt>
    <dgm:pt modelId="{DE0BF127-2FF0-4B43-ADB2-F432A0B0A59B}" type="sibTrans" cxnId="{A9EE8B82-5A8E-4090-98D1-5B8ADF479F8E}">
      <dgm:prSet/>
      <dgm:spPr/>
      <dgm:t>
        <a:bodyPr/>
        <a:lstStyle/>
        <a:p>
          <a:endParaRPr lang="en-US"/>
        </a:p>
      </dgm:t>
    </dgm:pt>
    <dgm:pt modelId="{EE6A331B-CC71-4BDF-B2D5-61CFDC498B3A}" type="pres">
      <dgm:prSet presAssocID="{48734F38-B0B4-4B3C-877E-CDB54064AC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65DAC-4AE1-4E54-B659-B72D025B5581}" type="pres">
      <dgm:prSet presAssocID="{DD9F535D-1C88-488A-9106-0C463FD6709E}" presName="linNode" presStyleCnt="0"/>
      <dgm:spPr/>
    </dgm:pt>
    <dgm:pt modelId="{C2019997-F73D-494D-912E-DE0C80850D0E}" type="pres">
      <dgm:prSet presAssocID="{DD9F535D-1C88-488A-9106-0C463FD670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E7C1-C1C0-4DFB-BD70-2690E2324F62}" type="pres">
      <dgm:prSet presAssocID="{DD9F535D-1C88-488A-9106-0C463FD6709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74478-18A6-415D-B709-55661A5961AF}" type="pres">
      <dgm:prSet presAssocID="{9E6A6AE2-8D15-4D27-AD88-BDA20F617098}" presName="sp" presStyleCnt="0"/>
      <dgm:spPr/>
    </dgm:pt>
    <dgm:pt modelId="{B8E96BE4-E391-462C-9594-FC4820DF1A33}" type="pres">
      <dgm:prSet presAssocID="{949081CE-087D-4061-AD42-D9D76B07063C}" presName="linNode" presStyleCnt="0"/>
      <dgm:spPr/>
    </dgm:pt>
    <dgm:pt modelId="{28C31FCB-FAC6-42F8-8C33-E5F0477DEF2F}" type="pres">
      <dgm:prSet presAssocID="{949081CE-087D-4061-AD42-D9D76B07063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F9953-2C48-4459-AE00-081A9F366977}" type="pres">
      <dgm:prSet presAssocID="{949081CE-087D-4061-AD42-D9D76B07063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30158-FC2D-4022-87A7-C5A839CB13D9}" type="pres">
      <dgm:prSet presAssocID="{144D8B61-5A28-4D83-9215-3795D4DC591B}" presName="sp" presStyleCnt="0"/>
      <dgm:spPr/>
    </dgm:pt>
    <dgm:pt modelId="{03045945-D50F-4705-AFF2-B022D0A781B1}" type="pres">
      <dgm:prSet presAssocID="{D87F92AE-5B87-49FB-AE23-E3B9F0FACABB}" presName="linNode" presStyleCnt="0"/>
      <dgm:spPr/>
    </dgm:pt>
    <dgm:pt modelId="{9F8761B8-88E9-460C-BEA5-8961901A0D7E}" type="pres">
      <dgm:prSet presAssocID="{D87F92AE-5B87-49FB-AE23-E3B9F0FACA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B1202-03DE-4A76-B0ED-AC1460F7479D}" type="pres">
      <dgm:prSet presAssocID="{D87F92AE-5B87-49FB-AE23-E3B9F0FACA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D581D-7ACD-475D-BC50-BD43063618C4}" srcId="{48734F38-B0B4-4B3C-877E-CDB54064AC86}" destId="{D87F92AE-5B87-49FB-AE23-E3B9F0FACABB}" srcOrd="2" destOrd="0" parTransId="{B4A5C4A5-BC28-481F-9E76-1471AA24DF20}" sibTransId="{83F8C66D-34F9-45E9-896E-5A66D9ED2F1D}"/>
    <dgm:cxn modelId="{2911B9FA-0F3C-495A-A6FC-5B7EE9F92373}" type="presOf" srcId="{67906DCC-2D9A-4E13-8E54-00CA26366BE7}" destId="{7591E7C1-C1C0-4DFB-BD70-2690E2324F62}" srcOrd="0" destOrd="0" presId="urn:microsoft.com/office/officeart/2005/8/layout/vList5"/>
    <dgm:cxn modelId="{A9EE8B82-5A8E-4090-98D1-5B8ADF479F8E}" srcId="{D87F92AE-5B87-49FB-AE23-E3B9F0FACABB}" destId="{DA0AF058-F15A-41F4-84C0-6CF38FF86D2E}" srcOrd="0" destOrd="0" parTransId="{69534E76-3E5D-4996-8AAC-06744E8BD02D}" sibTransId="{DE0BF127-2FF0-4B43-ADB2-F432A0B0A59B}"/>
    <dgm:cxn modelId="{EED703FA-3D23-488A-A803-2473841A2263}" type="presOf" srcId="{D87F92AE-5B87-49FB-AE23-E3B9F0FACABB}" destId="{9F8761B8-88E9-460C-BEA5-8961901A0D7E}" srcOrd="0" destOrd="0" presId="urn:microsoft.com/office/officeart/2005/8/layout/vList5"/>
    <dgm:cxn modelId="{F26ACFE0-50C6-4F8D-9E9A-5EB5CA61532E}" type="presOf" srcId="{DD9F535D-1C88-488A-9106-0C463FD6709E}" destId="{C2019997-F73D-494D-912E-DE0C80850D0E}" srcOrd="0" destOrd="0" presId="urn:microsoft.com/office/officeart/2005/8/layout/vList5"/>
    <dgm:cxn modelId="{85AD3090-1CF8-4491-9FEF-B2CE6A4549FA}" srcId="{48734F38-B0B4-4B3C-877E-CDB54064AC86}" destId="{949081CE-087D-4061-AD42-D9D76B07063C}" srcOrd="1" destOrd="0" parTransId="{E79B67BD-17E5-45B1-BBD2-0BA8CCE48ADA}" sibTransId="{144D8B61-5A28-4D83-9215-3795D4DC591B}"/>
    <dgm:cxn modelId="{0DCF7029-827E-4CD6-9728-81037A204B38}" srcId="{48734F38-B0B4-4B3C-877E-CDB54064AC86}" destId="{DD9F535D-1C88-488A-9106-0C463FD6709E}" srcOrd="0" destOrd="0" parTransId="{7FA76E7D-1262-4234-8581-971221E828AD}" sibTransId="{9E6A6AE2-8D15-4D27-AD88-BDA20F617098}"/>
    <dgm:cxn modelId="{306490D6-333E-400A-9996-8A846941F4C5}" type="presOf" srcId="{DA0AF058-F15A-41F4-84C0-6CF38FF86D2E}" destId="{510B1202-03DE-4A76-B0ED-AC1460F7479D}" srcOrd="0" destOrd="0" presId="urn:microsoft.com/office/officeart/2005/8/layout/vList5"/>
    <dgm:cxn modelId="{2649FDA1-5053-415D-99AC-9AE9F3CCCD49}" srcId="{949081CE-087D-4061-AD42-D9D76B07063C}" destId="{97E29D91-C2B4-4687-9B9E-C6CBA0F700C6}" srcOrd="0" destOrd="0" parTransId="{23D7D240-6A8B-409E-BCDD-6960B29B03DB}" sibTransId="{FB1FFEAA-804B-418F-B475-41B0CAD4F668}"/>
    <dgm:cxn modelId="{1814B8D1-3502-4A9C-92F7-265B622F2767}" type="presOf" srcId="{1F38DB9E-E65C-42F0-B06F-2D7A2D4E747C}" destId="{7591E7C1-C1C0-4DFB-BD70-2690E2324F62}" srcOrd="0" destOrd="1" presId="urn:microsoft.com/office/officeart/2005/8/layout/vList5"/>
    <dgm:cxn modelId="{3EB5C8CB-60CF-47ED-8D45-251F476F3D30}" type="presOf" srcId="{48734F38-B0B4-4B3C-877E-CDB54064AC86}" destId="{EE6A331B-CC71-4BDF-B2D5-61CFDC498B3A}" srcOrd="0" destOrd="0" presId="urn:microsoft.com/office/officeart/2005/8/layout/vList5"/>
    <dgm:cxn modelId="{13CAEB96-B793-426B-899A-85ECB32CB91C}" srcId="{DD9F535D-1C88-488A-9106-0C463FD6709E}" destId="{1F38DB9E-E65C-42F0-B06F-2D7A2D4E747C}" srcOrd="1" destOrd="0" parTransId="{679F9DFA-2775-4EDC-8E79-C8F41D8AA08D}" sibTransId="{A3E1B7D2-0178-4235-BCE1-9F85B3621B5A}"/>
    <dgm:cxn modelId="{C361A750-EF4A-45F0-8718-6FDF34AAEF1C}" srcId="{DD9F535D-1C88-488A-9106-0C463FD6709E}" destId="{67906DCC-2D9A-4E13-8E54-00CA26366BE7}" srcOrd="0" destOrd="0" parTransId="{2C4EE785-C4B9-4DEC-9C24-36F55CF832C8}" sibTransId="{9AFB9F0B-B981-41CB-956A-ED424B745D10}"/>
    <dgm:cxn modelId="{03D5FEE8-041D-4614-A37B-86DE8CDBBCB1}" type="presOf" srcId="{949081CE-087D-4061-AD42-D9D76B07063C}" destId="{28C31FCB-FAC6-42F8-8C33-E5F0477DEF2F}" srcOrd="0" destOrd="0" presId="urn:microsoft.com/office/officeart/2005/8/layout/vList5"/>
    <dgm:cxn modelId="{FBE96298-B701-4DA8-BF76-00151822AF13}" type="presOf" srcId="{97E29D91-C2B4-4687-9B9E-C6CBA0F700C6}" destId="{D6EF9953-2C48-4459-AE00-081A9F366977}" srcOrd="0" destOrd="0" presId="urn:microsoft.com/office/officeart/2005/8/layout/vList5"/>
    <dgm:cxn modelId="{F51A7884-FDBE-4AF8-AD19-F3E9AA9553E1}" type="presParOf" srcId="{EE6A331B-CC71-4BDF-B2D5-61CFDC498B3A}" destId="{AA665DAC-4AE1-4E54-B659-B72D025B5581}" srcOrd="0" destOrd="0" presId="urn:microsoft.com/office/officeart/2005/8/layout/vList5"/>
    <dgm:cxn modelId="{A2998ED1-30D5-4F57-ABDD-D39B28AC4ADB}" type="presParOf" srcId="{AA665DAC-4AE1-4E54-B659-B72D025B5581}" destId="{C2019997-F73D-494D-912E-DE0C80850D0E}" srcOrd="0" destOrd="0" presId="urn:microsoft.com/office/officeart/2005/8/layout/vList5"/>
    <dgm:cxn modelId="{702D61F4-5AEB-42B4-AC5B-0CAF2914830A}" type="presParOf" srcId="{AA665DAC-4AE1-4E54-B659-B72D025B5581}" destId="{7591E7C1-C1C0-4DFB-BD70-2690E2324F62}" srcOrd="1" destOrd="0" presId="urn:microsoft.com/office/officeart/2005/8/layout/vList5"/>
    <dgm:cxn modelId="{BE79EA5B-E89E-4BE7-9C79-2A692893BDF5}" type="presParOf" srcId="{EE6A331B-CC71-4BDF-B2D5-61CFDC498B3A}" destId="{B4F74478-18A6-415D-B709-55661A5961AF}" srcOrd="1" destOrd="0" presId="urn:microsoft.com/office/officeart/2005/8/layout/vList5"/>
    <dgm:cxn modelId="{9924E68D-B6F9-45B4-A5B9-DDBAD1BD6523}" type="presParOf" srcId="{EE6A331B-CC71-4BDF-B2D5-61CFDC498B3A}" destId="{B8E96BE4-E391-462C-9594-FC4820DF1A33}" srcOrd="2" destOrd="0" presId="urn:microsoft.com/office/officeart/2005/8/layout/vList5"/>
    <dgm:cxn modelId="{BCBABC60-ABAA-48F6-A0C6-AEEB37EEC4CD}" type="presParOf" srcId="{B8E96BE4-E391-462C-9594-FC4820DF1A33}" destId="{28C31FCB-FAC6-42F8-8C33-E5F0477DEF2F}" srcOrd="0" destOrd="0" presId="urn:microsoft.com/office/officeart/2005/8/layout/vList5"/>
    <dgm:cxn modelId="{BD50C46A-FB18-474A-B328-79D26E2E5F05}" type="presParOf" srcId="{B8E96BE4-E391-462C-9594-FC4820DF1A33}" destId="{D6EF9953-2C48-4459-AE00-081A9F366977}" srcOrd="1" destOrd="0" presId="urn:microsoft.com/office/officeart/2005/8/layout/vList5"/>
    <dgm:cxn modelId="{4BB31A2C-1639-483F-9F55-A998846F6638}" type="presParOf" srcId="{EE6A331B-CC71-4BDF-B2D5-61CFDC498B3A}" destId="{D8130158-FC2D-4022-87A7-C5A839CB13D9}" srcOrd="3" destOrd="0" presId="urn:microsoft.com/office/officeart/2005/8/layout/vList5"/>
    <dgm:cxn modelId="{611E8B1D-959B-4871-B321-29F03CB8F830}" type="presParOf" srcId="{EE6A331B-CC71-4BDF-B2D5-61CFDC498B3A}" destId="{03045945-D50F-4705-AFF2-B022D0A781B1}" srcOrd="4" destOrd="0" presId="urn:microsoft.com/office/officeart/2005/8/layout/vList5"/>
    <dgm:cxn modelId="{9C8D6BA2-200B-4E44-A0DD-F1BDD7A2F36B}" type="presParOf" srcId="{03045945-D50F-4705-AFF2-B022D0A781B1}" destId="{9F8761B8-88E9-460C-BEA5-8961901A0D7E}" srcOrd="0" destOrd="0" presId="urn:microsoft.com/office/officeart/2005/8/layout/vList5"/>
    <dgm:cxn modelId="{37144AED-A890-4032-9A93-F27967589513}" type="presParOf" srcId="{03045945-D50F-4705-AFF2-B022D0A781B1}" destId="{510B1202-03DE-4A76-B0ED-AC1460F74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CF809-DB49-416B-99FC-7466C25A447D}">
      <dsp:nvSpPr>
        <dsp:cNvPr id="0" name=""/>
        <dsp:cNvSpPr/>
      </dsp:nvSpPr>
      <dsp:spPr>
        <a:xfrm>
          <a:off x="5881" y="1740206"/>
          <a:ext cx="951312" cy="95131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43457-3057-452E-9C19-A1607A00EB4C}">
      <dsp:nvSpPr>
        <dsp:cNvPr id="0" name=""/>
        <dsp:cNvSpPr/>
      </dsp:nvSpPr>
      <dsp:spPr>
        <a:xfrm rot="17700000">
          <a:off x="341080" y="964692"/>
          <a:ext cx="1182586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Amplidata</a:t>
          </a:r>
          <a:endParaRPr lang="en-US" sz="1800" kern="1200" dirty="0"/>
        </a:p>
      </dsp:txBody>
      <dsp:txXfrm>
        <a:off x="341080" y="964692"/>
        <a:ext cx="1182586" cy="569915"/>
      </dsp:txXfrm>
    </dsp:sp>
    <dsp:sp modelId="{9D196A52-D578-4CC6-A572-4E9FDEAFCF28}">
      <dsp:nvSpPr>
        <dsp:cNvPr id="0" name=""/>
        <dsp:cNvSpPr/>
      </dsp:nvSpPr>
      <dsp:spPr>
        <a:xfrm>
          <a:off x="1028849" y="1968966"/>
          <a:ext cx="493791" cy="4937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FEEB9-8F34-4E96-B2F8-917A2A02934F}">
      <dsp:nvSpPr>
        <dsp:cNvPr id="0" name=""/>
        <dsp:cNvSpPr/>
      </dsp:nvSpPr>
      <dsp:spPr>
        <a:xfrm rot="17700000">
          <a:off x="444021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</a:t>
          </a:r>
          <a:r>
            <a:rPr lang="en-US" sz="1300" kern="1200" dirty="0" smtClean="0"/>
            <a:t>Founded  2008</a:t>
          </a:r>
          <a:endParaRPr lang="en-US" sz="1300" kern="1200" dirty="0"/>
        </a:p>
      </dsp:txBody>
      <dsp:txXfrm>
        <a:off x="444021" y="2656246"/>
        <a:ext cx="1022993" cy="493248"/>
      </dsp:txXfrm>
    </dsp:sp>
    <dsp:sp modelId="{DB0A5ADC-E199-47B9-8313-3E57B23D9624}">
      <dsp:nvSpPr>
        <dsp:cNvPr id="0" name=""/>
        <dsp:cNvSpPr/>
      </dsp:nvSpPr>
      <dsp:spPr>
        <a:xfrm rot="17700000">
          <a:off x="1084476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ED616-E209-4269-B72F-33D8F05DB7AE}">
      <dsp:nvSpPr>
        <dsp:cNvPr id="0" name=""/>
        <dsp:cNvSpPr/>
      </dsp:nvSpPr>
      <dsp:spPr>
        <a:xfrm>
          <a:off x="1594221" y="1968966"/>
          <a:ext cx="493791" cy="4937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B681B-A4F5-4983-B1D8-65C35570E5DE}">
      <dsp:nvSpPr>
        <dsp:cNvPr id="0" name=""/>
        <dsp:cNvSpPr/>
      </dsp:nvSpPr>
      <dsp:spPr>
        <a:xfrm rot="17700000">
          <a:off x="1009393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009393" y="2656246"/>
        <a:ext cx="1022993" cy="493248"/>
      </dsp:txXfrm>
    </dsp:sp>
    <dsp:sp modelId="{65B0AE50-9CB3-4230-940C-D07D07EBCC3A}">
      <dsp:nvSpPr>
        <dsp:cNvPr id="0" name=""/>
        <dsp:cNvSpPr/>
      </dsp:nvSpPr>
      <dsp:spPr>
        <a:xfrm rot="17700000">
          <a:off x="1649847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66F4E-AE62-4FD2-9C12-266696E09E4C}">
      <dsp:nvSpPr>
        <dsp:cNvPr id="0" name=""/>
        <dsp:cNvSpPr/>
      </dsp:nvSpPr>
      <dsp:spPr>
        <a:xfrm>
          <a:off x="2159668" y="1740206"/>
          <a:ext cx="951312" cy="95131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8E65BF-C17A-4151-ADCE-3907E45F48DF}">
      <dsp:nvSpPr>
        <dsp:cNvPr id="0" name=""/>
        <dsp:cNvSpPr/>
      </dsp:nvSpPr>
      <dsp:spPr>
        <a:xfrm rot="17700000">
          <a:off x="2494868" y="964692"/>
          <a:ext cx="1182586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Quantum &amp; </a:t>
          </a:r>
          <a:r>
            <a:rPr lang="en-US" sz="1800" kern="1200" dirty="0" smtClean="0"/>
            <a:t>Amplidata  </a:t>
          </a:r>
          <a:endParaRPr lang="en-US" sz="1800" kern="1200" dirty="0"/>
        </a:p>
      </dsp:txBody>
      <dsp:txXfrm>
        <a:off x="2494868" y="964692"/>
        <a:ext cx="1182586" cy="569915"/>
      </dsp:txXfrm>
    </dsp:sp>
    <dsp:sp modelId="{36E6BF19-2661-4F97-8694-8F9566B6185A}">
      <dsp:nvSpPr>
        <dsp:cNvPr id="0" name=""/>
        <dsp:cNvSpPr/>
      </dsp:nvSpPr>
      <dsp:spPr>
        <a:xfrm>
          <a:off x="3182637" y="1968966"/>
          <a:ext cx="493791" cy="4937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16D03-133E-4F6C-8F63-69FDA60C928D}">
      <dsp:nvSpPr>
        <dsp:cNvPr id="0" name=""/>
        <dsp:cNvSpPr/>
      </dsp:nvSpPr>
      <dsp:spPr>
        <a:xfrm rot="17700000">
          <a:off x="2597808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POC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Fall 2011</a:t>
          </a:r>
          <a:endParaRPr lang="en-US" sz="1300" kern="1200" dirty="0"/>
        </a:p>
      </dsp:txBody>
      <dsp:txXfrm>
        <a:off x="2597808" y="2656246"/>
        <a:ext cx="1022993" cy="493248"/>
      </dsp:txXfrm>
    </dsp:sp>
    <dsp:sp modelId="{FEC0FE1F-DB24-490B-9970-D0CDB27215A4}">
      <dsp:nvSpPr>
        <dsp:cNvPr id="0" name=""/>
        <dsp:cNvSpPr/>
      </dsp:nvSpPr>
      <dsp:spPr>
        <a:xfrm rot="17700000">
          <a:off x="3238263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48225-362B-4E91-A15C-BBAFFEA118B9}">
      <dsp:nvSpPr>
        <dsp:cNvPr id="0" name=""/>
        <dsp:cNvSpPr/>
      </dsp:nvSpPr>
      <dsp:spPr>
        <a:xfrm>
          <a:off x="3748008" y="1968966"/>
          <a:ext cx="493791" cy="4937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07C43-408A-4C90-BB41-2E1461589C1F}">
      <dsp:nvSpPr>
        <dsp:cNvPr id="0" name=""/>
        <dsp:cNvSpPr/>
      </dsp:nvSpPr>
      <dsp:spPr>
        <a:xfrm rot="17700000">
          <a:off x="3163180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Agreement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Spring 2012</a:t>
          </a:r>
          <a:endParaRPr lang="en-US" sz="1300" kern="1200" dirty="0"/>
        </a:p>
      </dsp:txBody>
      <dsp:txXfrm>
        <a:off x="3163180" y="2656246"/>
        <a:ext cx="1022993" cy="493248"/>
      </dsp:txXfrm>
    </dsp:sp>
    <dsp:sp modelId="{58DB83DA-08A1-45C6-8A94-568EACF8AD3D}">
      <dsp:nvSpPr>
        <dsp:cNvPr id="0" name=""/>
        <dsp:cNvSpPr/>
      </dsp:nvSpPr>
      <dsp:spPr>
        <a:xfrm rot="17700000">
          <a:off x="3803634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9B7F4-EFF8-412A-9009-7046755A8FB9}">
      <dsp:nvSpPr>
        <dsp:cNvPr id="0" name=""/>
        <dsp:cNvSpPr/>
      </dsp:nvSpPr>
      <dsp:spPr>
        <a:xfrm>
          <a:off x="4313380" y="1968966"/>
          <a:ext cx="493791" cy="4937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EC0AD-49B9-4B0B-B7FC-E46A911EB39F}">
      <dsp:nvSpPr>
        <dsp:cNvPr id="0" name=""/>
        <dsp:cNvSpPr/>
      </dsp:nvSpPr>
      <dsp:spPr>
        <a:xfrm rot="17700000">
          <a:off x="3728551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AmpliStor 3.0</a:t>
          </a:r>
        </a:p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Summer 2012</a:t>
          </a:r>
          <a:endParaRPr lang="en-US" sz="1300" kern="1200" dirty="0"/>
        </a:p>
      </dsp:txBody>
      <dsp:txXfrm>
        <a:off x="3728551" y="2656246"/>
        <a:ext cx="1022993" cy="493248"/>
      </dsp:txXfrm>
    </dsp:sp>
    <dsp:sp modelId="{5A16BF94-C4BC-45B5-9AD4-ACE8E8C9983A}">
      <dsp:nvSpPr>
        <dsp:cNvPr id="0" name=""/>
        <dsp:cNvSpPr/>
      </dsp:nvSpPr>
      <dsp:spPr>
        <a:xfrm rot="17700000">
          <a:off x="4369006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383BA-2EA9-4183-9697-967A419CBBBC}">
      <dsp:nvSpPr>
        <dsp:cNvPr id="0" name=""/>
        <dsp:cNvSpPr/>
      </dsp:nvSpPr>
      <dsp:spPr>
        <a:xfrm>
          <a:off x="4878827" y="1740206"/>
          <a:ext cx="951312" cy="951312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C065C-268F-439A-AADA-99711E6B66E0}">
      <dsp:nvSpPr>
        <dsp:cNvPr id="0" name=""/>
        <dsp:cNvSpPr/>
      </dsp:nvSpPr>
      <dsp:spPr>
        <a:xfrm rot="17700000">
          <a:off x="5214026" y="964692"/>
          <a:ext cx="1182586" cy="569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Lattus</a:t>
          </a:r>
          <a:endParaRPr lang="en-US" sz="1800" kern="1200" dirty="0"/>
        </a:p>
      </dsp:txBody>
      <dsp:txXfrm>
        <a:off x="5214026" y="964692"/>
        <a:ext cx="1182586" cy="569915"/>
      </dsp:txXfrm>
    </dsp:sp>
    <dsp:sp modelId="{2DE0B99A-B430-42CC-B31B-ECEF97A8318A}">
      <dsp:nvSpPr>
        <dsp:cNvPr id="0" name=""/>
        <dsp:cNvSpPr/>
      </dsp:nvSpPr>
      <dsp:spPr>
        <a:xfrm>
          <a:off x="5901795" y="1968966"/>
          <a:ext cx="493791" cy="4937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4E7E2-3654-4CBA-92E7-FEE37CC98111}">
      <dsp:nvSpPr>
        <dsp:cNvPr id="0" name=""/>
        <dsp:cNvSpPr/>
      </dsp:nvSpPr>
      <dsp:spPr>
        <a:xfrm rot="17700000">
          <a:off x="5316967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Lattus-X Winter 2012</a:t>
          </a:r>
          <a:endParaRPr lang="en-US" sz="1300" kern="1200" dirty="0"/>
        </a:p>
      </dsp:txBody>
      <dsp:txXfrm>
        <a:off x="5316967" y="2656246"/>
        <a:ext cx="1022993" cy="493248"/>
      </dsp:txXfrm>
    </dsp:sp>
    <dsp:sp modelId="{07E4F3F7-7D26-4785-9E58-30A50B17F0F0}">
      <dsp:nvSpPr>
        <dsp:cNvPr id="0" name=""/>
        <dsp:cNvSpPr/>
      </dsp:nvSpPr>
      <dsp:spPr>
        <a:xfrm rot="17700000">
          <a:off x="5957422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F0F37-6258-473D-9B7C-6ADE9AD0DF0E}">
      <dsp:nvSpPr>
        <dsp:cNvPr id="0" name=""/>
        <dsp:cNvSpPr/>
      </dsp:nvSpPr>
      <dsp:spPr>
        <a:xfrm>
          <a:off x="6467167" y="1968966"/>
          <a:ext cx="493791" cy="4937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D9E509-27BF-4DEB-B190-BE65F7177C90}">
      <dsp:nvSpPr>
        <dsp:cNvPr id="0" name=""/>
        <dsp:cNvSpPr/>
      </dsp:nvSpPr>
      <dsp:spPr>
        <a:xfrm rot="17700000">
          <a:off x="5882339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Lattus-M Spring 2013</a:t>
          </a:r>
          <a:endParaRPr lang="en-US" sz="1300" kern="1200" dirty="0"/>
        </a:p>
      </dsp:txBody>
      <dsp:txXfrm>
        <a:off x="5882339" y="2656246"/>
        <a:ext cx="1022993" cy="493248"/>
      </dsp:txXfrm>
    </dsp:sp>
    <dsp:sp modelId="{540C029D-0A10-4E8F-8710-7FFD42A9B7ED}">
      <dsp:nvSpPr>
        <dsp:cNvPr id="0" name=""/>
        <dsp:cNvSpPr/>
      </dsp:nvSpPr>
      <dsp:spPr>
        <a:xfrm rot="17700000">
          <a:off x="6522793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64C64-F876-430F-BBFD-256E53B534CA}">
      <dsp:nvSpPr>
        <dsp:cNvPr id="0" name=""/>
        <dsp:cNvSpPr/>
      </dsp:nvSpPr>
      <dsp:spPr>
        <a:xfrm>
          <a:off x="7032538" y="1968966"/>
          <a:ext cx="493791" cy="4937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DD03C-D88E-4A6B-A2BF-9F2C4B582A09}">
      <dsp:nvSpPr>
        <dsp:cNvPr id="0" name=""/>
        <dsp:cNvSpPr/>
      </dsp:nvSpPr>
      <dsp:spPr>
        <a:xfrm rot="17700000">
          <a:off x="6447710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Lattus-Mv2 Summer 2013</a:t>
          </a:r>
          <a:endParaRPr lang="en-US" sz="1300" kern="1200" dirty="0"/>
        </a:p>
      </dsp:txBody>
      <dsp:txXfrm>
        <a:off x="6447710" y="2656246"/>
        <a:ext cx="1022993" cy="493248"/>
      </dsp:txXfrm>
    </dsp:sp>
    <dsp:sp modelId="{BD021080-DB2B-4A41-AF9B-8D74521740B3}">
      <dsp:nvSpPr>
        <dsp:cNvPr id="0" name=""/>
        <dsp:cNvSpPr/>
      </dsp:nvSpPr>
      <dsp:spPr>
        <a:xfrm rot="17700000">
          <a:off x="7088165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C2320-2A27-4470-8D53-DBA2868A5726}">
      <dsp:nvSpPr>
        <dsp:cNvPr id="0" name=""/>
        <dsp:cNvSpPr/>
      </dsp:nvSpPr>
      <dsp:spPr>
        <a:xfrm>
          <a:off x="7597910" y="1968966"/>
          <a:ext cx="493791" cy="4937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263E17-AAF1-4308-8993-54D237C528FB}">
      <dsp:nvSpPr>
        <dsp:cNvPr id="0" name=""/>
        <dsp:cNvSpPr/>
      </dsp:nvSpPr>
      <dsp:spPr>
        <a:xfrm rot="17700000">
          <a:off x="7013082" y="2656246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….</a:t>
          </a:r>
          <a:endParaRPr lang="en-US" sz="1300" kern="1200" dirty="0"/>
        </a:p>
      </dsp:txBody>
      <dsp:txXfrm>
        <a:off x="7013082" y="2656246"/>
        <a:ext cx="1022993" cy="493248"/>
      </dsp:txXfrm>
    </dsp:sp>
    <dsp:sp modelId="{2AE94F6C-989D-4D26-92F7-6F00A535D366}">
      <dsp:nvSpPr>
        <dsp:cNvPr id="0" name=""/>
        <dsp:cNvSpPr/>
      </dsp:nvSpPr>
      <dsp:spPr>
        <a:xfrm rot="17700000">
          <a:off x="7653536" y="1282229"/>
          <a:ext cx="1022993" cy="493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1E7C1-C1C0-4DFB-BD70-2690E2324F62}">
      <dsp:nvSpPr>
        <dsp:cNvPr id="0" name=""/>
        <dsp:cNvSpPr/>
      </dsp:nvSpPr>
      <dsp:spPr>
        <a:xfrm rot="5400000">
          <a:off x="4481488" y="-1601191"/>
          <a:ext cx="1296590" cy="48280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Installation Support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First Call</a:t>
          </a:r>
          <a:endParaRPr lang="en-US" sz="2900" kern="1200" dirty="0"/>
        </a:p>
      </dsp:txBody>
      <dsp:txXfrm rot="-5400000">
        <a:off x="2715767" y="227824"/>
        <a:ext cx="4764738" cy="1170002"/>
      </dsp:txXfrm>
    </dsp:sp>
    <dsp:sp modelId="{C2019997-F73D-494D-912E-DE0C80850D0E}">
      <dsp:nvSpPr>
        <dsp:cNvPr id="0" name=""/>
        <dsp:cNvSpPr/>
      </dsp:nvSpPr>
      <dsp:spPr>
        <a:xfrm>
          <a:off x="0" y="2455"/>
          <a:ext cx="2715768" cy="16207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Quantum Service</a:t>
          </a:r>
          <a:endParaRPr lang="en-US" sz="3500" kern="1200" dirty="0"/>
        </a:p>
      </dsp:txBody>
      <dsp:txXfrm>
        <a:off x="79118" y="81573"/>
        <a:ext cx="2557532" cy="1462502"/>
      </dsp:txXfrm>
    </dsp:sp>
    <dsp:sp modelId="{D6EF9953-2C48-4459-AE00-081A9F366977}">
      <dsp:nvSpPr>
        <dsp:cNvPr id="0" name=""/>
        <dsp:cNvSpPr/>
      </dsp:nvSpPr>
      <dsp:spPr>
        <a:xfrm rot="5400000">
          <a:off x="4481488" y="100583"/>
          <a:ext cx="1296590" cy="4828032"/>
        </a:xfrm>
        <a:prstGeom prst="round2SameRect">
          <a:avLst/>
        </a:prstGeom>
        <a:solidFill>
          <a:schemeClr val="accent3">
            <a:tint val="40000"/>
            <a:alpha val="90000"/>
            <a:hueOff val="738230"/>
            <a:satOff val="-38410"/>
            <a:lumOff val="-131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38230"/>
              <a:satOff val="-38410"/>
              <a:lumOff val="-131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support@amplidata.com</a:t>
          </a:r>
          <a:endParaRPr lang="en-US" sz="2900" kern="1200" dirty="0"/>
        </a:p>
      </dsp:txBody>
      <dsp:txXfrm rot="-5400000">
        <a:off x="2715767" y="1929598"/>
        <a:ext cx="4764738" cy="1170002"/>
      </dsp:txXfrm>
    </dsp:sp>
    <dsp:sp modelId="{28C31FCB-FAC6-42F8-8C33-E5F0477DEF2F}">
      <dsp:nvSpPr>
        <dsp:cNvPr id="0" name=""/>
        <dsp:cNvSpPr/>
      </dsp:nvSpPr>
      <dsp:spPr>
        <a:xfrm>
          <a:off x="0" y="1704230"/>
          <a:ext cx="2715768" cy="1620738"/>
        </a:xfrm>
        <a:prstGeom prst="roundRect">
          <a:avLst/>
        </a:prstGeom>
        <a:gradFill rotWithShape="0">
          <a:gsLst>
            <a:gs pos="0">
              <a:schemeClr val="accent3">
                <a:hueOff val="1003455"/>
                <a:satOff val="-41994"/>
                <a:lumOff val="-294"/>
                <a:alphaOff val="0"/>
                <a:shade val="51000"/>
                <a:satMod val="130000"/>
              </a:schemeClr>
            </a:gs>
            <a:gs pos="80000">
              <a:schemeClr val="accent3">
                <a:hueOff val="1003455"/>
                <a:satOff val="-41994"/>
                <a:lumOff val="-294"/>
                <a:alphaOff val="0"/>
                <a:shade val="93000"/>
                <a:satMod val="130000"/>
              </a:schemeClr>
            </a:gs>
            <a:gs pos="100000">
              <a:schemeClr val="accent3">
                <a:hueOff val="1003455"/>
                <a:satOff val="-41994"/>
                <a:lumOff val="-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Amplidata</a:t>
          </a:r>
          <a:endParaRPr lang="en-US" sz="3500" kern="1200" dirty="0"/>
        </a:p>
      </dsp:txBody>
      <dsp:txXfrm>
        <a:off x="79118" y="1783348"/>
        <a:ext cx="2557532" cy="1462502"/>
      </dsp:txXfrm>
    </dsp:sp>
    <dsp:sp modelId="{510B1202-03DE-4A76-B0ED-AC1460F7479D}">
      <dsp:nvSpPr>
        <dsp:cNvPr id="0" name=""/>
        <dsp:cNvSpPr/>
      </dsp:nvSpPr>
      <dsp:spPr>
        <a:xfrm rot="5400000">
          <a:off x="4481488" y="1802359"/>
          <a:ext cx="1296590" cy="4828032"/>
        </a:xfrm>
        <a:prstGeom prst="round2SameRect">
          <a:avLst/>
        </a:prstGeom>
        <a:solidFill>
          <a:schemeClr val="accent3">
            <a:tint val="40000"/>
            <a:alpha val="90000"/>
            <a:hueOff val="1476459"/>
            <a:satOff val="-76821"/>
            <a:lumOff val="-262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476459"/>
              <a:satOff val="-76821"/>
              <a:lumOff val="-26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http://dxwiki/dxwiki/Lattus</a:t>
          </a:r>
          <a:endParaRPr lang="en-US" sz="2900" kern="1200" dirty="0"/>
        </a:p>
      </dsp:txBody>
      <dsp:txXfrm rot="-5400000">
        <a:off x="2715767" y="3631374"/>
        <a:ext cx="4764738" cy="1170002"/>
      </dsp:txXfrm>
    </dsp:sp>
    <dsp:sp modelId="{9F8761B8-88E9-460C-BEA5-8961901A0D7E}">
      <dsp:nvSpPr>
        <dsp:cNvPr id="0" name=""/>
        <dsp:cNvSpPr/>
      </dsp:nvSpPr>
      <dsp:spPr>
        <a:xfrm>
          <a:off x="0" y="3406006"/>
          <a:ext cx="2715768" cy="1620738"/>
        </a:xfrm>
        <a:prstGeom prst="roundRect">
          <a:avLst/>
        </a:prstGeom>
        <a:gradFill rotWithShape="0">
          <a:gsLst>
            <a:gs pos="0">
              <a:schemeClr val="accent3">
                <a:hueOff val="2006909"/>
                <a:satOff val="-83988"/>
                <a:lumOff val="-588"/>
                <a:alphaOff val="0"/>
                <a:shade val="51000"/>
                <a:satMod val="130000"/>
              </a:schemeClr>
            </a:gs>
            <a:gs pos="80000">
              <a:schemeClr val="accent3">
                <a:hueOff val="2006909"/>
                <a:satOff val="-83988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3">
                <a:hueOff val="2006909"/>
                <a:satOff val="-83988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Engineering</a:t>
          </a:r>
          <a:endParaRPr lang="en-US" sz="3500" kern="1200" dirty="0"/>
        </a:p>
      </dsp:txBody>
      <dsp:txXfrm>
        <a:off x="79118" y="3485124"/>
        <a:ext cx="2557532" cy="146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B067-2DE0-470D-9E01-24BCF0044850}" type="datetimeFigureOut">
              <a:rPr lang="en-US" smtClean="0"/>
              <a:t>7/15/2013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4CB1-BABD-4A11-AD1C-484AEFC67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hardware, software and a lot of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4CB1-BABD-4A11-AD1C-484AEFC670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Nodes are Amplidata’s design</a:t>
            </a:r>
          </a:p>
          <a:p>
            <a:r>
              <a:rPr lang="en-US" dirty="0" smtClean="0"/>
              <a:t>	- 3 TB drives, 4TB coming</a:t>
            </a:r>
          </a:p>
          <a:p>
            <a:r>
              <a:rPr lang="en-US" dirty="0" smtClean="0"/>
              <a:t>Everything else we source from people like Dell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4CB1-BABD-4A11-AD1C-484AEFC67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Amplidata</a:t>
            </a:r>
            <a:r>
              <a:rPr lang="en-US" baseline="0" dirty="0" smtClean="0"/>
              <a:t> documents are always located on Box, and off the Amplidata wiki page</a:t>
            </a:r>
          </a:p>
          <a:p>
            <a:r>
              <a:rPr lang="en-US" baseline="0" dirty="0" smtClean="0"/>
              <a:t>These should only be used as reference, the official Quantum guides are in the standard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4CB1-BABD-4A11-AD1C-484AEFC670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http://bo.quantum.com/bugzilla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4CB1-BABD-4A11-AD1C-484AEFC67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rgbClr val="00B0F0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82D4-F950-4684-937F-8617D859791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9" r:id="rId13"/>
    <p:sldLayoutId id="2147484160" r:id="rId14"/>
    <p:sldLayoutId id="2147484161" r:id="rId15"/>
    <p:sldLayoutId id="2147484162" r:id="rId16"/>
    <p:sldLayoutId id="2147484163" r:id="rId17"/>
    <p:sldLayoutId id="2147484164" r:id="rId18"/>
    <p:sldLayoutId id="2147484165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Lattus and </a:t>
            </a:r>
            <a:r>
              <a:rPr lang="en-US" dirty="0" smtClean="0"/>
              <a:t>AmpliStor </a:t>
            </a:r>
            <a:r>
              <a:rPr lang="en-US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49885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Partnered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1262941"/>
              </p:ext>
            </p:extLst>
          </p:nvPr>
        </p:nvGraphicFramePr>
        <p:xfrm>
          <a:off x="304800" y="13716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57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is: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 descr="C:\Users\jcheeney\AppData\Local\Microsoft\Windows\Temporary Internet Files\Content.IE5\69N31PLC\MP900448414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54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jcheeney\Downloads\Lattus-X_fullRack_P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"/>
            <a:ext cx="1828429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324600" y="1219200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68753"/>
              <a:gd name="adj4" fmla="val -1228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Nodes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6324600" y="3044952"/>
            <a:ext cx="1371600" cy="612648"/>
          </a:xfrm>
          <a:prstGeom prst="borderCallout1">
            <a:avLst>
              <a:gd name="adj1" fmla="val 18750"/>
              <a:gd name="adj2" fmla="val -8333"/>
              <a:gd name="adj3" fmla="val 58460"/>
              <a:gd name="adj4" fmla="val -8603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Switches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 flipH="1">
            <a:off x="1524000" y="3351276"/>
            <a:ext cx="1295400" cy="612648"/>
          </a:xfrm>
          <a:prstGeom prst="borderCallout1">
            <a:avLst>
              <a:gd name="adj1" fmla="val 18750"/>
              <a:gd name="adj2" fmla="val -8333"/>
              <a:gd name="adj3" fmla="val -36432"/>
              <a:gd name="adj4" fmla="val -9492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 flipH="1">
            <a:off x="1524000" y="2381250"/>
            <a:ext cx="1295400" cy="612648"/>
          </a:xfrm>
          <a:prstGeom prst="borderCallout1">
            <a:avLst>
              <a:gd name="adj1" fmla="val 18750"/>
              <a:gd name="adj2" fmla="val -8333"/>
              <a:gd name="adj3" fmla="val 64732"/>
              <a:gd name="adj4" fmla="val -9632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Node</a:t>
            </a:r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6400800" y="5178552"/>
            <a:ext cx="1371600" cy="612648"/>
          </a:xfrm>
          <a:prstGeom prst="borderCallout1">
            <a:avLst>
              <a:gd name="adj1" fmla="val 18750"/>
              <a:gd name="adj2" fmla="val -8333"/>
              <a:gd name="adj3" fmla="val -8447"/>
              <a:gd name="adj4" fmla="val -6879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Lots of Cables</a:t>
            </a:r>
          </a:p>
        </p:txBody>
      </p:sp>
    </p:spTree>
    <p:extLst>
      <p:ext uri="{BB962C8B-B14F-4D97-AF65-F5344CB8AC3E}">
        <p14:creationId xmlns:p14="http://schemas.microsoft.com/office/powerpoint/2010/main" val="283749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Lattus 3.0, 3.1, 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2" y="1676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79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1" name="Picture 3" descr="C:\Users\jcheeney\AppData\Local\Microsoft\Windows\Temporary Internet Files\Content.IE5\R4436J8A\MP90043055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2" y="914400"/>
            <a:ext cx="6855565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cheeney\AppData\Local\Microsoft\Windows\Temporary Internet Files\Content.IE5\I72VQK4A\MP90040220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29500" cy="594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5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 bwMode="auto">
          <a:xfrm>
            <a:off x="293386" y="822960"/>
            <a:ext cx="8298821" cy="5577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 rot="19659985">
            <a:off x="4516247" y="3165605"/>
            <a:ext cx="493250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http://bo.quantum.com/bugzilla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93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Lattus Support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734442"/>
              </p:ext>
            </p:extLst>
          </p:nvPr>
        </p:nvGraphicFramePr>
        <p:xfrm>
          <a:off x="301625" y="11430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966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1535</TotalTime>
  <Words>136</Words>
  <Application>Microsoft Office PowerPoint</Application>
  <PresentationFormat>On-screen Show (4:3)</PresentationFormat>
  <Paragraphs>54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Partnered Solution</vt:lpstr>
      <vt:lpstr>Lattus is:</vt:lpstr>
      <vt:lpstr>Lattus Hardware</vt:lpstr>
      <vt:lpstr>Lattus Software</vt:lpstr>
      <vt:lpstr>Lattus Documentation</vt:lpstr>
      <vt:lpstr>Lattus Defects</vt:lpstr>
      <vt:lpstr>Lattus Support</vt:lpstr>
    </vt:vector>
  </TitlesOfParts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Cheeney</dc:creator>
  <cp:lastModifiedBy>Jeff Cheeney</cp:lastModifiedBy>
  <cp:revision>20</cp:revision>
  <dcterms:created xsi:type="dcterms:W3CDTF">2013-07-10T21:36:00Z</dcterms:created>
  <dcterms:modified xsi:type="dcterms:W3CDTF">2013-07-15T18:42:05Z</dcterms:modified>
</cp:coreProperties>
</file>