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7" r:id="rId2"/>
    <p:sldId id="276" r:id="rId3"/>
    <p:sldId id="257" r:id="rId4"/>
    <p:sldId id="278" r:id="rId5"/>
    <p:sldId id="279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9A32C-B1FD-4CF2-A35F-F9A6FA6A4985}" type="datetimeFigureOut">
              <a:rPr lang="en-US" smtClean="0"/>
              <a:pPr/>
              <a:t>7/16/2013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2A63A-36B9-4DD1-AAC7-E8775C809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 txBox="1">
            <a:spLocks noGrp="1" noChangeArrowheads="1"/>
          </p:cNvSpPr>
          <p:nvPr/>
        </p:nvSpPr>
        <p:spPr bwMode="auto">
          <a:xfrm>
            <a:off x="305098" y="8610298"/>
            <a:ext cx="4647902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defTabSz="914485">
              <a:spcBef>
                <a:spcPct val="0"/>
              </a:spcBef>
            </a:pPr>
            <a:r>
              <a:rPr lang="en-US" sz="800" dirty="0"/>
              <a:t>© 2008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5182195" y="8610298"/>
            <a:ext cx="137070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 defTabSz="914485">
              <a:spcBef>
                <a:spcPct val="0"/>
              </a:spcBef>
            </a:pPr>
            <a:fld id="{23340974-F454-4813-8314-328958C8B97B}" type="slidenum">
              <a:rPr lang="en-US" sz="1200"/>
              <a:pPr algn="r" defTabSz="914485">
                <a:spcBef>
                  <a:spcPct val="0"/>
                </a:spcBef>
              </a:pPr>
              <a:t>1</a:t>
            </a:fld>
            <a:endParaRPr lang="en-US" sz="1200" dirty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EC7EB7-C48F-4B26-BA18-1E3C3CBE1305}" type="datetimeFigureOut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BD93F-8A3C-4E23-B7FD-0AA1893611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BD93F-8A3C-4E23-B7FD-0AA1893611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fld id="{EDABD93F-8A3C-4E23-B7FD-0AA1893611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304800" y="2438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spcBef>
                <a:spcPct val="0"/>
              </a:spcBef>
            </a:pPr>
            <a:r>
              <a:rPr lang="en-US" sz="4000" dirty="0" smtClean="0">
                <a:solidFill>
                  <a:schemeClr val="bg1"/>
                </a:solidFill>
              </a:rPr>
              <a:t>SNFS 4.7 TOI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304800" y="32004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1" hangingPunct="1">
              <a:spcBef>
                <a:spcPct val="20000"/>
              </a:spcBef>
              <a:buSzPct val="75000"/>
            </a:pPr>
            <a:r>
              <a:rPr lang="en-US" sz="1800" b="1" dirty="0" smtClean="0">
                <a:solidFill>
                  <a:srgbClr val="DDDDDD"/>
                </a:solidFill>
              </a:rPr>
              <a:t>Brent Petit</a:t>
            </a:r>
            <a:endParaRPr lang="en-US" sz="1800" b="1" dirty="0">
              <a:solidFill>
                <a:srgbClr val="DDDDDD"/>
              </a:solidFill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304800" y="4083050"/>
            <a:ext cx="11865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bg1"/>
                </a:solidFill>
              </a:rPr>
              <a:t>17 JUL </a:t>
            </a:r>
            <a:r>
              <a:rPr lang="en-US" sz="1600" dirty="0" smtClean="0">
                <a:solidFill>
                  <a:schemeClr val="bg1"/>
                </a:solidFill>
              </a:rPr>
              <a:t>2013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F562927-480A-48E1-B2BC-6B0453E9EEDC}" type="slidenum">
              <a:rPr smtClean="0">
                <a:ea typeface="ＭＳ Ｐゴシック" pitchFamily="34" charset="-128"/>
              </a:rPr>
              <a:pPr/>
              <a:t>2</a:t>
            </a:fld>
            <a:endParaRPr smtClean="0">
              <a:ea typeface="ＭＳ Ｐゴシック" pitchFamily="34" charset="-128"/>
            </a:endParaRPr>
          </a:p>
        </p:txBody>
      </p:sp>
      <p:pic>
        <p:nvPicPr>
          <p:cNvPr id="15370" name="Picture 10" descr="KnowledgeTransfer_MainSc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Platform Support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Windows Server 2012 MDC</a:t>
            </a:r>
          </a:p>
          <a:p>
            <a:pPr lvl="1"/>
            <a:r>
              <a:rPr lang="en-US" sz="2000" dirty="0" smtClean="0"/>
              <a:t>Windows 8 Client support added in 4.3.2</a:t>
            </a:r>
            <a:endParaRPr lang="en-US" sz="2000" dirty="0" smtClean="0"/>
          </a:p>
          <a:p>
            <a:r>
              <a:rPr lang="en-US" sz="2800" dirty="0" smtClean="0"/>
              <a:t>SLES 11 SP2 MDC</a:t>
            </a:r>
            <a:endParaRPr lang="en-US" sz="2800" dirty="0" smtClean="0"/>
          </a:p>
          <a:p>
            <a:r>
              <a:rPr lang="en-US" sz="2800" dirty="0" err="1" smtClean="0"/>
              <a:t>RedHat</a:t>
            </a:r>
            <a:r>
              <a:rPr lang="en-US" sz="2800" dirty="0" smtClean="0"/>
              <a:t> 6.4 MDC</a:t>
            </a:r>
            <a:endParaRPr lang="en-US" sz="2800" dirty="0" smtClean="0"/>
          </a:p>
          <a:p>
            <a:r>
              <a:rPr lang="en-US" sz="2800" dirty="0" smtClean="0"/>
              <a:t>Solaris 11.1 Client</a:t>
            </a:r>
          </a:p>
          <a:p>
            <a:pPr lvl="1"/>
            <a:r>
              <a:rPr lang="en-US" sz="2000" dirty="0" smtClean="0"/>
              <a:t>x</a:t>
            </a:r>
            <a:r>
              <a:rPr lang="en-US" sz="2000" dirty="0" smtClean="0"/>
              <a:t>86_64 &amp; </a:t>
            </a:r>
            <a:r>
              <a:rPr lang="en-US" sz="2000" dirty="0" err="1" smtClean="0"/>
              <a:t>Sparc</a:t>
            </a:r>
            <a:endParaRPr lang="en-US" sz="2000" dirty="0" smtClean="0"/>
          </a:p>
          <a:p>
            <a:r>
              <a:rPr lang="en-US" sz="2800" dirty="0" err="1" smtClean="0"/>
              <a:t>Debian</a:t>
            </a:r>
            <a:r>
              <a:rPr lang="en-US" sz="2800" dirty="0" smtClean="0"/>
              <a:t> 6 Client</a:t>
            </a:r>
          </a:p>
          <a:p>
            <a:pPr lvl="1"/>
            <a:r>
              <a:rPr lang="en-US" sz="2000" dirty="0" smtClean="0"/>
              <a:t>x</a:t>
            </a:r>
            <a:r>
              <a:rPr lang="en-US" sz="2000" dirty="0" smtClean="0"/>
              <a:t>86_64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Xsan</a:t>
            </a:r>
            <a:r>
              <a:rPr lang="en-US" dirty="0" smtClean="0"/>
              <a:t> Changes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4.7 will be supported as a StorNext FX upgrade</a:t>
            </a:r>
          </a:p>
          <a:p>
            <a:r>
              <a:rPr lang="en-US" sz="2800" dirty="0" smtClean="0"/>
              <a:t>Details to come</a:t>
            </a:r>
            <a:endParaRPr lang="en-US" sz="2800" dirty="0" smtClean="0"/>
          </a:p>
          <a:p>
            <a:r>
              <a:rPr lang="en-US" sz="2800" dirty="0" smtClean="0"/>
              <a:t>Current </a:t>
            </a:r>
            <a:r>
              <a:rPr lang="en-US" sz="2800" dirty="0" err="1" smtClean="0"/>
              <a:t>Xsan</a:t>
            </a:r>
            <a:r>
              <a:rPr lang="en-US" sz="2800" dirty="0" smtClean="0"/>
              <a:t> releases are based on 4.2.2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Windows Share mode Support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Provides for cross-client support for the Windows “sharemode” behavior supported by the Windows </a:t>
            </a:r>
            <a:r>
              <a:rPr lang="en-US" sz="2800" dirty="0" err="1" smtClean="0"/>
              <a:t>CreateFile</a:t>
            </a:r>
            <a:r>
              <a:rPr lang="en-US" sz="2800" dirty="0" smtClean="0"/>
              <a:t> </a:t>
            </a:r>
            <a:r>
              <a:rPr lang="en-US" sz="2800" dirty="0" smtClean="0"/>
              <a:t>API</a:t>
            </a:r>
            <a:endParaRPr lang="en-US" sz="2800" dirty="0" smtClean="0"/>
          </a:p>
          <a:p>
            <a:r>
              <a:rPr lang="en-US" sz="2800" dirty="0" smtClean="0"/>
              <a:t>Most notable use case is shared access to Microsoft Office files</a:t>
            </a:r>
          </a:p>
          <a:p>
            <a:r>
              <a:rPr lang="en-US" sz="2800" dirty="0" smtClean="0"/>
              <a:t>Allows access for clients that do not have global </a:t>
            </a:r>
            <a:r>
              <a:rPr lang="en-US" sz="2800" dirty="0" err="1" smtClean="0"/>
              <a:t>sharemode</a:t>
            </a:r>
            <a:r>
              <a:rPr lang="en-US" sz="2800" dirty="0" smtClean="0"/>
              <a:t> support</a:t>
            </a:r>
          </a:p>
          <a:p>
            <a:pPr lvl="1"/>
            <a:r>
              <a:rPr lang="en-US" sz="2200" dirty="0" smtClean="0"/>
              <a:t>But no enforcement is done on those clients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Windows Share mode Support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Example – Microsoft Word files</a:t>
            </a:r>
          </a:p>
          <a:p>
            <a:pPr lvl="1"/>
            <a:r>
              <a:rPr lang="en-US" sz="2200" dirty="0" smtClean="0"/>
              <a:t>Client 1 opens “File.doc”</a:t>
            </a:r>
          </a:p>
          <a:p>
            <a:pPr lvl="2"/>
            <a:r>
              <a:rPr lang="en-US" sz="2000" dirty="0" smtClean="0"/>
              <a:t>MS Word opens this file with exclusive read/write access</a:t>
            </a:r>
          </a:p>
          <a:p>
            <a:pPr lvl="1"/>
            <a:r>
              <a:rPr lang="en-US" sz="2200" dirty="0" smtClean="0"/>
              <a:t>Client 2 opens “File.doc”</a:t>
            </a:r>
          </a:p>
          <a:p>
            <a:pPr lvl="2"/>
            <a:r>
              <a:rPr lang="en-US" sz="2000" dirty="0" smtClean="0"/>
              <a:t>Client 2 receives a sharing violation</a:t>
            </a:r>
          </a:p>
          <a:p>
            <a:pPr lvl="1"/>
            <a:r>
              <a:rPr lang="en-US" sz="2200" dirty="0" smtClean="0"/>
              <a:t>Once Client 1 closes “File.doc”, Client 2 is allowed to open the file</a:t>
            </a:r>
          </a:p>
          <a:p>
            <a:pPr lvl="1"/>
            <a:r>
              <a:rPr lang="en-US" sz="2200" dirty="0" smtClean="0"/>
              <a:t>This is a feature of Windows/Office that customers have been asking for</a:t>
            </a:r>
          </a:p>
          <a:p>
            <a:pPr lvl="1"/>
            <a:endParaRPr lang="en-US" sz="2200" dirty="0" smtClean="0"/>
          </a:p>
          <a:p>
            <a:pPr>
              <a:buNone/>
            </a:pPr>
            <a:r>
              <a:rPr lang="en-US" sz="2800" dirty="0" smtClean="0"/>
              <a:t>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Windows </a:t>
            </a:r>
            <a:r>
              <a:rPr lang="en-US" dirty="0" err="1" smtClean="0"/>
              <a:t>Sharemode</a:t>
            </a:r>
            <a:r>
              <a:rPr lang="en-US" dirty="0" smtClean="0"/>
              <a:t> Support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Notes</a:t>
            </a:r>
          </a:p>
          <a:p>
            <a:pPr lvl="1"/>
            <a:r>
              <a:rPr lang="en-US" sz="2200" dirty="0" smtClean="0"/>
              <a:t>This feature requires additional share mode tracking in the FSM and the Windows Clients</a:t>
            </a:r>
          </a:p>
          <a:p>
            <a:pPr lvl="2"/>
            <a:r>
              <a:rPr lang="en-US" sz="2000" dirty="0" smtClean="0"/>
              <a:t>Overhead is minimal – but not zero</a:t>
            </a:r>
          </a:p>
          <a:p>
            <a:pPr lvl="1"/>
            <a:r>
              <a:rPr lang="en-US" sz="2200" dirty="0" smtClean="0"/>
              <a:t>Non-Windows clients to not interact with </a:t>
            </a:r>
            <a:r>
              <a:rPr lang="en-US" sz="2200" dirty="0" err="1" smtClean="0"/>
              <a:t>sharemode</a:t>
            </a:r>
            <a:r>
              <a:rPr lang="en-US" sz="2200" dirty="0" smtClean="0"/>
              <a:t> tracking</a:t>
            </a:r>
          </a:p>
          <a:p>
            <a:pPr lvl="1"/>
            <a:r>
              <a:rPr lang="en-US" sz="2200" dirty="0" smtClean="0"/>
              <a:t>Enabling this feature can trigger new sharing violations on windows systems</a:t>
            </a:r>
          </a:p>
          <a:p>
            <a:pPr lvl="2"/>
            <a:r>
              <a:rPr lang="en-US" sz="2000" dirty="0" smtClean="0"/>
              <a:t>If that impacts the customer workflow the feature can be disabled until the customer applications are fixed</a:t>
            </a:r>
          </a:p>
          <a:p>
            <a:pPr lvl="1"/>
            <a:r>
              <a:rPr lang="en-US" sz="2200" dirty="0" smtClean="0"/>
              <a:t>FSM reconnect synchronization</a:t>
            </a:r>
          </a:p>
          <a:p>
            <a:pPr lvl="2"/>
            <a:r>
              <a:rPr lang="en-US" sz="2000" dirty="0" smtClean="0"/>
              <a:t>During FSM failover the clients must all resynchronize their </a:t>
            </a:r>
            <a:r>
              <a:rPr lang="en-US" sz="2000" dirty="0" err="1" smtClean="0"/>
              <a:t>sharemode</a:t>
            </a:r>
            <a:r>
              <a:rPr lang="en-US" sz="2000" dirty="0" smtClean="0"/>
              <a:t> state. This can increase the client reconnect time depending on how responsive all of the clients are.</a:t>
            </a:r>
          </a:p>
          <a:p>
            <a:pPr lvl="1"/>
            <a:endParaRPr lang="en-US" sz="2200" dirty="0" smtClean="0"/>
          </a:p>
          <a:p>
            <a:pPr>
              <a:buNone/>
            </a:pPr>
            <a:r>
              <a:rPr lang="en-US" sz="2800" dirty="0" smtClean="0"/>
              <a:t>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Windows </a:t>
            </a:r>
            <a:r>
              <a:rPr lang="en-US" dirty="0" err="1" smtClean="0"/>
              <a:t>Sharemode</a:t>
            </a:r>
            <a:r>
              <a:rPr lang="en-US" dirty="0" smtClean="0"/>
              <a:t> Support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Notes</a:t>
            </a:r>
          </a:p>
          <a:p>
            <a:pPr lvl="1"/>
            <a:r>
              <a:rPr lang="en-US" sz="2200" dirty="0" smtClean="0"/>
              <a:t>FSM reconnect synchronization</a:t>
            </a:r>
          </a:p>
          <a:p>
            <a:pPr lvl="2"/>
            <a:r>
              <a:rPr lang="en-US" sz="2000" dirty="0" smtClean="0"/>
              <a:t>During FSM failover the clients must all resynchronize their </a:t>
            </a:r>
            <a:r>
              <a:rPr lang="en-US" sz="2000" dirty="0" err="1" smtClean="0"/>
              <a:t>sharemode</a:t>
            </a:r>
            <a:r>
              <a:rPr lang="en-US" sz="2000" dirty="0" smtClean="0"/>
              <a:t> state. This can increase the client reconnect time depending on how responsive all of the clients are.</a:t>
            </a:r>
          </a:p>
          <a:p>
            <a:pPr lvl="1"/>
            <a:r>
              <a:rPr lang="en-US" sz="2200" dirty="0" smtClean="0"/>
              <a:t>The resynchronization will time-out if a client does not respond in time</a:t>
            </a:r>
          </a:p>
          <a:p>
            <a:pPr lvl="1"/>
            <a:r>
              <a:rPr lang="en-US" sz="2200" dirty="0" smtClean="0"/>
              <a:t>This could lead to a sharing mode conflict</a:t>
            </a:r>
          </a:p>
          <a:p>
            <a:pPr lvl="2"/>
            <a:r>
              <a:rPr lang="en-US" sz="2000" dirty="0" smtClean="0"/>
              <a:t>In that case the FSM will allow the conflict and log the issue in the </a:t>
            </a:r>
            <a:r>
              <a:rPr lang="en-US" sz="2000" dirty="0" err="1" smtClean="0"/>
              <a:t>cvlog</a:t>
            </a:r>
            <a:endParaRPr lang="en-US" sz="2000" dirty="0" smtClean="0"/>
          </a:p>
          <a:p>
            <a:pPr lvl="1"/>
            <a:endParaRPr lang="en-US" sz="2200" dirty="0" smtClean="0"/>
          </a:p>
          <a:p>
            <a:pPr>
              <a:buNone/>
            </a:pPr>
            <a:r>
              <a:rPr lang="en-US" sz="2800" dirty="0" smtClean="0"/>
              <a:t>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ntum Certainty Master Template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382</Words>
  <Application>Microsoft Office PowerPoint</Application>
  <PresentationFormat>On-screen Show (4:3)</PresentationFormat>
  <Paragraphs>56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Quantum Certainty Master Template</vt:lpstr>
      <vt:lpstr>Slide 1</vt:lpstr>
      <vt:lpstr>Slide 2</vt:lpstr>
      <vt:lpstr>Added Platform Support</vt:lpstr>
      <vt:lpstr>Xsan Changes</vt:lpstr>
      <vt:lpstr>Global Windows Share mode Support</vt:lpstr>
      <vt:lpstr>Global Windows Share mode Support</vt:lpstr>
      <vt:lpstr>Global Windows Sharemode Support</vt:lpstr>
      <vt:lpstr>Global Windows Sharemode Support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 Preslan</dc:creator>
  <cp:lastModifiedBy>bpetit</cp:lastModifiedBy>
  <cp:revision>77</cp:revision>
  <dcterms:created xsi:type="dcterms:W3CDTF">2012-07-12T14:17:09Z</dcterms:created>
  <dcterms:modified xsi:type="dcterms:W3CDTF">2013-07-16T19:53:28Z</dcterms:modified>
</cp:coreProperties>
</file>