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FF0EF3-7680-4B32-96E3-5B680F63BB89}" type="datetimeFigureOut">
              <a:rPr lang="en-US"/>
              <a:pPr>
                <a:defRPr/>
              </a:pPr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2BDC89-6210-41F2-8191-F79EB9549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F8E3BF-DFA1-41AA-B461-D2EB653FC71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5FDEE-3C01-4437-8E18-3448371BE83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3662-40E5-4F60-872B-08FD87C46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C528-449F-4207-B7E8-9FD018B251C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53DE-0A64-4C7E-8002-048EEDEE5FD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4309-DDA3-4C5D-952A-E7D484CF7FD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EBDF-F67E-466D-B83A-1A61B68A69F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2FF1-1B1C-475F-BA32-4223D2D1EB0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E56C-8745-4694-98A5-2170E1CEA59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6DE5-2D26-4FA6-A0D9-80211CE90DA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053E-3BB5-4551-A9CE-BF6EE3531A5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C9E3-72E5-41A5-99AC-9E7B318D98D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F5B86-A533-4F10-B273-A111D6AAB40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636A9-8FB9-4696-B1A4-01CDA6D9D65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C4F28EF4-328E-4618-BD6D-FEAC86D97FF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0BEDD2-B3D5-40E4-A6A7-8726B1EBBC4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StorNext</a:t>
            </a:r>
            <a:r>
              <a:rPr lang="en-US" dirty="0" smtClean="0"/>
              <a:t> Distributed LAN Client Performance</a:t>
            </a:r>
          </a:p>
        </p:txBody>
      </p:sp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March 12, 2012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Jeff Koniges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651-6884360 </a:t>
            </a:r>
          </a:p>
          <a:p>
            <a:pPr eaLnBrk="1" hangingPunct="1"/>
            <a:r>
              <a:rPr lang="en-US" dirty="0" smtClean="0"/>
              <a:t>Mendota Height, MN office</a:t>
            </a:r>
          </a:p>
          <a:p>
            <a:pPr eaLnBrk="1" hangingPunct="1"/>
            <a:r>
              <a:rPr lang="en-US" dirty="0" err="1" smtClean="0"/>
              <a:t>Jeffrey.Koniges@quantum.com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LAN Client/Server Performance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Overview</a:t>
            </a:r>
          </a:p>
          <a:p>
            <a:pPr eaLnBrk="1" hangingPunct="1"/>
            <a:r>
              <a:rPr lang="en-US" sz="3200" dirty="0" err="1" smtClean="0"/>
              <a:t>dpserver</a:t>
            </a:r>
            <a:r>
              <a:rPr lang="en-US" sz="3200" dirty="0" smtClean="0"/>
              <a:t> settings</a:t>
            </a:r>
          </a:p>
          <a:p>
            <a:pPr eaLnBrk="1" hangingPunct="1"/>
            <a:r>
              <a:rPr lang="en-US" sz="3200" dirty="0" smtClean="0"/>
              <a:t>Client load balancing options</a:t>
            </a:r>
          </a:p>
          <a:p>
            <a:pPr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LAN Client/Server Overview</a:t>
            </a:r>
          </a:p>
        </p:txBody>
      </p:sp>
      <p:pic>
        <p:nvPicPr>
          <p:cNvPr id="6" name="Content Placeholder 5" descr="DLC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3074" r="-4307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Client/Server settings in </a:t>
            </a:r>
            <a:r>
              <a:rPr lang="en-US" dirty="0" err="1" smtClean="0"/>
              <a:t>dpserver</a:t>
            </a:r>
            <a:r>
              <a:rPr lang="en-US" dirty="0" smtClean="0"/>
              <a:t> file</a:t>
            </a:r>
            <a:endParaRPr lang="en-US" dirty="0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/</a:t>
            </a:r>
            <a:r>
              <a:rPr lang="en-US" sz="3200" dirty="0" err="1" smtClean="0"/>
              <a:t>usr/cvfs/config/dpserver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/</a:t>
            </a:r>
            <a:r>
              <a:rPr lang="en-US" sz="3200" dirty="0" err="1" smtClean="0"/>
              <a:t>usr/cvfs/config/dpserver.fsname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Template created with “</a:t>
            </a:r>
            <a:r>
              <a:rPr lang="en-US" sz="3200" dirty="0" err="1" smtClean="0"/>
              <a:t>sndpscfg</a:t>
            </a:r>
            <a:r>
              <a:rPr lang="en-US" sz="3200" dirty="0" smtClean="0"/>
              <a:t> –</a:t>
            </a:r>
            <a:r>
              <a:rPr lang="en-US" sz="3200" dirty="0" err="1" smtClean="0"/>
              <a:t>e</a:t>
            </a:r>
            <a:r>
              <a:rPr lang="en-US" sz="3200" dirty="0" smtClean="0"/>
              <a:t>”</a:t>
            </a:r>
          </a:p>
          <a:p>
            <a:pPr eaLnBrk="1" hangingPunct="1"/>
            <a:r>
              <a:rPr lang="en-US" sz="3200" dirty="0" smtClean="0"/>
              <a:t>File is required to be present on server – must select at least one interface</a:t>
            </a:r>
          </a:p>
          <a:p>
            <a:pPr eaLnBrk="1" hangingPunct="1"/>
            <a:r>
              <a:rPr lang="en-US" sz="3200" dirty="0" smtClean="0"/>
              <a:t>Performance tuning options are used by servers and clients</a:t>
            </a:r>
          </a:p>
          <a:p>
            <a:pPr eaLnBrk="1" hangingPunct="1"/>
            <a:r>
              <a:rPr lang="en-US" sz="3200" dirty="0" smtClean="0"/>
              <a:t>Windows servers use </a:t>
            </a:r>
            <a:r>
              <a:rPr lang="en-US" sz="3200" dirty="0" smtClean="0"/>
              <a:t>Distributed LAN tab in Client Configuration utility</a:t>
            </a:r>
            <a:endParaRPr lang="en-US" sz="3200" dirty="0" smtClean="0"/>
          </a:p>
          <a:p>
            <a:pPr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Client/Server settings in </a:t>
            </a:r>
            <a:r>
              <a:rPr lang="en-US" dirty="0" err="1" smtClean="0"/>
              <a:t>dpserver</a:t>
            </a:r>
            <a:r>
              <a:rPr lang="en-US" dirty="0" smtClean="0"/>
              <a:t> file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1854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38400"/>
                <a:gridCol w="19050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tcp_window_size_kb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32-1024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and 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transfer_buffer_count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server_buffer_count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Server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daemon_threads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</a:t>
                      </a:r>
                      <a:r>
                        <a:rPr lang="en-US" baseline="0" dirty="0" smtClean="0"/>
                        <a:t> threads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3DDB96-78D1-4068-8780-F7CC862E4596}" type="slidenum">
              <a:rPr lang="en-US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 load balancing options</a:t>
            </a:r>
            <a:endParaRPr lang="en-US" dirty="0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Client mount options – /etc/</a:t>
            </a:r>
            <a:r>
              <a:rPr lang="en-US" sz="3200" dirty="0" err="1" smtClean="0"/>
              <a:t>fstab</a:t>
            </a:r>
            <a:r>
              <a:rPr lang="en-US" sz="3200" dirty="0" smtClean="0"/>
              <a:t> or Client Configuration Utility (Windows)</a:t>
            </a:r>
          </a:p>
          <a:p>
            <a:pPr eaLnBrk="1" hangingPunct="1"/>
            <a:r>
              <a:rPr lang="en-US" sz="3200" dirty="0" smtClean="0"/>
              <a:t>m</a:t>
            </a:r>
            <a:r>
              <a:rPr lang="en-US" sz="3200" dirty="0" smtClean="0"/>
              <a:t>an </a:t>
            </a:r>
            <a:r>
              <a:rPr lang="en-US" sz="3200" dirty="0" err="1" smtClean="0"/>
              <a:t>mount_cvfs</a:t>
            </a:r>
            <a:endParaRPr lang="en-US" sz="3200" dirty="0" smtClean="0"/>
          </a:p>
          <a:p>
            <a:pPr eaLnBrk="1" hangingPunct="1"/>
            <a:r>
              <a:rPr lang="en-US" sz="3200" dirty="0" err="1" smtClean="0"/>
              <a:t>p</a:t>
            </a:r>
            <a:r>
              <a:rPr lang="en-US" sz="3200" dirty="0" err="1" smtClean="0"/>
              <a:t>roxypath</a:t>
            </a:r>
            <a:r>
              <a:rPr lang="en-US" sz="3200" dirty="0" smtClean="0"/>
              <a:t>=balance (default)</a:t>
            </a:r>
          </a:p>
          <a:p>
            <a:pPr eaLnBrk="1" hangingPunct="1"/>
            <a:r>
              <a:rPr lang="en-US" sz="3200" dirty="0" err="1" smtClean="0"/>
              <a:t>p</a:t>
            </a:r>
            <a:r>
              <a:rPr lang="en-US" sz="3200" dirty="0" err="1" smtClean="0"/>
              <a:t>roxypath</a:t>
            </a:r>
            <a:r>
              <a:rPr lang="en-US" sz="3200" dirty="0" smtClean="0"/>
              <a:t>=rotate</a:t>
            </a:r>
          </a:p>
          <a:p>
            <a:pPr eaLnBrk="1" hangingPunct="1"/>
            <a:r>
              <a:rPr lang="en-US" sz="3200" dirty="0" err="1" smtClean="0"/>
              <a:t>p</a:t>
            </a:r>
            <a:r>
              <a:rPr lang="en-US" sz="3200" dirty="0" err="1" smtClean="0"/>
              <a:t>roxypath</a:t>
            </a:r>
            <a:r>
              <a:rPr lang="en-US" sz="3200" dirty="0" smtClean="0"/>
              <a:t>=sticky (disk sticky)</a:t>
            </a:r>
          </a:p>
          <a:p>
            <a:pPr eaLnBrk="1" hangingPunct="1"/>
            <a:r>
              <a:rPr lang="en-US" sz="3200" dirty="0" err="1" smtClean="0"/>
              <a:t>p</a:t>
            </a:r>
            <a:r>
              <a:rPr lang="en-US" sz="3200" dirty="0" err="1" smtClean="0"/>
              <a:t>roxypath</a:t>
            </a:r>
            <a:r>
              <a:rPr lang="en-US" sz="3200" dirty="0" smtClean="0"/>
              <a:t>=</a:t>
            </a:r>
            <a:r>
              <a:rPr lang="en-US" sz="3200" dirty="0" err="1" smtClean="0"/>
              <a:t>filestickybalance</a:t>
            </a:r>
            <a:endParaRPr lang="en-US" sz="3200" dirty="0" smtClean="0"/>
          </a:p>
          <a:p>
            <a:pPr eaLnBrk="1" hangingPunct="1"/>
            <a:r>
              <a:rPr lang="en-US" sz="3200" dirty="0" err="1" smtClean="0"/>
              <a:t>p</a:t>
            </a:r>
            <a:r>
              <a:rPr lang="en-US" sz="3200" smtClean="0"/>
              <a:t>roxypath</a:t>
            </a:r>
            <a:r>
              <a:rPr lang="en-US" sz="3200" dirty="0" smtClean="0"/>
              <a:t>=</a:t>
            </a:r>
            <a:r>
              <a:rPr lang="en-US" sz="3200" dirty="0" err="1" smtClean="0"/>
              <a:t>filestickyrotate</a:t>
            </a:r>
            <a:endParaRPr lang="en-US" sz="3200" dirty="0" smtClean="0"/>
          </a:p>
          <a:p>
            <a:pPr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2211</TotalTime>
  <Words>411</Words>
  <Application>Microsoft Macintosh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StorNext Distributed LAN Client Performance</vt:lpstr>
      <vt:lpstr>Distributed LAN Client/Server Performance</vt:lpstr>
      <vt:lpstr>Distributed LAN Client/Server Overview</vt:lpstr>
      <vt:lpstr>Client/Server settings in dpserver file</vt:lpstr>
      <vt:lpstr>Client/Server settings in dpserver file</vt:lpstr>
      <vt:lpstr>Client load balancing options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Jeff Koniges</cp:lastModifiedBy>
  <cp:revision>158</cp:revision>
  <dcterms:created xsi:type="dcterms:W3CDTF">2012-03-12T14:31:50Z</dcterms:created>
  <dcterms:modified xsi:type="dcterms:W3CDTF">2012-03-12T15:04:52Z</dcterms:modified>
</cp:coreProperties>
</file>