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Default Extension="emf" ContentType="image/x-emf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Default Extension="bin" ContentType="application/vnd.openxmlformats-officedocument.presentationml.printerSettings"/>
  <Override PartName="/ppt/notesSlides/notesSlide4.xml" ContentType="application/vnd.openxmlformats-officedocument.presentationml.notesSlide+xml"/>
  <Default Extension="rels" ContentType="application/vnd.openxmlformats-package.relationships+xml"/>
  <Override PartName="/ppt/slides/slide6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notesMasterIdLst>
    <p:notesMasterId r:id="rId8"/>
  </p:notesMasterIdLst>
  <p:sldIdLst>
    <p:sldId id="256" r:id="rId2"/>
    <p:sldId id="267" r:id="rId3"/>
    <p:sldId id="268" r:id="rId4"/>
    <p:sldId id="269" r:id="rId5"/>
    <p:sldId id="270" r:id="rId6"/>
    <p:sldId id="27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DDDDD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32" y="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2FF0EF3-7680-4B32-96E3-5B680F63BB89}" type="datetimeFigureOut">
              <a:rPr lang="en-US"/>
              <a:pPr>
                <a:defRPr/>
              </a:pPr>
              <a:t>3/12/12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72BDC89-6210-41F2-8191-F79EB9549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F8E3BF-DFA1-41AA-B461-D2EB653FC71B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75FDEE-3C01-4437-8E18-3448371BE831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75FDEE-3C01-4437-8E18-3448371BE831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75FDEE-3C01-4437-8E18-3448371BE831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75FDEE-3C01-4437-8E18-3448371BE831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575FDEE-3C01-4437-8E18-3448371BE831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2438400"/>
            <a:ext cx="8534400" cy="685800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124200"/>
            <a:ext cx="8534400" cy="990600"/>
          </a:xfrm>
        </p:spPr>
        <p:txBody>
          <a:bodyPr/>
          <a:lstStyle>
            <a:lvl1pPr marL="0" indent="0">
              <a:buFontTx/>
              <a:buNone/>
              <a:defRPr sz="1600" b="1">
                <a:solidFill>
                  <a:srgbClr val="666666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4419600" y="6424613"/>
            <a:ext cx="2895600" cy="3968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ED3662-40E5-4F60-872B-08FD87C462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1C528-449F-4207-B7E8-9FD018B251C1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198438"/>
            <a:ext cx="21717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98438"/>
            <a:ext cx="63627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953DE-0A64-4C7E-8002-048EEDEE5FDB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98438"/>
            <a:ext cx="86868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84309-DDA3-4C5D-952A-E7D484CF7FD6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4EBDF-F67E-466D-B83A-1A61B68A69F1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6C2FF1-1B1C-475F-BA32-4223D2D1EB06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4267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CE56C-8745-4694-98A5-2170E1CEA59C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01168"/>
            <a:ext cx="8686800" cy="64008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914400"/>
            <a:ext cx="427024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1676400"/>
            <a:ext cx="4268788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14400"/>
            <a:ext cx="4270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76400"/>
            <a:ext cx="4270375" cy="4449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606DE5-2D26-4FA6-A0D9-80211CE90DA0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E7053E-3BB5-4551-A9CE-BF6EE3531A53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FC9E3-72E5-41A5-99AC-9E7B318D98D5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F5B86-A533-4F10-B273-A111D6AAB401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636A9-8FB9-4696-B1A4-01CDA6D9D650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4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6" Type="http://schemas.openxmlformats.org/officeDocument/2006/relationships/image" Target="../media/image3.png"/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98438"/>
            <a:ext cx="86868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 goes here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70338" y="6424613"/>
            <a:ext cx="327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6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4800" y="6430963"/>
            <a:ext cx="5334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BA00"/>
                </a:solidFill>
                <a:cs typeface="+mn-cs"/>
              </a:defRPr>
            </a:lvl1pPr>
          </a:lstStyle>
          <a:p>
            <a:pPr>
              <a:defRPr/>
            </a:pPr>
            <a:fld id="{C4F28EF4-328E-4618-BD6D-FEAC86D97FF5}" type="slidenum">
              <a:rPr lang="en-US"/>
              <a:pPr>
                <a:defRPr/>
              </a:pPr>
              <a:t>‹#›</a:t>
            </a:fld>
            <a:endParaRPr lang="en-US" sz="1200"/>
          </a:p>
        </p:txBody>
      </p:sp>
      <p:pic>
        <p:nvPicPr>
          <p:cNvPr id="2" name="Picture 8" descr="Dotted_Line.png"/>
          <p:cNvPicPr preferRelativeResize="0">
            <a:picLocks/>
          </p:cNvPicPr>
          <p:nvPr/>
        </p:nvPicPr>
        <p:blipFill>
          <a:blip r:embed="rId15"/>
          <a:srcRect l="1334"/>
          <a:stretch>
            <a:fillRect/>
          </a:stretch>
        </p:blipFill>
        <p:spPr bwMode="auto">
          <a:xfrm>
            <a:off x="46038" y="762000"/>
            <a:ext cx="9021762" cy="10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1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14400"/>
            <a:ext cx="8686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First level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6AD6"/>
          </a:solidFill>
          <a:latin typeface="Arial" charset="0"/>
          <a:cs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SzPct val="75000"/>
        <a:buBlip>
          <a:blip r:embed="rId16"/>
        </a:buBlip>
        <a:defRPr sz="2400">
          <a:solidFill>
            <a:srgbClr val="21212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>
          <a:solidFill>
            <a:srgbClr val="212121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Arial" charset="0"/>
        <a:buChar char="–"/>
        <a:defRPr sz="1600">
          <a:solidFill>
            <a:srgbClr val="212121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5pPr>
      <a:lvl6pPr marL="25146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6pPr>
      <a:lvl7pPr marL="29718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7pPr>
      <a:lvl8pPr marL="3429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8pPr>
      <a:lvl9pPr marL="3886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6AD6"/>
        </a:buClr>
        <a:buFont typeface="Wingdings" pitchFamily="2" charset="2"/>
        <a:buChar char="§"/>
        <a:defRPr sz="1600">
          <a:solidFill>
            <a:srgbClr val="21212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5"/>
          <p:cNvSpPr>
            <a:spLocks noGrp="1" noChangeArrowheads="1"/>
          </p:cNvSpPr>
          <p:nvPr>
            <p:ph type="ftr" sz="quarter" idx="10"/>
          </p:nvPr>
        </p:nvSpPr>
        <p:spPr>
          <a:xfrm>
            <a:off x="3970338" y="6424613"/>
            <a:ext cx="3276600" cy="396875"/>
          </a:xfrm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F0BEDD2-B3D5-40E4-A6A7-8726B1EBBC46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536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err="1" smtClean="0"/>
              <a:t>StorNext</a:t>
            </a:r>
            <a:r>
              <a:rPr lang="en-US" dirty="0" smtClean="0"/>
              <a:t> Distributed LAN Client Performance</a:t>
            </a:r>
          </a:p>
        </p:txBody>
      </p:sp>
      <p:sp>
        <p:nvSpPr>
          <p:cNvPr id="15364" name="Subtitle 2"/>
          <p:cNvSpPr>
            <a:spLocks noGrp="1"/>
          </p:cNvSpPr>
          <p:nvPr>
            <p:ph type="subTitle" idx="1"/>
          </p:nvPr>
        </p:nvSpPr>
        <p:spPr>
          <a:xfrm>
            <a:off x="304800" y="3124200"/>
            <a:ext cx="8534400" cy="3048000"/>
          </a:xfrm>
        </p:spPr>
        <p:txBody>
          <a:bodyPr/>
          <a:lstStyle/>
          <a:p>
            <a:pPr eaLnBrk="1" hangingPunct="1"/>
            <a:r>
              <a:rPr lang="en-US" sz="1800" dirty="0" smtClean="0"/>
              <a:t>March 12, 2012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US" dirty="0" smtClean="0"/>
              <a:t>Jeff Koniges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651-6884360 </a:t>
            </a:r>
          </a:p>
          <a:p>
            <a:pPr eaLnBrk="1" hangingPunct="1"/>
            <a:r>
              <a:rPr lang="en-US" dirty="0" smtClean="0"/>
              <a:t>Mendota Height, MN office</a:t>
            </a:r>
          </a:p>
          <a:p>
            <a:pPr eaLnBrk="1" hangingPunct="1"/>
            <a:r>
              <a:rPr lang="en-US" dirty="0" err="1" smtClean="0"/>
              <a:t>Jeffrey.Koniges@quantum.com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3DDB96-78D1-4068-8780-F7CC862E4596}" type="slidenum">
              <a:rPr lang="en-US"/>
              <a:pPr>
                <a:defRPr/>
              </a:pPr>
              <a:t>2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Distributed LAN Client/Server Performance</a:t>
            </a:r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Overview</a:t>
            </a:r>
          </a:p>
          <a:p>
            <a:pPr eaLnBrk="1" hangingPunct="1"/>
            <a:r>
              <a:rPr lang="en-US" sz="3200" dirty="0" err="1" smtClean="0"/>
              <a:t>dpserver</a:t>
            </a:r>
            <a:r>
              <a:rPr lang="en-US" sz="3200" dirty="0" smtClean="0"/>
              <a:t> settings</a:t>
            </a:r>
          </a:p>
          <a:p>
            <a:pPr eaLnBrk="1" hangingPunct="1"/>
            <a:r>
              <a:rPr lang="en-US" sz="3200" dirty="0" smtClean="0"/>
              <a:t>Client load balancing options</a:t>
            </a:r>
          </a:p>
          <a:p>
            <a:pPr eaLnBrk="1" hangingPunct="1"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3DDB96-78D1-4068-8780-F7CC862E4596}" type="slidenum">
              <a:rPr lang="en-US"/>
              <a:pPr>
                <a:defRPr/>
              </a:pPr>
              <a:t>3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Distributed LAN Client/Server Overview</a:t>
            </a:r>
          </a:p>
        </p:txBody>
      </p:sp>
      <p:pic>
        <p:nvPicPr>
          <p:cNvPr id="6" name="Content Placeholder 5" descr="DLC.jpg"/>
          <p:cNvPicPr>
            <a:picLocks noGrp="1" noChangeAspect="1"/>
          </p:cNvPicPr>
          <p:nvPr>
            <p:ph idx="1"/>
          </p:nvPr>
        </p:nvPicPr>
        <p:blipFill>
          <a:blip r:embed="rId3"/>
          <a:srcRect l="-43074" r="-43074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3DDB96-78D1-4068-8780-F7CC862E4596}" type="slidenum">
              <a:rPr lang="en-US"/>
              <a:pPr>
                <a:defRPr/>
              </a:pPr>
              <a:t>4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Client/Server settings in </a:t>
            </a:r>
            <a:r>
              <a:rPr lang="en-US" dirty="0" err="1" smtClean="0"/>
              <a:t>dpserver</a:t>
            </a:r>
            <a:r>
              <a:rPr lang="en-US" dirty="0" smtClean="0"/>
              <a:t> file</a:t>
            </a:r>
            <a:endParaRPr lang="en-US" dirty="0" smtClean="0"/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/</a:t>
            </a:r>
            <a:r>
              <a:rPr lang="en-US" sz="3200" dirty="0" err="1" smtClean="0"/>
              <a:t>usr/cvfs/config/dpserver</a:t>
            </a:r>
            <a:endParaRPr lang="en-US" sz="3200" dirty="0" smtClean="0"/>
          </a:p>
          <a:p>
            <a:pPr eaLnBrk="1" hangingPunct="1"/>
            <a:r>
              <a:rPr lang="en-US" sz="3200" dirty="0" smtClean="0"/>
              <a:t>/</a:t>
            </a:r>
            <a:r>
              <a:rPr lang="en-US" sz="3200" dirty="0" err="1" smtClean="0"/>
              <a:t>usr/cvfs/config/dpserver.fsname</a:t>
            </a:r>
            <a:endParaRPr lang="en-US" sz="3200" dirty="0" smtClean="0"/>
          </a:p>
          <a:p>
            <a:pPr eaLnBrk="1" hangingPunct="1"/>
            <a:r>
              <a:rPr lang="en-US" sz="3200" dirty="0" smtClean="0"/>
              <a:t>Template created with “</a:t>
            </a:r>
            <a:r>
              <a:rPr lang="en-US" sz="3200" dirty="0" err="1" smtClean="0"/>
              <a:t>sndpscfg</a:t>
            </a:r>
            <a:r>
              <a:rPr lang="en-US" sz="3200" dirty="0" smtClean="0"/>
              <a:t> –</a:t>
            </a:r>
            <a:r>
              <a:rPr lang="en-US" sz="3200" dirty="0" err="1" smtClean="0"/>
              <a:t>e</a:t>
            </a:r>
            <a:r>
              <a:rPr lang="en-US" sz="3200" dirty="0" smtClean="0"/>
              <a:t>”</a:t>
            </a:r>
          </a:p>
          <a:p>
            <a:pPr eaLnBrk="1" hangingPunct="1"/>
            <a:r>
              <a:rPr lang="en-US" sz="3200" dirty="0" smtClean="0"/>
              <a:t>File is required to be present on server – must select at least one interface</a:t>
            </a:r>
          </a:p>
          <a:p>
            <a:pPr eaLnBrk="1" hangingPunct="1"/>
            <a:r>
              <a:rPr lang="en-US" sz="3200" dirty="0" smtClean="0"/>
              <a:t>Performance tuning options are used by servers and clients</a:t>
            </a:r>
          </a:p>
          <a:p>
            <a:pPr eaLnBrk="1" hangingPunct="1"/>
            <a:r>
              <a:rPr lang="en-US" sz="3200" dirty="0" smtClean="0"/>
              <a:t>Windows servers use </a:t>
            </a:r>
            <a:r>
              <a:rPr lang="en-US" sz="3200" dirty="0" smtClean="0"/>
              <a:t>Distributed LAN tab in Client Configuration utility</a:t>
            </a:r>
            <a:endParaRPr lang="en-US" sz="3200" dirty="0" smtClean="0"/>
          </a:p>
          <a:p>
            <a:pPr eaLnBrk="1" hangingPunct="1"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3DDB96-78D1-4068-8780-F7CC862E4596}" type="slidenum">
              <a:rPr lang="en-US"/>
              <a:pPr>
                <a:defRPr/>
              </a:pPr>
              <a:t>5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Client/Server settings in </a:t>
            </a:r>
            <a:r>
              <a:rPr lang="en-US" dirty="0" err="1" smtClean="0"/>
              <a:t>dpserver</a:t>
            </a:r>
            <a:r>
              <a:rPr lang="en-US" dirty="0" smtClean="0"/>
              <a:t> file</a:t>
            </a:r>
            <a:endParaRPr lang="en-US" dirty="0" smtClean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28600" y="914400"/>
          <a:ext cx="8686800" cy="18542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438400"/>
                <a:gridCol w="1905000"/>
                <a:gridCol w="2171700"/>
                <a:gridCol w="21717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Default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tcp_window_size_kb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32-1024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Client and Server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transfer_buffer_count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4-128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Windows only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server_buffer_count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4-32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Server only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daemon_threads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2-32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Kernel</a:t>
                      </a:r>
                      <a:r>
                        <a:rPr lang="en-US" baseline="0" dirty="0" smtClean="0"/>
                        <a:t> threads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5"/>
          <p:cNvSpPr>
            <a:spLocks noGrp="1" noChangeArrowheads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© 2011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B3DDB96-78D1-4068-8780-F7CC862E4596}" type="slidenum">
              <a:rPr lang="en-US"/>
              <a:pPr>
                <a:defRPr/>
              </a:pPr>
              <a:t>6</a:t>
            </a:fld>
            <a:endParaRPr lang="en-US" sz="1200"/>
          </a:p>
        </p:txBody>
      </p:sp>
      <p:sp>
        <p:nvSpPr>
          <p:cNvPr id="174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Client load balancing options</a:t>
            </a:r>
            <a:endParaRPr lang="en-US" dirty="0" smtClean="0"/>
          </a:p>
        </p:txBody>
      </p:sp>
      <p:sp>
        <p:nvSpPr>
          <p:cNvPr id="1741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200" dirty="0" smtClean="0"/>
              <a:t>Client mount options – /etc/</a:t>
            </a:r>
            <a:r>
              <a:rPr lang="en-US" sz="3200" dirty="0" err="1" smtClean="0"/>
              <a:t>fstab</a:t>
            </a:r>
            <a:r>
              <a:rPr lang="en-US" sz="3200" dirty="0" smtClean="0"/>
              <a:t> or Client Configuration Utility (Windows)</a:t>
            </a:r>
          </a:p>
          <a:p>
            <a:pPr eaLnBrk="1" hangingPunct="1"/>
            <a:r>
              <a:rPr lang="en-US" sz="3200" dirty="0" smtClean="0"/>
              <a:t>m</a:t>
            </a:r>
            <a:r>
              <a:rPr lang="en-US" sz="3200" dirty="0" smtClean="0"/>
              <a:t>an </a:t>
            </a:r>
            <a:r>
              <a:rPr lang="en-US" sz="3200" dirty="0" err="1" smtClean="0"/>
              <a:t>mount_cvfs</a:t>
            </a:r>
            <a:endParaRPr lang="en-US" sz="3200" dirty="0" smtClean="0"/>
          </a:p>
          <a:p>
            <a:pPr eaLnBrk="1" hangingPunct="1"/>
            <a:r>
              <a:rPr lang="en-US" sz="3200" dirty="0" err="1" smtClean="0"/>
              <a:t>p</a:t>
            </a:r>
            <a:r>
              <a:rPr lang="en-US" sz="3200" dirty="0" err="1" smtClean="0"/>
              <a:t>roxypath</a:t>
            </a:r>
            <a:r>
              <a:rPr lang="en-US" sz="3200" dirty="0" smtClean="0"/>
              <a:t>=balance (default)</a:t>
            </a:r>
          </a:p>
          <a:p>
            <a:pPr eaLnBrk="1" hangingPunct="1"/>
            <a:r>
              <a:rPr lang="en-US" sz="3200" dirty="0" err="1" smtClean="0"/>
              <a:t>p</a:t>
            </a:r>
            <a:r>
              <a:rPr lang="en-US" sz="3200" dirty="0" err="1" smtClean="0"/>
              <a:t>roxypath</a:t>
            </a:r>
            <a:r>
              <a:rPr lang="en-US" sz="3200" dirty="0" smtClean="0"/>
              <a:t>=rotate</a:t>
            </a:r>
          </a:p>
          <a:p>
            <a:pPr eaLnBrk="1" hangingPunct="1"/>
            <a:r>
              <a:rPr lang="en-US" sz="3200" dirty="0" err="1" smtClean="0"/>
              <a:t>p</a:t>
            </a:r>
            <a:r>
              <a:rPr lang="en-US" sz="3200" dirty="0" err="1" smtClean="0"/>
              <a:t>roxypath</a:t>
            </a:r>
            <a:r>
              <a:rPr lang="en-US" sz="3200" dirty="0" smtClean="0"/>
              <a:t>=sticky (disk sticky)</a:t>
            </a:r>
          </a:p>
          <a:p>
            <a:pPr eaLnBrk="1" hangingPunct="1"/>
            <a:r>
              <a:rPr lang="en-US" sz="3200" dirty="0" err="1" smtClean="0"/>
              <a:t>p</a:t>
            </a:r>
            <a:r>
              <a:rPr lang="en-US" sz="3200" dirty="0" err="1" smtClean="0"/>
              <a:t>roxypath</a:t>
            </a:r>
            <a:r>
              <a:rPr lang="en-US" sz="3200" dirty="0" smtClean="0"/>
              <a:t>=</a:t>
            </a:r>
            <a:r>
              <a:rPr lang="en-US" sz="3200" dirty="0" err="1" smtClean="0"/>
              <a:t>filestickybalance</a:t>
            </a:r>
            <a:endParaRPr lang="en-US" sz="3200" dirty="0" smtClean="0"/>
          </a:p>
          <a:p>
            <a:pPr eaLnBrk="1" hangingPunct="1"/>
            <a:r>
              <a:rPr lang="en-US" sz="3200" dirty="0" err="1" smtClean="0"/>
              <a:t>p</a:t>
            </a:r>
            <a:r>
              <a:rPr lang="en-US" sz="3200" smtClean="0"/>
              <a:t>roxypath</a:t>
            </a:r>
            <a:r>
              <a:rPr lang="en-US" sz="3200" dirty="0" smtClean="0"/>
              <a:t>=</a:t>
            </a:r>
            <a:r>
              <a:rPr lang="en-US" sz="3200" dirty="0" err="1" smtClean="0"/>
              <a:t>filestickyrotate</a:t>
            </a:r>
            <a:endParaRPr lang="en-US" sz="3200" dirty="0" smtClean="0"/>
          </a:p>
          <a:p>
            <a:pPr eaLnBrk="1" hangingPunct="1">
              <a:buNone/>
            </a:pP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New Template for PowerPoint 2003 to test with 2007 02APR10 with update instructions 13">
      <a:dk1>
        <a:srgbClr val="000000"/>
      </a:dk1>
      <a:lt1>
        <a:srgbClr val="FFFFFF"/>
      </a:lt1>
      <a:dk2>
        <a:srgbClr val="006AD6"/>
      </a:dk2>
      <a:lt2>
        <a:srgbClr val="808080"/>
      </a:lt2>
      <a:accent1>
        <a:srgbClr val="41A2EF"/>
      </a:accent1>
      <a:accent2>
        <a:srgbClr val="FFA600"/>
      </a:accent2>
      <a:accent3>
        <a:srgbClr val="FFFFFF"/>
      </a:accent3>
      <a:accent4>
        <a:srgbClr val="000000"/>
      </a:accent4>
      <a:accent5>
        <a:srgbClr val="B0CEF6"/>
      </a:accent5>
      <a:accent6>
        <a:srgbClr val="E79600"/>
      </a:accent6>
      <a:hlink>
        <a:srgbClr val="666666"/>
      </a:hlink>
      <a:folHlink>
        <a:srgbClr val="999999"/>
      </a:folHlink>
    </a:clrScheme>
    <a:fontScheme name="New Template for PowerPoint 2003 to test with 2007 02APR10 with update instruction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 Template for PowerPoint 2003 to test with 2007 02APR10 with update instruc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Template for PowerPoint 2003 to test with 2007 02APR10 with update instructions 13">
        <a:dk1>
          <a:srgbClr val="000000"/>
        </a:dk1>
        <a:lt1>
          <a:srgbClr val="FFFFFF"/>
        </a:lt1>
        <a:dk2>
          <a:srgbClr val="006AD6"/>
        </a:dk2>
        <a:lt2>
          <a:srgbClr val="808080"/>
        </a:lt2>
        <a:accent1>
          <a:srgbClr val="41A2EF"/>
        </a:accent1>
        <a:accent2>
          <a:srgbClr val="FFA600"/>
        </a:accent2>
        <a:accent3>
          <a:srgbClr val="FFFFFF"/>
        </a:accent3>
        <a:accent4>
          <a:srgbClr val="000000"/>
        </a:accent4>
        <a:accent5>
          <a:srgbClr val="B0CEF6"/>
        </a:accent5>
        <a:accent6>
          <a:srgbClr val="E79600"/>
        </a:accent6>
        <a:hlink>
          <a:srgbClr val="666666"/>
        </a:hlink>
        <a:folHlink>
          <a:srgbClr val="9999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2211</TotalTime>
  <Words>411</Words>
  <Application>Microsoft Macintosh PowerPoint</Application>
  <PresentationFormat>On-screen Show (4:3)</PresentationFormat>
  <Paragraphs>67</Paragraphs>
  <Slides>6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Default Theme</vt:lpstr>
      <vt:lpstr>StorNext Distributed LAN Client Performance</vt:lpstr>
      <vt:lpstr>Distributed LAN Client/Server Performance</vt:lpstr>
      <vt:lpstr>Distributed LAN Client/Server Overview</vt:lpstr>
      <vt:lpstr>Client/Server settings in dpserver file</vt:lpstr>
      <vt:lpstr>Client/Server settings in dpserver file</vt:lpstr>
      <vt:lpstr>Client load balancing options</vt:lpstr>
    </vt:vector>
  </TitlesOfParts>
  <Company>Quantum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Group</dc:title>
  <dc:creator>Jeff Cheeney</dc:creator>
  <cp:lastModifiedBy>Jeff Koniges</cp:lastModifiedBy>
  <cp:revision>158</cp:revision>
  <dcterms:created xsi:type="dcterms:W3CDTF">2012-03-12T14:31:50Z</dcterms:created>
  <dcterms:modified xsi:type="dcterms:W3CDTF">2012-03-12T15:04:52Z</dcterms:modified>
</cp:coreProperties>
</file>