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xlsx" ContentType="application/vnd.openxmlformats-officedocument.spreadsheetml.sheet"/>
  <Default Extension="png" ContentType="image/png"/>
  <Default Extension="wdp" ContentType="image/vnd.ms-photo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theme/themeOverride2.xml" ContentType="application/vnd.openxmlformats-officedocument.themeOverride+xml"/>
  <Override PartName="/ppt/charts/chart3.xml" ContentType="application/vnd.openxmlformats-officedocument.drawingml.chart+xml"/>
  <Override PartName="/ppt/theme/themeOverride3.xml" ContentType="application/vnd.openxmlformats-officedocument.themeOverride+xml"/>
  <Override PartName="/ppt/charts/chart4.xml" ContentType="application/vnd.openxmlformats-officedocument.drawingml.chart+xml"/>
  <Override PartName="/ppt/theme/themeOverride4.xml" ContentType="application/vnd.openxmlformats-officedocument.themeOverride+xml"/>
  <Override PartName="/ppt/charts/chart5.xml" ContentType="application/vnd.openxmlformats-officedocument.drawingml.chart+xml"/>
  <Override PartName="/ppt/theme/themeOverride5.xml" ContentType="application/vnd.openxmlformats-officedocument.themeOverride+xml"/>
  <Override PartName="/ppt/charts/chart6.xml" ContentType="application/vnd.openxmlformats-officedocument.drawingml.chart+xml"/>
  <Override PartName="/ppt/theme/themeOverride6.xml" ContentType="application/vnd.openxmlformats-officedocument.themeOverride+xml"/>
  <Override PartName="/ppt/charts/chart7.xml" ContentType="application/vnd.openxmlformats-officedocument.drawingml.chart+xml"/>
  <Override PartName="/ppt/theme/themeOverride7.xml" ContentType="application/vnd.openxmlformats-officedocument.themeOverride+xml"/>
  <Override PartName="/ppt/charts/chart8.xml" ContentType="application/vnd.openxmlformats-officedocument.drawingml.chart+xml"/>
  <Override PartName="/ppt/theme/themeOverride8.xml" ContentType="application/vnd.openxmlformats-officedocument.themeOverride+xml"/>
  <Override PartName="/ppt/charts/chart9.xml" ContentType="application/vnd.openxmlformats-officedocument.drawingml.chart+xml"/>
  <Override PartName="/ppt/theme/themeOverride9.xml" ContentType="application/vnd.openxmlformats-officedocument.themeOverride+xml"/>
  <Override PartName="/ppt/charts/chart10.xml" ContentType="application/vnd.openxmlformats-officedocument.drawingml.chart+xml"/>
  <Override PartName="/ppt/theme/themeOverride10.xml" ContentType="application/vnd.openxmlformats-officedocument.themeOverride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4"/>
  </p:notesMasterIdLst>
  <p:handoutMasterIdLst>
    <p:handoutMasterId r:id="rId15"/>
  </p:handoutMasterIdLst>
  <p:sldIdLst>
    <p:sldId id="256" r:id="rId2"/>
    <p:sldId id="261" r:id="rId3"/>
    <p:sldId id="263" r:id="rId4"/>
    <p:sldId id="264" r:id="rId5"/>
    <p:sldId id="268" r:id="rId6"/>
    <p:sldId id="265" r:id="rId7"/>
    <p:sldId id="270" r:id="rId8"/>
    <p:sldId id="271" r:id="rId9"/>
    <p:sldId id="273" r:id="rId10"/>
    <p:sldId id="274" r:id="rId11"/>
    <p:sldId id="272" r:id="rId12"/>
    <p:sldId id="258" r:id="rId13"/>
  </p:sldIdLst>
  <p:sldSz cx="9144000" cy="5143500" type="screen16x9"/>
  <p:notesSz cx="9296400" cy="7010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1180">
          <p15:clr>
            <a:srgbClr val="A4A3A4"/>
          </p15:clr>
        </p15:guide>
        <p15:guide id="2" orient="horz" pos="2332">
          <p15:clr>
            <a:srgbClr val="A4A3A4"/>
          </p15:clr>
        </p15:guide>
        <p15:guide id="3" pos="2247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208">
          <p15:clr>
            <a:srgbClr val="A4A3A4"/>
          </p15:clr>
        </p15:guide>
        <p15:guide id="2" pos="2928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F81BD"/>
    <a:srgbClr val="127BEE"/>
    <a:srgbClr val="414141"/>
    <a:srgbClr val="0F73C3"/>
    <a:srgbClr val="00B6F1"/>
    <a:srgbClr val="8EBE68"/>
    <a:srgbClr val="DCDCDC"/>
    <a:srgbClr val="F47F16"/>
    <a:srgbClr val="B0B9BF"/>
    <a:srgbClr val="00287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00" autoAdjust="0"/>
    <p:restoredTop sz="94695"/>
  </p:normalViewPr>
  <p:slideViewPr>
    <p:cSldViewPr snapToGrid="0">
      <p:cViewPr varScale="1">
        <p:scale>
          <a:sx n="136" d="100"/>
          <a:sy n="136" d="100"/>
        </p:scale>
        <p:origin x="200" y="2864"/>
      </p:cViewPr>
      <p:guideLst>
        <p:guide orient="horz" pos="1180"/>
        <p:guide orient="horz" pos="2332"/>
        <p:guide pos="2247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20" d="100"/>
        <a:sy n="120" d="100"/>
      </p:scale>
      <p:origin x="0" y="0"/>
    </p:cViewPr>
  </p:sorterViewPr>
  <p:notesViewPr>
    <p:cSldViewPr snapToGrid="0">
      <p:cViewPr varScale="1">
        <p:scale>
          <a:sx n="112" d="100"/>
          <a:sy n="112" d="100"/>
        </p:scale>
        <p:origin x="-2334" y="-72"/>
      </p:cViewPr>
      <p:guideLst>
        <p:guide orient="horz" pos="2208"/>
        <p:guide pos="292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notesMaster" Target="notesMasters/notesMaster1.xml"/><Relationship Id="rId15" Type="http://schemas.openxmlformats.org/officeDocument/2006/relationships/handoutMaster" Target="handoutMasters/handoutMaster1.xml"/><Relationship Id="rId16" Type="http://schemas.openxmlformats.org/officeDocument/2006/relationships/presProps" Target="presProps.xml"/><Relationship Id="rId17" Type="http://schemas.openxmlformats.org/officeDocument/2006/relationships/viewProps" Target="viewProps.xml"/><Relationship Id="rId18" Type="http://schemas.openxmlformats.org/officeDocument/2006/relationships/theme" Target="theme/theme1.xml"/><Relationship Id="rId1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themeOverride" Target="../theme/themeOverride1.xml"/><Relationship Id="rId2" Type="http://schemas.openxmlformats.org/officeDocument/2006/relationships/package" Target="../embeddings/Microsoft_Excel_Worksheet1.xlsx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themeOverride" Target="../theme/themeOverride10.xml"/><Relationship Id="rId2" Type="http://schemas.openxmlformats.org/officeDocument/2006/relationships/package" Target="../embeddings/Microsoft_Excel_Worksheet10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themeOverride" Target="../theme/themeOverride2.xml"/><Relationship Id="rId2" Type="http://schemas.openxmlformats.org/officeDocument/2006/relationships/package" Target="../embeddings/Microsoft_Excel_Worksheet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themeOverride" Target="../theme/themeOverride3.xml"/><Relationship Id="rId2" Type="http://schemas.openxmlformats.org/officeDocument/2006/relationships/package" Target="../embeddings/Microsoft_Excel_Worksheet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themeOverride" Target="../theme/themeOverride4.xml"/><Relationship Id="rId2" Type="http://schemas.openxmlformats.org/officeDocument/2006/relationships/package" Target="../embeddings/Microsoft_Excel_Worksheet4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themeOverride" Target="../theme/themeOverride5.xml"/><Relationship Id="rId2" Type="http://schemas.openxmlformats.org/officeDocument/2006/relationships/package" Target="../embeddings/Microsoft_Excel_Worksheet5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themeOverride" Target="../theme/themeOverride6.xml"/><Relationship Id="rId2" Type="http://schemas.openxmlformats.org/officeDocument/2006/relationships/package" Target="../embeddings/Microsoft_Excel_Worksheet6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themeOverride" Target="../theme/themeOverride7.xml"/><Relationship Id="rId2" Type="http://schemas.openxmlformats.org/officeDocument/2006/relationships/package" Target="../embeddings/Microsoft_Excel_Worksheet7.xlsx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themeOverride" Target="../theme/themeOverride8.xml"/><Relationship Id="rId2" Type="http://schemas.openxmlformats.org/officeDocument/2006/relationships/package" Target="../embeddings/Microsoft_Excel_Worksheet8.xlsx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themeOverride" Target="../theme/themeOverride9.xml"/><Relationship Id="rId2" Type="http://schemas.openxmlformats.org/officeDocument/2006/relationships/package" Target="../embeddings/Microsoft_Excel_Worksheet9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lrMapOvr bg1="dk1" tx1="lt1" bg2="dk2" tx2="lt2" accent1="accent1" accent2="accent2" accent3="accent3" accent4="accent4" accent5="accent5" accent6="accent6" hlink="hlink" folHlink="folHlink"/>
  <c:chart>
    <c:title>
      <c:tx>
        <c:rich>
          <a:bodyPr anchor="ctr" anchorCtr="0"/>
          <a:lstStyle/>
          <a:p>
            <a:pPr algn="l">
              <a:defRPr sz="1400" b="0">
                <a:solidFill>
                  <a:schemeClr val="accent1"/>
                </a:solidFill>
              </a:defRPr>
            </a:pPr>
            <a:r>
              <a:rPr lang="en-US" sz="1400" b="0" dirty="0"/>
              <a:t>Master</a:t>
            </a:r>
            <a:r>
              <a:rPr lang="en-US" sz="1400" b="0" baseline="0" dirty="0"/>
              <a:t> template </a:t>
            </a:r>
            <a:r>
              <a:rPr lang="en-US" sz="1400" b="0" dirty="0"/>
              <a:t>chart title</a:t>
            </a:r>
          </a:p>
        </c:rich>
      </c:tx>
      <c:layout>
        <c:manualLayout>
          <c:xMode val="edge"/>
          <c:yMode val="edge"/>
          <c:x val="0.000137303149606299"/>
          <c:y val="0.00519675797792704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0.0462767388451444"/>
          <c:y val="0.16918759179978"/>
          <c:w val="0.922473261154856"/>
          <c:h val="0.51940072610291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1"/>
            </a:solidFill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C033-4625-87A1-BCA7A9942B61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solidFill>
              <a:schemeClr val="accent5"/>
            </a:solidFill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C033-4625-87A1-BCA7A9942B61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Series 3</c:v>
                </c:pt>
              </c:strCache>
            </c:strRef>
          </c:tx>
          <c:spPr>
            <a:solidFill>
              <a:schemeClr val="accent2"/>
            </a:solidFill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  <c:pt idx="0">
                  <c:v>2.0</c:v>
                </c:pt>
                <c:pt idx="1">
                  <c:v>2.0</c:v>
                </c:pt>
                <c:pt idx="2">
                  <c:v>3.0</c:v>
                </c:pt>
                <c:pt idx="3">
                  <c:v>5.0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C033-4625-87A1-BCA7A9942B6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887572112"/>
        <c:axId val="1663640128"/>
      </c:barChart>
      <c:catAx>
        <c:axId val="1887572112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crossAx val="1663640128"/>
        <c:crosses val="autoZero"/>
        <c:auto val="1"/>
        <c:lblAlgn val="ctr"/>
        <c:lblOffset val="100"/>
        <c:noMultiLvlLbl val="0"/>
      </c:catAx>
      <c:valAx>
        <c:axId val="1663640128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crossAx val="1887572112"/>
        <c:crosses val="autoZero"/>
        <c:crossBetween val="between"/>
      </c:valAx>
    </c:plotArea>
    <c:legend>
      <c:legendPos val="b"/>
      <c:layout>
        <c:manualLayout>
          <c:xMode val="edge"/>
          <c:yMode val="edge"/>
          <c:x val="0.293566272965879"/>
          <c:y val="0.841510599973911"/>
          <c:w val="0.433470190169739"/>
          <c:h val="0.116916377646803"/>
        </c:manualLayout>
      </c:layout>
      <c:overlay val="0"/>
      <c:txPr>
        <a:bodyPr/>
        <a:lstStyle/>
        <a:p>
          <a:pPr>
            <a:defRPr>
              <a:solidFill>
                <a:schemeClr val="accent5"/>
              </a:solidFill>
            </a:defRPr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1200"/>
      </a:pPr>
      <a:endParaRPr lang="en-US"/>
    </a:p>
  </c:txPr>
  <c:externalData r:id="rId2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 algn="l">
              <a:defRPr b="0">
                <a:solidFill>
                  <a:schemeClr val="accent1"/>
                </a:solidFill>
              </a:defRPr>
            </a:pPr>
            <a:r>
              <a:rPr lang="en-US" b="0">
                <a:solidFill>
                  <a:schemeClr val="accent1"/>
                </a:solidFill>
              </a:rPr>
              <a:t>Master template chart title</a:t>
            </a:r>
          </a:p>
        </c:rich>
      </c:tx>
      <c:layout>
        <c:manualLayout>
          <c:xMode val="edge"/>
          <c:yMode val="edge"/>
          <c:x val="0.248923567177212"/>
          <c:y val="0.0532434794637206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0.175734897288115"/>
          <c:y val="0.215704927331501"/>
          <c:w val="0.67648918108944"/>
          <c:h val="0.713318262753993"/>
        </c:manualLayout>
      </c:layout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dPt>
            <c:idx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0-4F5F-4667-BDB2-F2D8BD513D0F}"/>
              </c:ext>
            </c:extLst>
          </c:dPt>
          <c:dPt>
            <c:idx val="1"/>
            <c:bubble3D val="0"/>
            <c:spPr>
              <a:solidFill>
                <a:schemeClr val="accent5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2-4F5F-4667-BDB2-F2D8BD513D0F}"/>
              </c:ext>
            </c:extLst>
          </c:dPt>
          <c:dPt>
            <c:idx val="2"/>
            <c:bubble3D val="0"/>
            <c:spPr>
              <a:solidFill>
                <a:schemeClr val="accent2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4-4F5F-4667-BDB2-F2D8BD513D0F}"/>
              </c:ext>
            </c:extLst>
          </c:dPt>
          <c:dPt>
            <c:idx val="3"/>
            <c:bubble3D val="0"/>
            <c:spPr>
              <a:solidFill>
                <a:schemeClr val="accent3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6-4F5F-4667-BDB2-F2D8BD513D0F}"/>
              </c:ext>
            </c:extLst>
          </c:dPt>
          <c:dLbls>
            <c:dLbl>
              <c:idx val="0"/>
              <c:layout>
                <c:manualLayout>
                  <c:x val="-0.177399688782564"/>
                  <c:y val="0.449074478353234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0-4F5F-4667-BDB2-F2D8BD513D0F}"/>
                </c:ex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-0.168598199013228"/>
                  <c:y val="-0.457643078544729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2-4F5F-4667-BDB2-F2D8BD513D0F}"/>
                </c:ex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0.135471586417601"/>
                  <c:y val="-0.160316206694296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4-4F5F-4667-BDB2-F2D8BD513D0F}"/>
                </c:ex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0.191857088602777"/>
                  <c:y val="0.139268732414393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6-4F5F-4667-BDB2-F2D8BD513D0F}"/>
                </c:ex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dLblPos val="ctr"/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7-4F5F-4667-BDB2-F2D8BD513D0F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dPt>
            <c:idx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8-4F5F-4667-BDB2-F2D8BD513D0F}"/>
              </c:ext>
            </c:extLst>
          </c:dPt>
          <c:dPt>
            <c:idx val="1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9-4F5F-4667-BDB2-F2D8BD513D0F}"/>
              </c:ext>
            </c:extLst>
          </c:dPt>
          <c:dPt>
            <c:idx val="2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A-4F5F-4667-BDB2-F2D8BD513D0F}"/>
              </c:ext>
            </c:extLst>
          </c:dPt>
          <c:dPt>
            <c:idx val="3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B-4F5F-4667-BDB2-F2D8BD513D0F}"/>
              </c:ext>
            </c:extLst>
          </c:dPt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C-4F5F-4667-BDB2-F2D8BD513D0F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Series 3</c:v>
                </c:pt>
              </c:strCache>
            </c:strRef>
          </c:tx>
          <c:dPt>
            <c:idx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D-4F5F-4667-BDB2-F2D8BD513D0F}"/>
              </c:ext>
            </c:extLst>
          </c:dPt>
          <c:dPt>
            <c:idx val="1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E-4F5F-4667-BDB2-F2D8BD513D0F}"/>
              </c:ext>
            </c:extLst>
          </c:dPt>
          <c:dPt>
            <c:idx val="2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F-4F5F-4667-BDB2-F2D8BD513D0F}"/>
              </c:ext>
            </c:extLst>
          </c:dPt>
          <c:dPt>
            <c:idx val="3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10-4F5F-4667-BDB2-F2D8BD513D0F}"/>
              </c:ext>
            </c:extLst>
          </c:dPt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  <c:pt idx="0">
                  <c:v>2.0</c:v>
                </c:pt>
                <c:pt idx="1">
                  <c:v>2.0</c:v>
                </c:pt>
                <c:pt idx="2">
                  <c:v>3.0</c:v>
                </c:pt>
                <c:pt idx="3">
                  <c:v>5.0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11-4F5F-4667-BDB2-F2D8BD513D0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 w="25400">
          <a:noFill/>
        </a:ln>
      </c:spPr>
    </c:plotArea>
    <c:plotVisOnly val="1"/>
    <c:dispBlanksAs val="gap"/>
    <c:showDLblsOverMax val="0"/>
  </c:chart>
  <c:spPr>
    <a:noFill/>
  </c:spPr>
  <c:txPr>
    <a:bodyPr/>
    <a:lstStyle/>
    <a:p>
      <a:pPr>
        <a:defRPr sz="1000"/>
      </a:pPr>
      <a:endParaRPr lang="en-US"/>
    </a:p>
  </c:txPr>
  <c:externalData r:id="rId2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lrMapOvr bg1="dk1" tx1="lt1" bg2="dk2" tx2="lt2" accent1="accent1" accent2="accent2" accent3="accent3" accent4="accent4" accent5="accent5" accent6="accent6" hlink="hlink" folHlink="folHlink"/>
  <c:chart>
    <c:title>
      <c:tx>
        <c:rich>
          <a:bodyPr anchor="ctr" anchorCtr="0"/>
          <a:lstStyle/>
          <a:p>
            <a:pPr algn="l">
              <a:defRPr sz="1400" b="0">
                <a:solidFill>
                  <a:schemeClr val="accent1"/>
                </a:solidFill>
              </a:defRPr>
            </a:pPr>
            <a:r>
              <a:rPr lang="en-US" sz="1400" b="0" dirty="0"/>
              <a:t>Master</a:t>
            </a:r>
            <a:r>
              <a:rPr lang="en-US" sz="1400" b="0" baseline="0" dirty="0"/>
              <a:t> template </a:t>
            </a:r>
            <a:r>
              <a:rPr lang="en-US" sz="1400" b="0" dirty="0"/>
              <a:t>chart title</a:t>
            </a:r>
          </a:p>
        </c:rich>
      </c:tx>
      <c:layout>
        <c:manualLayout>
          <c:xMode val="edge"/>
          <c:yMode val="edge"/>
          <c:x val="0.000137303149606299"/>
          <c:y val="0.00519675797792704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0.050443405511811"/>
          <c:y val="0.16918759179978"/>
          <c:w val="0.922473261154856"/>
          <c:h val="0.51940072610291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rgbClr val="BCC0BA"/>
            </a:solidFill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7424-46EE-AB3A-512F0BE230C0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solidFill>
              <a:srgbClr val="0F73C3"/>
            </a:solidFill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7424-46EE-AB3A-512F0BE230C0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Series 3</c:v>
                </c:pt>
              </c:strCache>
            </c:strRef>
          </c:tx>
          <c:spPr>
            <a:solidFill>
              <a:srgbClr val="BCC0BA"/>
            </a:solidFill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  <c:pt idx="0">
                  <c:v>2.0</c:v>
                </c:pt>
                <c:pt idx="1">
                  <c:v>2.0</c:v>
                </c:pt>
                <c:pt idx="2">
                  <c:v>3.0</c:v>
                </c:pt>
                <c:pt idx="3">
                  <c:v>5.0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7424-46EE-AB3A-512F0BE230C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888176864"/>
        <c:axId val="1888179184"/>
      </c:barChart>
      <c:catAx>
        <c:axId val="1888176864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crossAx val="1888179184"/>
        <c:crosses val="autoZero"/>
        <c:auto val="1"/>
        <c:lblAlgn val="ctr"/>
        <c:lblOffset val="100"/>
        <c:noMultiLvlLbl val="0"/>
      </c:catAx>
      <c:valAx>
        <c:axId val="1888179184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crossAx val="1888176864"/>
        <c:crosses val="autoZero"/>
        <c:crossBetween val="between"/>
      </c:valAx>
    </c:plotArea>
    <c:legend>
      <c:legendPos val="b"/>
      <c:layout>
        <c:manualLayout>
          <c:xMode val="edge"/>
          <c:yMode val="edge"/>
          <c:x val="0.293566272965879"/>
          <c:y val="0.841510599973911"/>
          <c:w val="0.433470190169739"/>
          <c:h val="0.116916377646803"/>
        </c:manualLayout>
      </c:layout>
      <c:overlay val="0"/>
      <c:txPr>
        <a:bodyPr/>
        <a:lstStyle/>
        <a:p>
          <a:pPr>
            <a:defRPr>
              <a:solidFill>
                <a:schemeClr val="accent5"/>
              </a:solidFill>
            </a:defRPr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1200"/>
      </a:pPr>
      <a:endParaRPr lang="en-US"/>
    </a:p>
  </c:txPr>
  <c:externalData r:id="rId2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lrMapOvr bg1="dk1" tx1="lt1" bg2="dk2" tx2="lt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 algn="l">
              <a:defRPr b="0">
                <a:solidFill>
                  <a:schemeClr val="accent1"/>
                </a:solidFill>
              </a:defRPr>
            </a:pPr>
            <a:r>
              <a:rPr lang="en-US" b="0">
                <a:solidFill>
                  <a:schemeClr val="accent1"/>
                </a:solidFill>
              </a:rPr>
              <a:t>Chart Title</a:t>
            </a:r>
          </a:p>
        </c:rich>
      </c:tx>
      <c:layout>
        <c:manualLayout>
          <c:xMode val="edge"/>
          <c:yMode val="edge"/>
          <c:x val="0.000220688918454352"/>
          <c:y val="0.00519661599260421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0.050443405511811"/>
          <c:y val="0.16918759179978"/>
          <c:w val="0.922473261154856"/>
          <c:h val="0.51940072610291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1"/>
            </a:solidFill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9554-4D8E-B360-A7BCF17703E1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solidFill>
              <a:schemeClr val="accent5"/>
            </a:solidFill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9554-4D8E-B360-A7BCF17703E1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Series 3</c:v>
                </c:pt>
              </c:strCache>
            </c:strRef>
          </c:tx>
          <c:spPr>
            <a:solidFill>
              <a:schemeClr val="accent2"/>
            </a:solidFill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  <c:pt idx="0">
                  <c:v>2.0</c:v>
                </c:pt>
                <c:pt idx="1">
                  <c:v>2.0</c:v>
                </c:pt>
                <c:pt idx="2">
                  <c:v>3.0</c:v>
                </c:pt>
                <c:pt idx="3">
                  <c:v>5.0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9554-4D8E-B360-A7BCF17703E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887556672"/>
        <c:axId val="1887504352"/>
      </c:barChart>
      <c:catAx>
        <c:axId val="1887556672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crossAx val="1887504352"/>
        <c:crosses val="autoZero"/>
        <c:auto val="1"/>
        <c:lblAlgn val="ctr"/>
        <c:lblOffset val="100"/>
        <c:noMultiLvlLbl val="0"/>
      </c:catAx>
      <c:valAx>
        <c:axId val="1887504352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crossAx val="1887556672"/>
        <c:crosses val="autoZero"/>
        <c:crossBetween val="between"/>
      </c:valAx>
    </c:plotArea>
    <c:legend>
      <c:legendPos val="b"/>
      <c:layout>
        <c:manualLayout>
          <c:xMode val="edge"/>
          <c:yMode val="edge"/>
          <c:x val="0.0516024399865839"/>
          <c:y val="0.862392259815345"/>
          <c:w val="0.923462450240458"/>
          <c:h val="0.116916377646803"/>
        </c:manualLayout>
      </c:layout>
      <c:overlay val="0"/>
      <c:txPr>
        <a:bodyPr/>
        <a:lstStyle/>
        <a:p>
          <a:pPr>
            <a:defRPr>
              <a:solidFill>
                <a:srgbClr val="BCC0BA"/>
              </a:solidFill>
            </a:defRPr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1000"/>
      </a:pPr>
      <a:endParaRPr lang="en-US"/>
    </a:p>
  </c:txPr>
  <c:externalData r:id="rId2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lrMapOvr bg1="dk1" tx1="lt1" bg2="dk2" tx2="lt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 algn="l">
              <a:defRPr b="0">
                <a:solidFill>
                  <a:schemeClr val="accent1"/>
                </a:solidFill>
              </a:defRPr>
            </a:pPr>
            <a:r>
              <a:rPr lang="en-US" b="0">
                <a:solidFill>
                  <a:schemeClr val="accent1"/>
                </a:solidFill>
              </a:rPr>
              <a:t>Chart Title</a:t>
            </a:r>
          </a:p>
        </c:rich>
      </c:tx>
      <c:layout>
        <c:manualLayout>
          <c:xMode val="edge"/>
          <c:yMode val="edge"/>
          <c:x val="0.000220688918454352"/>
          <c:y val="0.00519661599260421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0.050443405511811"/>
          <c:y val="0.16918759179978"/>
          <c:w val="0.922473261154856"/>
          <c:h val="0.51940072610291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1"/>
            </a:solidFill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5E35-4A7D-822A-1B716AC4DBE3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solidFill>
              <a:schemeClr val="accent5"/>
            </a:solidFill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5E35-4A7D-822A-1B716AC4DBE3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Series 3</c:v>
                </c:pt>
              </c:strCache>
            </c:strRef>
          </c:tx>
          <c:spPr>
            <a:solidFill>
              <a:schemeClr val="accent2"/>
            </a:solidFill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  <c:pt idx="0">
                  <c:v>2.0</c:v>
                </c:pt>
                <c:pt idx="1">
                  <c:v>2.0</c:v>
                </c:pt>
                <c:pt idx="2">
                  <c:v>3.0</c:v>
                </c:pt>
                <c:pt idx="3">
                  <c:v>5.0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5E35-4A7D-822A-1B716AC4DBE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663701632"/>
        <c:axId val="1663498384"/>
      </c:barChart>
      <c:catAx>
        <c:axId val="1663701632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crossAx val="1663498384"/>
        <c:crosses val="autoZero"/>
        <c:auto val="1"/>
        <c:lblAlgn val="ctr"/>
        <c:lblOffset val="100"/>
        <c:noMultiLvlLbl val="0"/>
      </c:catAx>
      <c:valAx>
        <c:axId val="1663498384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crossAx val="1663701632"/>
        <c:crosses val="autoZero"/>
        <c:crossBetween val="between"/>
      </c:valAx>
    </c:plotArea>
    <c:legend>
      <c:legendPos val="b"/>
      <c:layout>
        <c:manualLayout>
          <c:xMode val="edge"/>
          <c:yMode val="edge"/>
          <c:x val="0.0548942549793238"/>
          <c:y val="0.862392441106457"/>
          <c:w val="0.920170635247718"/>
          <c:h val="0.116916377646803"/>
        </c:manualLayout>
      </c:layout>
      <c:overlay val="0"/>
      <c:txPr>
        <a:bodyPr/>
        <a:lstStyle/>
        <a:p>
          <a:pPr>
            <a:defRPr>
              <a:solidFill>
                <a:srgbClr val="BCC0BA"/>
              </a:solidFill>
            </a:defRPr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1000"/>
      </a:pPr>
      <a:endParaRPr lang="en-US"/>
    </a:p>
  </c:txPr>
  <c:externalData r:id="rId2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lrMapOvr bg1="dk1" tx1="lt1" bg2="dk2" tx2="lt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 algn="l">
              <a:defRPr b="0">
                <a:solidFill>
                  <a:schemeClr val="accent1"/>
                </a:solidFill>
              </a:defRPr>
            </a:pPr>
            <a:r>
              <a:rPr lang="en-US" b="0">
                <a:solidFill>
                  <a:schemeClr val="accent1"/>
                </a:solidFill>
              </a:rPr>
              <a:t>Chart Title</a:t>
            </a:r>
          </a:p>
        </c:rich>
      </c:tx>
      <c:layout>
        <c:manualLayout>
          <c:xMode val="edge"/>
          <c:yMode val="edge"/>
          <c:x val="0.000220688918454352"/>
          <c:y val="0.00519661599260421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0.050443405511811"/>
          <c:y val="0.16918759179978"/>
          <c:w val="0.922473261154856"/>
          <c:h val="0.51940072610291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1"/>
            </a:solidFill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A348-4BD4-819B-E6F2B8CBEB1B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solidFill>
              <a:schemeClr val="accent5"/>
            </a:solidFill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A348-4BD4-819B-E6F2B8CBEB1B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Series 3</c:v>
                </c:pt>
              </c:strCache>
            </c:strRef>
          </c:tx>
          <c:spPr>
            <a:solidFill>
              <a:schemeClr val="accent2"/>
            </a:solidFill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  <c:pt idx="0">
                  <c:v>2.0</c:v>
                </c:pt>
                <c:pt idx="1">
                  <c:v>2.0</c:v>
                </c:pt>
                <c:pt idx="2">
                  <c:v>3.0</c:v>
                </c:pt>
                <c:pt idx="3">
                  <c:v>5.0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A348-4BD4-819B-E6F2B8CBEB1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888243824"/>
        <c:axId val="1888246144"/>
      </c:barChart>
      <c:catAx>
        <c:axId val="1888243824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crossAx val="1888246144"/>
        <c:crosses val="autoZero"/>
        <c:auto val="1"/>
        <c:lblAlgn val="ctr"/>
        <c:lblOffset val="100"/>
        <c:noMultiLvlLbl val="0"/>
      </c:catAx>
      <c:valAx>
        <c:axId val="1888246144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crossAx val="1888243824"/>
        <c:crosses val="autoZero"/>
        <c:crossBetween val="between"/>
      </c:valAx>
    </c:plotArea>
    <c:legend>
      <c:legendPos val="b"/>
      <c:layout>
        <c:manualLayout>
          <c:xMode val="edge"/>
          <c:yMode val="edge"/>
          <c:x val="0.0614778849648035"/>
          <c:y val="0.878415370064223"/>
          <c:w val="0.874085230307939"/>
          <c:h val="0.116916377646803"/>
        </c:manualLayout>
      </c:layout>
      <c:overlay val="0"/>
      <c:txPr>
        <a:bodyPr/>
        <a:lstStyle/>
        <a:p>
          <a:pPr>
            <a:defRPr>
              <a:solidFill>
                <a:schemeClr val="accent5"/>
              </a:solidFill>
            </a:defRPr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1000"/>
      </a:pPr>
      <a:endParaRPr lang="en-US"/>
    </a:p>
  </c:txPr>
  <c:externalData r:id="rId2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 algn="l">
              <a:defRPr sz="1400" b="0">
                <a:solidFill>
                  <a:schemeClr val="accent1"/>
                </a:solidFill>
              </a:defRPr>
            </a:pPr>
            <a:r>
              <a:rPr lang="en-US" sz="1400" dirty="0"/>
              <a:t>Master template chart title</a:t>
            </a:r>
          </a:p>
        </c:rich>
      </c:tx>
      <c:layout>
        <c:manualLayout>
          <c:xMode val="edge"/>
          <c:yMode val="edge"/>
          <c:x val="0.24144012731396"/>
          <c:y val="0.0585444851825838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0.213045057299485"/>
          <c:y val="0.194684147825189"/>
          <c:w val="0.596054351049552"/>
          <c:h val="0.759321409141318"/>
        </c:manualLayout>
      </c:layout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dPt>
            <c:idx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0-0616-4297-BE5D-B680BD0E324F}"/>
              </c:ext>
            </c:extLst>
          </c:dPt>
          <c:dPt>
            <c:idx val="1"/>
            <c:bubble3D val="0"/>
            <c:spPr>
              <a:solidFill>
                <a:schemeClr val="accent5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2-0616-4297-BE5D-B680BD0E324F}"/>
              </c:ext>
            </c:extLst>
          </c:dPt>
          <c:dPt>
            <c:idx val="2"/>
            <c:bubble3D val="0"/>
            <c:spPr>
              <a:solidFill>
                <a:schemeClr val="accent2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4-0616-4297-BE5D-B680BD0E324F}"/>
              </c:ext>
            </c:extLst>
          </c:dPt>
          <c:dPt>
            <c:idx val="3"/>
            <c:bubble3D val="0"/>
            <c:spPr>
              <a:solidFill>
                <a:schemeClr val="accent3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6-0616-4297-BE5D-B680BD0E324F}"/>
              </c:ext>
            </c:extLst>
          </c:dPt>
          <c:dLbls>
            <c:dLbl>
              <c:idx val="0"/>
              <c:layout>
                <c:manualLayout>
                  <c:x val="-0.198264099407106"/>
                  <c:y val="0.166187119161908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0-0616-4297-BE5D-B680BD0E324F}"/>
                </c:ex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-0.165761702451346"/>
                  <c:y val="-0.175641372356657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2-0616-4297-BE5D-B680BD0E324F}"/>
                </c:ex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0.138949107974498"/>
                  <c:y val="-0.175037794845714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4-0616-4297-BE5D-B680BD0E324F}"/>
                </c:ex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0.223154406209986"/>
                  <c:y val="0.139268702194349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6-0616-4297-BE5D-B680BD0E324F}"/>
                </c:ex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0" i="0" u="none" strike="noStrike" baseline="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</a:defRPr>
                </a:pPr>
                <a:endParaRPr lang="en-US"/>
              </a:p>
            </c:txPr>
            <c:dLblPos val="ctr"/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7-0616-4297-BE5D-B680BD0E324F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dPt>
            <c:idx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8-0616-4297-BE5D-B680BD0E324F}"/>
              </c:ext>
            </c:extLst>
          </c:dPt>
          <c:dPt>
            <c:idx val="1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9-0616-4297-BE5D-B680BD0E324F}"/>
              </c:ext>
            </c:extLst>
          </c:dPt>
          <c:dPt>
            <c:idx val="2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A-0616-4297-BE5D-B680BD0E324F}"/>
              </c:ext>
            </c:extLst>
          </c:dPt>
          <c:dPt>
            <c:idx val="3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B-0616-4297-BE5D-B680BD0E324F}"/>
              </c:ext>
            </c:extLst>
          </c:dPt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C-0616-4297-BE5D-B680BD0E324F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Series 3</c:v>
                </c:pt>
              </c:strCache>
            </c:strRef>
          </c:tx>
          <c:dPt>
            <c:idx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D-0616-4297-BE5D-B680BD0E324F}"/>
              </c:ext>
            </c:extLst>
          </c:dPt>
          <c:dPt>
            <c:idx val="1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E-0616-4297-BE5D-B680BD0E324F}"/>
              </c:ext>
            </c:extLst>
          </c:dPt>
          <c:dPt>
            <c:idx val="2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F-0616-4297-BE5D-B680BD0E324F}"/>
              </c:ext>
            </c:extLst>
          </c:dPt>
          <c:dPt>
            <c:idx val="3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10-0616-4297-BE5D-B680BD0E324F}"/>
              </c:ext>
            </c:extLst>
          </c:dPt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  <c:pt idx="0">
                  <c:v>2.0</c:v>
                </c:pt>
                <c:pt idx="1">
                  <c:v>2.0</c:v>
                </c:pt>
                <c:pt idx="2">
                  <c:v>3.0</c:v>
                </c:pt>
                <c:pt idx="3">
                  <c:v>5.0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11-0616-4297-BE5D-B680BD0E324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 w="25400">
          <a:noFill/>
        </a:ln>
      </c:spPr>
    </c:plotArea>
    <c:plotVisOnly val="1"/>
    <c:dispBlanksAs val="gap"/>
    <c:showDLblsOverMax val="0"/>
  </c:chart>
  <c:spPr>
    <a:noFill/>
  </c:spPr>
  <c:txPr>
    <a:bodyPr/>
    <a:lstStyle/>
    <a:p>
      <a:pPr>
        <a:defRPr sz="1800"/>
      </a:pPr>
      <a:endParaRPr lang="en-US"/>
    </a:p>
  </c:txPr>
  <c:externalData r:id="rId2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 algn="l">
              <a:defRPr sz="1400" b="0">
                <a:solidFill>
                  <a:schemeClr val="accent1"/>
                </a:solidFill>
              </a:defRPr>
            </a:pPr>
            <a:r>
              <a:rPr lang="en-US" sz="1400" dirty="0"/>
              <a:t>Call out category</a:t>
            </a:r>
          </a:p>
        </c:rich>
      </c:tx>
      <c:layout>
        <c:manualLayout>
          <c:xMode val="edge"/>
          <c:yMode val="edge"/>
          <c:x val="0.33615002047076"/>
          <c:y val="0.0585444851825838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0.213045057299485"/>
          <c:y val="0.194684147825189"/>
          <c:w val="0.596054351049552"/>
          <c:h val="0.759321409141318"/>
        </c:manualLayout>
      </c:layout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rgbClr val="6A7B84"/>
            </a:solidFill>
            <a:ln>
              <a:solidFill>
                <a:srgbClr val="FFFFFF"/>
              </a:solidFill>
            </a:ln>
          </c:spPr>
          <c:dPt>
            <c:idx val="0"/>
            <c:bubble3D val="0"/>
            <c:spPr>
              <a:solidFill>
                <a:srgbClr val="0F73C3"/>
              </a:solidFill>
              <a:ln>
                <a:solidFill>
                  <a:srgbClr val="FFFFFF"/>
                </a:solidFill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A24F-4A7B-8B1A-4E4BD2D88126}"/>
              </c:ext>
            </c:extLst>
          </c:dPt>
          <c:dPt>
            <c:idx val="1"/>
            <c:bubble3D val="0"/>
            <c:spPr>
              <a:solidFill>
                <a:srgbClr val="BCC0BA"/>
              </a:solidFill>
              <a:ln>
                <a:solidFill>
                  <a:srgbClr val="FFFFFF"/>
                </a:solidFill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A24F-4A7B-8B1A-4E4BD2D88126}"/>
              </c:ext>
            </c:extLst>
          </c:dPt>
          <c:dPt>
            <c:idx val="2"/>
            <c:bubble3D val="0"/>
            <c:spPr>
              <a:solidFill>
                <a:srgbClr val="BCC0BA"/>
              </a:solidFill>
              <a:ln>
                <a:solidFill>
                  <a:srgbClr val="FFFFFF"/>
                </a:solidFill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A24F-4A7B-8B1A-4E4BD2D88126}"/>
              </c:ext>
            </c:extLst>
          </c:dPt>
          <c:dPt>
            <c:idx val="3"/>
            <c:bubble3D val="0"/>
            <c:spPr>
              <a:solidFill>
                <a:srgbClr val="BCC0BA"/>
              </a:solidFill>
              <a:ln>
                <a:solidFill>
                  <a:srgbClr val="FFFFFF"/>
                </a:solidFill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A24F-4A7B-8B1A-4E4BD2D88126}"/>
              </c:ext>
            </c:extLst>
          </c:dPt>
          <c:dLbls>
            <c:dLbl>
              <c:idx val="0"/>
              <c:layout>
                <c:manualLayout>
                  <c:x val="-0.198264099407106"/>
                  <c:y val="0.162165380237998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A24F-4A7B-8B1A-4E4BD2D88126}"/>
                </c:ex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-0.175232940349422"/>
                  <c:y val="-0.175641372356657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3-A24F-4A7B-8B1A-4E4BD2D88126}"/>
                </c:ex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0.138949107974498"/>
                  <c:y val="-0.175037794845714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5-A24F-4A7B-8B1A-4E4BD2D88126}"/>
                </c:ex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0.223154406209986"/>
                  <c:y val="0.139268702194349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7-A24F-4A7B-8B1A-4E4BD2D88126}"/>
                </c:ex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0" i="0" u="none" strike="noStrike" baseline="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</a:defRPr>
                </a:pPr>
                <a:endParaRPr lang="en-US"/>
              </a:p>
            </c:txPr>
            <c:dLblPos val="ctr"/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8-A24F-4A7B-8B1A-4E4BD2D88126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dPt>
            <c:idx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9-A24F-4A7B-8B1A-4E4BD2D88126}"/>
              </c:ext>
            </c:extLst>
          </c:dPt>
          <c:dPt>
            <c:idx val="1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A-A24F-4A7B-8B1A-4E4BD2D88126}"/>
              </c:ext>
            </c:extLst>
          </c:dPt>
          <c:dPt>
            <c:idx val="2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B-A24F-4A7B-8B1A-4E4BD2D88126}"/>
              </c:ext>
            </c:extLst>
          </c:dPt>
          <c:dPt>
            <c:idx val="3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C-A24F-4A7B-8B1A-4E4BD2D88126}"/>
              </c:ext>
            </c:extLst>
          </c:dPt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D-A24F-4A7B-8B1A-4E4BD2D88126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Series 3</c:v>
                </c:pt>
              </c:strCache>
            </c:strRef>
          </c:tx>
          <c:dPt>
            <c:idx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E-A24F-4A7B-8B1A-4E4BD2D88126}"/>
              </c:ext>
            </c:extLst>
          </c:dPt>
          <c:dPt>
            <c:idx val="1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F-A24F-4A7B-8B1A-4E4BD2D88126}"/>
              </c:ext>
            </c:extLst>
          </c:dPt>
          <c:dPt>
            <c:idx val="2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10-A24F-4A7B-8B1A-4E4BD2D88126}"/>
              </c:ext>
            </c:extLst>
          </c:dPt>
          <c:dPt>
            <c:idx val="3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11-A24F-4A7B-8B1A-4E4BD2D88126}"/>
              </c:ext>
            </c:extLst>
          </c:dPt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  <c:pt idx="0">
                  <c:v>2.0</c:v>
                </c:pt>
                <c:pt idx="1">
                  <c:v>2.0</c:v>
                </c:pt>
                <c:pt idx="2">
                  <c:v>3.0</c:v>
                </c:pt>
                <c:pt idx="3">
                  <c:v>5.0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12-A24F-4A7B-8B1A-4E4BD2D8812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 w="25400">
          <a:noFill/>
        </a:ln>
      </c:spPr>
    </c:plotArea>
    <c:plotVisOnly val="1"/>
    <c:dispBlanksAs val="gap"/>
    <c:showDLblsOverMax val="0"/>
  </c:chart>
  <c:spPr>
    <a:noFill/>
  </c:spPr>
  <c:txPr>
    <a:bodyPr/>
    <a:lstStyle/>
    <a:p>
      <a:pPr>
        <a:defRPr sz="1800"/>
      </a:pPr>
      <a:endParaRPr lang="en-US"/>
    </a:p>
  </c:txPr>
  <c:externalData r:id="rId2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 algn="l">
              <a:defRPr b="0">
                <a:solidFill>
                  <a:schemeClr val="accent1"/>
                </a:solidFill>
              </a:defRPr>
            </a:pPr>
            <a:r>
              <a:rPr lang="en-US" b="0">
                <a:solidFill>
                  <a:schemeClr val="accent1"/>
                </a:solidFill>
              </a:rPr>
              <a:t>Master template chart title</a:t>
            </a:r>
          </a:p>
        </c:rich>
      </c:tx>
      <c:layout>
        <c:manualLayout>
          <c:xMode val="edge"/>
          <c:yMode val="edge"/>
          <c:x val="0.248923567177212"/>
          <c:y val="0.0532434794637206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0.175734897288115"/>
          <c:y val="0.215704927331501"/>
          <c:w val="0.67648918108944"/>
          <c:h val="0.713318262753993"/>
        </c:manualLayout>
      </c:layout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dPt>
            <c:idx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0-BD85-49CB-947F-6CEB904EC29F}"/>
              </c:ext>
            </c:extLst>
          </c:dPt>
          <c:dPt>
            <c:idx val="1"/>
            <c:bubble3D val="0"/>
            <c:spPr>
              <a:solidFill>
                <a:schemeClr val="accent5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2-BD85-49CB-947F-6CEB904EC29F}"/>
              </c:ext>
            </c:extLst>
          </c:dPt>
          <c:dPt>
            <c:idx val="2"/>
            <c:bubble3D val="0"/>
            <c:spPr>
              <a:solidFill>
                <a:schemeClr val="accent2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4-BD85-49CB-947F-6CEB904EC29F}"/>
              </c:ext>
            </c:extLst>
          </c:dPt>
          <c:dPt>
            <c:idx val="3"/>
            <c:bubble3D val="0"/>
            <c:spPr>
              <a:solidFill>
                <a:schemeClr val="accent3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6-BD85-49CB-947F-6CEB904EC29F}"/>
              </c:ext>
            </c:extLst>
          </c:dPt>
          <c:dLbls>
            <c:dLbl>
              <c:idx val="0"/>
              <c:layout>
                <c:manualLayout>
                  <c:x val="-0.177399962596954"/>
                  <c:y val="0.17918057351199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0-BD85-49CB-947F-6CEB904EC29F}"/>
                </c:ex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-0.154688427974083"/>
                  <c:y val="-0.158306202266259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2-BD85-49CB-947F-6CEB904EC29F}"/>
                </c:ex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0.135471586417601"/>
                  <c:y val="-0.160316206694296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4-BD85-49CB-947F-6CEB904EC29F}"/>
                </c:ex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0.191857088602777"/>
                  <c:y val="0.139268732414393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6-BD85-49CB-947F-6CEB904EC29F}"/>
                </c:ex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dLblPos val="ctr"/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7-BD85-49CB-947F-6CEB904EC29F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dPt>
            <c:idx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8-BD85-49CB-947F-6CEB904EC29F}"/>
              </c:ext>
            </c:extLst>
          </c:dPt>
          <c:dPt>
            <c:idx val="1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9-BD85-49CB-947F-6CEB904EC29F}"/>
              </c:ext>
            </c:extLst>
          </c:dPt>
          <c:dPt>
            <c:idx val="2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A-BD85-49CB-947F-6CEB904EC29F}"/>
              </c:ext>
            </c:extLst>
          </c:dPt>
          <c:dPt>
            <c:idx val="3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B-BD85-49CB-947F-6CEB904EC29F}"/>
              </c:ext>
            </c:extLst>
          </c:dPt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C-BD85-49CB-947F-6CEB904EC29F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Series 3</c:v>
                </c:pt>
              </c:strCache>
            </c:strRef>
          </c:tx>
          <c:dPt>
            <c:idx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D-BD85-49CB-947F-6CEB904EC29F}"/>
              </c:ext>
            </c:extLst>
          </c:dPt>
          <c:dPt>
            <c:idx val="1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E-BD85-49CB-947F-6CEB904EC29F}"/>
              </c:ext>
            </c:extLst>
          </c:dPt>
          <c:dPt>
            <c:idx val="2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F-BD85-49CB-947F-6CEB904EC29F}"/>
              </c:ext>
            </c:extLst>
          </c:dPt>
          <c:dPt>
            <c:idx val="3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10-BD85-49CB-947F-6CEB904EC29F}"/>
              </c:ext>
            </c:extLst>
          </c:dPt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  <c:pt idx="0">
                  <c:v>2.0</c:v>
                </c:pt>
                <c:pt idx="1">
                  <c:v>2.0</c:v>
                </c:pt>
                <c:pt idx="2">
                  <c:v>3.0</c:v>
                </c:pt>
                <c:pt idx="3">
                  <c:v>5.0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11-BD85-49CB-947F-6CEB904EC29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 w="25400">
          <a:noFill/>
        </a:ln>
      </c:spPr>
    </c:plotArea>
    <c:plotVisOnly val="1"/>
    <c:dispBlanksAs val="gap"/>
    <c:showDLblsOverMax val="0"/>
  </c:chart>
  <c:spPr>
    <a:noFill/>
  </c:spPr>
  <c:txPr>
    <a:bodyPr/>
    <a:lstStyle/>
    <a:p>
      <a:pPr>
        <a:defRPr sz="1000"/>
      </a:pPr>
      <a:endParaRPr lang="en-US"/>
    </a:p>
  </c:txPr>
  <c:externalData r:id="rId2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 algn="l">
              <a:defRPr b="0">
                <a:solidFill>
                  <a:schemeClr val="accent1"/>
                </a:solidFill>
              </a:defRPr>
            </a:pPr>
            <a:r>
              <a:rPr lang="en-US" b="0">
                <a:solidFill>
                  <a:schemeClr val="accent1"/>
                </a:solidFill>
              </a:rPr>
              <a:t>Master template chart title</a:t>
            </a:r>
          </a:p>
        </c:rich>
      </c:tx>
      <c:layout>
        <c:manualLayout>
          <c:xMode val="edge"/>
          <c:yMode val="edge"/>
          <c:x val="0.248923567177212"/>
          <c:y val="0.0532434794637206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0.175734897288115"/>
          <c:y val="0.215704927331501"/>
          <c:w val="0.67648918108944"/>
          <c:h val="0.713318262753993"/>
        </c:manualLayout>
      </c:layout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dPt>
            <c:idx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0-4D04-4C4A-A588-689F16595AAC}"/>
              </c:ext>
            </c:extLst>
          </c:dPt>
          <c:dPt>
            <c:idx val="1"/>
            <c:bubble3D val="0"/>
            <c:spPr>
              <a:solidFill>
                <a:schemeClr val="accent5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2-4D04-4C4A-A588-689F16595AAC}"/>
              </c:ext>
            </c:extLst>
          </c:dPt>
          <c:dPt>
            <c:idx val="2"/>
            <c:bubble3D val="0"/>
            <c:spPr>
              <a:solidFill>
                <a:schemeClr val="accent2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4-4D04-4C4A-A588-689F16595AAC}"/>
              </c:ext>
            </c:extLst>
          </c:dPt>
          <c:dPt>
            <c:idx val="3"/>
            <c:bubble3D val="0"/>
            <c:spPr>
              <a:solidFill>
                <a:schemeClr val="accent3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6-4D04-4C4A-A588-689F16595AAC}"/>
              </c:ext>
            </c:extLst>
          </c:dPt>
          <c:dLbls>
            <c:dLbl>
              <c:idx val="0"/>
              <c:layout>
                <c:manualLayout>
                  <c:x val="-0.177399688782564"/>
                  <c:y val="0.449074478353234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0-4D04-4C4A-A588-689F16595AAC}"/>
                </c:ex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-0.168598199013228"/>
                  <c:y val="-0.457643078544729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2-4D04-4C4A-A588-689F16595AAC}"/>
                </c:ex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0.135471586417601"/>
                  <c:y val="-0.160316206694296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4-4D04-4C4A-A588-689F16595AAC}"/>
                </c:ex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0.191857088602777"/>
                  <c:y val="0.139268732414393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6-4D04-4C4A-A588-689F16595AAC}"/>
                </c:ex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dLblPos val="ctr"/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7-4D04-4C4A-A588-689F16595AAC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dPt>
            <c:idx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8-4D04-4C4A-A588-689F16595AAC}"/>
              </c:ext>
            </c:extLst>
          </c:dPt>
          <c:dPt>
            <c:idx val="1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9-4D04-4C4A-A588-689F16595AAC}"/>
              </c:ext>
            </c:extLst>
          </c:dPt>
          <c:dPt>
            <c:idx val="2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A-4D04-4C4A-A588-689F16595AAC}"/>
              </c:ext>
            </c:extLst>
          </c:dPt>
          <c:dPt>
            <c:idx val="3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B-4D04-4C4A-A588-689F16595AAC}"/>
              </c:ext>
            </c:extLst>
          </c:dPt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C-4D04-4C4A-A588-689F16595AAC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Series 3</c:v>
                </c:pt>
              </c:strCache>
            </c:strRef>
          </c:tx>
          <c:dPt>
            <c:idx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D-4D04-4C4A-A588-689F16595AAC}"/>
              </c:ext>
            </c:extLst>
          </c:dPt>
          <c:dPt>
            <c:idx val="1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E-4D04-4C4A-A588-689F16595AAC}"/>
              </c:ext>
            </c:extLst>
          </c:dPt>
          <c:dPt>
            <c:idx val="2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F-4D04-4C4A-A588-689F16595AAC}"/>
              </c:ext>
            </c:extLst>
          </c:dPt>
          <c:dPt>
            <c:idx val="3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10-4D04-4C4A-A588-689F16595AAC}"/>
              </c:ext>
            </c:extLst>
          </c:dPt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  <c:pt idx="0">
                  <c:v>2.0</c:v>
                </c:pt>
                <c:pt idx="1">
                  <c:v>2.0</c:v>
                </c:pt>
                <c:pt idx="2">
                  <c:v>3.0</c:v>
                </c:pt>
                <c:pt idx="3">
                  <c:v>5.0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11-4D04-4C4A-A588-689F16595AA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 w="25400">
          <a:noFill/>
        </a:ln>
      </c:spPr>
    </c:plotArea>
    <c:plotVisOnly val="1"/>
    <c:dispBlanksAs val="gap"/>
    <c:showDLblsOverMax val="0"/>
  </c:chart>
  <c:spPr>
    <a:noFill/>
  </c:spPr>
  <c:txPr>
    <a:bodyPr/>
    <a:lstStyle/>
    <a:p>
      <a:pPr>
        <a:defRPr sz="1000"/>
      </a:pPr>
      <a:endParaRPr lang="en-US"/>
    </a:p>
  </c:txPr>
  <c:externalData r:id="rId2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029075" cy="350838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265738" y="0"/>
            <a:ext cx="4029075" cy="350838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5291126B-48DF-9943-97B3-6F4FE00A989C}" type="datetimeFigureOut">
              <a:rPr lang="en-US"/>
              <a:pPr>
                <a:defRPr/>
              </a:pPr>
              <a:t>7/13/17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6657975"/>
            <a:ext cx="4029075" cy="350838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265738" y="6657975"/>
            <a:ext cx="4029075" cy="350838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3A82CFC8-E374-F944-BB96-0DA719E3EE0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275308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029075" cy="350838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265738" y="0"/>
            <a:ext cx="4029075" cy="350838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2B6AE0F1-34EE-2949-9CD6-2F08B9797F13}" type="datetimeFigureOut">
              <a:rPr lang="en-US"/>
              <a:pPr>
                <a:defRPr/>
              </a:pPr>
              <a:t>7/13/17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311400" y="525463"/>
            <a:ext cx="4673600" cy="2628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30275" y="3330575"/>
            <a:ext cx="7435850" cy="3154363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657975"/>
            <a:ext cx="4029075" cy="350838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265738" y="6657975"/>
            <a:ext cx="4029075" cy="350838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F9AA793E-8016-FE43-AB97-BC0D9B80D50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786389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ＭＳ Ｐゴシック" charset="0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9AA793E-8016-FE43-AB97-BC0D9B80D50C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28551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eg"/><Relationship Id="rId3" Type="http://schemas.openxmlformats.org/officeDocument/2006/relationships/image" Target="../media/image4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8.jpeg"/><Relationship Id="rId3" Type="http://schemas.openxmlformats.org/officeDocument/2006/relationships/image" Target="../media/image4.png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9.jpeg"/><Relationship Id="rId3" Type="http://schemas.openxmlformats.org/officeDocument/2006/relationships/image" Target="../media/image4.png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0.png"/><Relationship Id="rId3" Type="http://schemas.openxmlformats.org/officeDocument/2006/relationships/image" Target="../media/image4.pn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1.jpeg"/><Relationship Id="rId3" Type="http://schemas.openxmlformats.org/officeDocument/2006/relationships/image" Target="../media/image4.png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2.png"/><Relationship Id="rId3" Type="http://schemas.openxmlformats.org/officeDocument/2006/relationships/image" Target="../media/image4.png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3.jpeg"/><Relationship Id="rId3" Type="http://schemas.openxmlformats.org/officeDocument/2006/relationships/image" Target="../media/image4.png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4.jpeg"/><Relationship Id="rId3" Type="http://schemas.openxmlformats.org/officeDocument/2006/relationships/image" Target="../media/image4.png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5.jpeg"/><Relationship Id="rId3" Type="http://schemas.openxmlformats.org/officeDocument/2006/relationships/image" Target="../media/image4.png"/></Relationships>
</file>

<file path=ppt/slideLayouts/_rels/slideLayout1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4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6.jpeg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chart" Target="../charts/chart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chart" Target="../charts/chart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chart" Target="../charts/chart3.xml"/><Relationship Id="rId3" Type="http://schemas.openxmlformats.org/officeDocument/2006/relationships/chart" Target="../charts/chart4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chart" Target="../charts/chart5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chart" Target="../charts/chart6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chart" Target="../charts/chart7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chart" Target="../charts/chart8.xml"/><Relationship Id="rId3" Type="http://schemas.openxmlformats.org/officeDocument/2006/relationships/chart" Target="../charts/chart9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chart" Target="../charts/chart10.xml"/></Relationships>
</file>

<file path=ppt/slideLayouts/_rels/slideLayout29.xml.rels><?xml version="1.0" encoding="UTF-8" standalone="yes"?>
<Relationships xmlns="http://schemas.openxmlformats.org/package/2006/relationships"><Relationship Id="rId9" Type="http://schemas.openxmlformats.org/officeDocument/2006/relationships/image" Target="../media/image24.png"/><Relationship Id="rId20" Type="http://schemas.openxmlformats.org/officeDocument/2006/relationships/image" Target="../media/image35.png"/><Relationship Id="rId21" Type="http://schemas.openxmlformats.org/officeDocument/2006/relationships/image" Target="../media/image36.png"/><Relationship Id="rId10" Type="http://schemas.openxmlformats.org/officeDocument/2006/relationships/image" Target="../media/image25.png"/><Relationship Id="rId11" Type="http://schemas.openxmlformats.org/officeDocument/2006/relationships/image" Target="../media/image26.png"/><Relationship Id="rId12" Type="http://schemas.openxmlformats.org/officeDocument/2006/relationships/image" Target="../media/image27.png"/><Relationship Id="rId13" Type="http://schemas.openxmlformats.org/officeDocument/2006/relationships/image" Target="../media/image28.png"/><Relationship Id="rId14" Type="http://schemas.openxmlformats.org/officeDocument/2006/relationships/image" Target="../media/image29.png"/><Relationship Id="rId15" Type="http://schemas.openxmlformats.org/officeDocument/2006/relationships/image" Target="../media/image30.png"/><Relationship Id="rId16" Type="http://schemas.openxmlformats.org/officeDocument/2006/relationships/image" Target="../media/image31.png"/><Relationship Id="rId17" Type="http://schemas.openxmlformats.org/officeDocument/2006/relationships/image" Target="../media/image32.png"/><Relationship Id="rId18" Type="http://schemas.openxmlformats.org/officeDocument/2006/relationships/image" Target="../media/image33.png"/><Relationship Id="rId19" Type="http://schemas.openxmlformats.org/officeDocument/2006/relationships/image" Target="../media/image34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7.png"/><Relationship Id="rId3" Type="http://schemas.openxmlformats.org/officeDocument/2006/relationships/image" Target="../media/image18.png"/><Relationship Id="rId4" Type="http://schemas.openxmlformats.org/officeDocument/2006/relationships/image" Target="../media/image19.png"/><Relationship Id="rId5" Type="http://schemas.openxmlformats.org/officeDocument/2006/relationships/image" Target="../media/image20.png"/><Relationship Id="rId6" Type="http://schemas.openxmlformats.org/officeDocument/2006/relationships/image" Target="../media/image21.png"/><Relationship Id="rId7" Type="http://schemas.openxmlformats.org/officeDocument/2006/relationships/image" Target="../media/image22.png"/><Relationship Id="rId8" Type="http://schemas.openxmlformats.org/officeDocument/2006/relationships/image" Target="../media/image23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7.png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4" Type="http://schemas.openxmlformats.org/officeDocument/2006/relationships/image" Target="../media/image40.png"/><Relationship Id="rId5" Type="http://schemas.openxmlformats.org/officeDocument/2006/relationships/image" Target="../media/image41.png"/><Relationship Id="rId6" Type="http://schemas.openxmlformats.org/officeDocument/2006/relationships/image" Target="../media/image42.png"/><Relationship Id="rId7" Type="http://schemas.openxmlformats.org/officeDocument/2006/relationships/image" Target="../media/image43.png"/><Relationship Id="rId8" Type="http://schemas.openxmlformats.org/officeDocument/2006/relationships/image" Target="../media/image44.png"/><Relationship Id="rId9" Type="http://schemas.openxmlformats.org/officeDocument/2006/relationships/image" Target="../media/image45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8.png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4" Type="http://schemas.openxmlformats.org/officeDocument/2006/relationships/image" Target="../media/image48.png"/><Relationship Id="rId5" Type="http://schemas.openxmlformats.org/officeDocument/2006/relationships/image" Target="../media/image49.png"/><Relationship Id="rId6" Type="http://schemas.openxmlformats.org/officeDocument/2006/relationships/image" Target="../media/image50.png"/><Relationship Id="rId7" Type="http://schemas.openxmlformats.org/officeDocument/2006/relationships/image" Target="../media/image51.png"/><Relationship Id="rId8" Type="http://schemas.openxmlformats.org/officeDocument/2006/relationships/image" Target="../media/image52.png"/><Relationship Id="rId9" Type="http://schemas.openxmlformats.org/officeDocument/2006/relationships/image" Target="../media/image5.png"/><Relationship Id="rId10" Type="http://schemas.openxmlformats.org/officeDocument/2006/relationships/image" Target="../media/image53.png"/><Relationship Id="rId11" Type="http://schemas.openxmlformats.org/officeDocument/2006/relationships/image" Target="../media/image54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6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jpeg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jpeg"/><Relationship Id="rId3" Type="http://schemas.openxmlformats.org/officeDocument/2006/relationships/image" Target="../media/image4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solidFill>
          <a:srgbClr val="41414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 userDrawn="1"/>
        </p:nvSpPr>
        <p:spPr>
          <a:xfrm>
            <a:off x="1865313" y="1628775"/>
            <a:ext cx="7273925" cy="1885950"/>
          </a:xfrm>
          <a:prstGeom prst="rect">
            <a:avLst/>
          </a:prstGeom>
          <a:solidFill>
            <a:srgbClr val="0F73C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6" name="Picture 13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0825" y="4202113"/>
            <a:ext cx="1712913" cy="26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057400" y="3638550"/>
            <a:ext cx="5715000" cy="59055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lnSpc>
                <a:spcPts val="1800"/>
              </a:lnSpc>
              <a:buNone/>
              <a:defRPr sz="1400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16" name="Text Placeholder 11"/>
          <p:cNvSpPr>
            <a:spLocks noGrp="1"/>
          </p:cNvSpPr>
          <p:nvPr>
            <p:ph type="body" sz="quarter" idx="10"/>
          </p:nvPr>
        </p:nvSpPr>
        <p:spPr>
          <a:xfrm>
            <a:off x="2057400" y="2038349"/>
            <a:ext cx="6705600" cy="1219201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en-US" sz="3200" b="1" kern="1200" cap="all" baseline="0" dirty="0" smtClean="0">
                <a:solidFill>
                  <a:schemeClr val="bg1"/>
                </a:solidFill>
                <a:latin typeface="Calibri" panose="020F0502020204030204" pitchFamily="34" charset="0"/>
                <a:ea typeface="+mj-ea"/>
                <a:cs typeface="+mj-cs"/>
              </a:defRPr>
            </a:lvl1pPr>
            <a:lvl2pPr marL="515938" indent="0">
              <a:buNone/>
              <a:defRPr>
                <a:solidFill>
                  <a:schemeClr val="bg1"/>
                </a:solidFill>
              </a:defRPr>
            </a:lvl2pPr>
            <a:lvl3pPr marL="855663" indent="0">
              <a:buNone/>
              <a:defRPr>
                <a:solidFill>
                  <a:schemeClr val="bg1"/>
                </a:solidFill>
              </a:defRPr>
            </a:lvl3pPr>
            <a:lvl4pPr marL="1196975" indent="0">
              <a:buNone/>
              <a:defRPr>
                <a:solidFill>
                  <a:schemeClr val="bg1"/>
                </a:solidFill>
              </a:defRPr>
            </a:lvl4pPr>
            <a:lvl5pPr marL="1430337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9009229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urveillance Section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 userDrawn="1"/>
        </p:nvSpPr>
        <p:spPr>
          <a:xfrm>
            <a:off x="1865313" y="1628775"/>
            <a:ext cx="7273925" cy="1885950"/>
          </a:xfrm>
          <a:prstGeom prst="rect">
            <a:avLst/>
          </a:prstGeom>
          <a:solidFill>
            <a:srgbClr val="0F73C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5" name="Picture 13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0825" y="4202113"/>
            <a:ext cx="1712913" cy="26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Text Placeholder 11"/>
          <p:cNvSpPr>
            <a:spLocks noGrp="1"/>
          </p:cNvSpPr>
          <p:nvPr>
            <p:ph type="body" sz="quarter" idx="10"/>
          </p:nvPr>
        </p:nvSpPr>
        <p:spPr>
          <a:xfrm>
            <a:off x="2057400" y="2038349"/>
            <a:ext cx="6705600" cy="1219201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en-US" sz="3200" b="1" kern="1200" cap="all" baseline="0" dirty="0" smtClean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515938" indent="0">
              <a:buNone/>
              <a:defRPr>
                <a:solidFill>
                  <a:schemeClr val="bg1"/>
                </a:solidFill>
              </a:defRPr>
            </a:lvl2pPr>
            <a:lvl3pPr marL="855663" indent="0">
              <a:buNone/>
              <a:defRPr>
                <a:solidFill>
                  <a:schemeClr val="bg1"/>
                </a:solidFill>
              </a:defRPr>
            </a:lvl3pPr>
            <a:lvl4pPr marL="1196975" indent="0">
              <a:buNone/>
              <a:defRPr>
                <a:solidFill>
                  <a:schemeClr val="bg1"/>
                </a:solidFill>
              </a:defRPr>
            </a:lvl4pPr>
            <a:lvl5pPr marL="1430337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Subtitle 2"/>
          <p:cNvSpPr>
            <a:spLocks noGrp="1"/>
          </p:cNvSpPr>
          <p:nvPr>
            <p:ph type="subTitle" idx="1"/>
          </p:nvPr>
        </p:nvSpPr>
        <p:spPr>
          <a:xfrm>
            <a:off x="2057400" y="3638550"/>
            <a:ext cx="5715000" cy="59055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lnSpc>
                <a:spcPts val="1800"/>
              </a:lnSpc>
              <a:buNone/>
              <a:defRPr sz="1400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93416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rategic Section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 userDrawn="1"/>
        </p:nvSpPr>
        <p:spPr>
          <a:xfrm>
            <a:off x="1865313" y="1628775"/>
            <a:ext cx="7273925" cy="1885950"/>
          </a:xfrm>
          <a:prstGeom prst="rect">
            <a:avLst/>
          </a:prstGeom>
          <a:solidFill>
            <a:srgbClr val="0F73C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5" name="Picture 13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0825" y="4202113"/>
            <a:ext cx="1712913" cy="26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Text Placeholder 11"/>
          <p:cNvSpPr>
            <a:spLocks noGrp="1"/>
          </p:cNvSpPr>
          <p:nvPr>
            <p:ph type="body" sz="quarter" idx="10"/>
          </p:nvPr>
        </p:nvSpPr>
        <p:spPr>
          <a:xfrm>
            <a:off x="2057400" y="2038349"/>
            <a:ext cx="6705600" cy="1219201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en-US" sz="3200" b="1" kern="1200" cap="all" baseline="0" dirty="0" smtClean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515938" indent="0">
              <a:buNone/>
              <a:defRPr>
                <a:solidFill>
                  <a:schemeClr val="bg1"/>
                </a:solidFill>
              </a:defRPr>
            </a:lvl2pPr>
            <a:lvl3pPr marL="855663" indent="0">
              <a:buNone/>
              <a:defRPr>
                <a:solidFill>
                  <a:schemeClr val="bg1"/>
                </a:solidFill>
              </a:defRPr>
            </a:lvl3pPr>
            <a:lvl4pPr marL="1196975" indent="0">
              <a:buNone/>
              <a:defRPr>
                <a:solidFill>
                  <a:schemeClr val="bg1"/>
                </a:solidFill>
              </a:defRPr>
            </a:lvl4pPr>
            <a:lvl5pPr marL="1430337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Subtitle 2"/>
          <p:cNvSpPr>
            <a:spLocks noGrp="1"/>
          </p:cNvSpPr>
          <p:nvPr>
            <p:ph type="subTitle" idx="1"/>
          </p:nvPr>
        </p:nvSpPr>
        <p:spPr>
          <a:xfrm>
            <a:off x="2057400" y="3638550"/>
            <a:ext cx="5715000" cy="59055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lnSpc>
                <a:spcPts val="1800"/>
              </a:lnSpc>
              <a:buNone/>
              <a:defRPr sz="1400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868182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imary Storage Section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1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 userDrawn="1"/>
        </p:nvSpPr>
        <p:spPr>
          <a:xfrm>
            <a:off x="0" y="2724150"/>
            <a:ext cx="9144000" cy="2417763"/>
          </a:xfrm>
          <a:prstGeom prst="rect">
            <a:avLst/>
          </a:prstGeom>
          <a:gradFill>
            <a:gsLst>
              <a:gs pos="100000">
                <a:srgbClr val="26292E"/>
              </a:gs>
              <a:gs pos="0">
                <a:schemeClr val="bg1">
                  <a:alpha val="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Rectangle 4"/>
          <p:cNvSpPr/>
          <p:nvPr userDrawn="1"/>
        </p:nvSpPr>
        <p:spPr>
          <a:xfrm>
            <a:off x="1865313" y="1628775"/>
            <a:ext cx="7273925" cy="1885950"/>
          </a:xfrm>
          <a:prstGeom prst="rect">
            <a:avLst/>
          </a:prstGeom>
          <a:solidFill>
            <a:srgbClr val="0F73C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6" name="Picture 14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0825" y="4202113"/>
            <a:ext cx="1712913" cy="26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Text Placeholder 11"/>
          <p:cNvSpPr>
            <a:spLocks noGrp="1"/>
          </p:cNvSpPr>
          <p:nvPr>
            <p:ph type="body" sz="quarter" idx="10"/>
          </p:nvPr>
        </p:nvSpPr>
        <p:spPr>
          <a:xfrm>
            <a:off x="2057400" y="2038349"/>
            <a:ext cx="6705600" cy="1219201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en-US" sz="3200" b="1" kern="1200" cap="all" baseline="0" dirty="0" smtClean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515938" indent="0">
              <a:buNone/>
              <a:defRPr>
                <a:solidFill>
                  <a:schemeClr val="bg1"/>
                </a:solidFill>
              </a:defRPr>
            </a:lvl2pPr>
            <a:lvl3pPr marL="855663" indent="0">
              <a:buNone/>
              <a:defRPr>
                <a:solidFill>
                  <a:schemeClr val="bg1"/>
                </a:solidFill>
              </a:defRPr>
            </a:lvl3pPr>
            <a:lvl4pPr marL="1196975" indent="0">
              <a:buNone/>
              <a:defRPr>
                <a:solidFill>
                  <a:schemeClr val="bg1"/>
                </a:solidFill>
              </a:defRPr>
            </a:lvl4pPr>
            <a:lvl5pPr marL="1430337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Subtitle 2"/>
          <p:cNvSpPr>
            <a:spLocks noGrp="1"/>
          </p:cNvSpPr>
          <p:nvPr>
            <p:ph type="subTitle" idx="1"/>
          </p:nvPr>
        </p:nvSpPr>
        <p:spPr>
          <a:xfrm>
            <a:off x="2057400" y="3638550"/>
            <a:ext cx="5715000" cy="59055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lnSpc>
                <a:spcPts val="1800"/>
              </a:lnSpc>
              <a:buNone/>
              <a:defRPr sz="1400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880295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terprise Archive Section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1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 userDrawn="1"/>
        </p:nvSpPr>
        <p:spPr>
          <a:xfrm>
            <a:off x="0" y="2724150"/>
            <a:ext cx="9144000" cy="2417763"/>
          </a:xfrm>
          <a:prstGeom prst="rect">
            <a:avLst/>
          </a:prstGeom>
          <a:gradFill>
            <a:gsLst>
              <a:gs pos="100000">
                <a:srgbClr val="26292E"/>
              </a:gs>
              <a:gs pos="0">
                <a:schemeClr val="bg1">
                  <a:alpha val="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Rectangle 4"/>
          <p:cNvSpPr/>
          <p:nvPr userDrawn="1"/>
        </p:nvSpPr>
        <p:spPr>
          <a:xfrm>
            <a:off x="1865313" y="1628775"/>
            <a:ext cx="7273925" cy="1885950"/>
          </a:xfrm>
          <a:prstGeom prst="rect">
            <a:avLst/>
          </a:prstGeom>
          <a:solidFill>
            <a:srgbClr val="0F73C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6" name="Picture 14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0825" y="4202113"/>
            <a:ext cx="1712913" cy="26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Text Placeholder 11"/>
          <p:cNvSpPr>
            <a:spLocks noGrp="1"/>
          </p:cNvSpPr>
          <p:nvPr>
            <p:ph type="body" sz="quarter" idx="10"/>
          </p:nvPr>
        </p:nvSpPr>
        <p:spPr>
          <a:xfrm>
            <a:off x="2057400" y="2038349"/>
            <a:ext cx="6705600" cy="1219201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en-US" sz="3200" b="1" kern="1200" cap="all" baseline="0" dirty="0" smtClean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515938" indent="0">
              <a:buNone/>
              <a:defRPr>
                <a:solidFill>
                  <a:schemeClr val="bg1"/>
                </a:solidFill>
              </a:defRPr>
            </a:lvl2pPr>
            <a:lvl3pPr marL="855663" indent="0">
              <a:buNone/>
              <a:defRPr>
                <a:solidFill>
                  <a:schemeClr val="bg1"/>
                </a:solidFill>
              </a:defRPr>
            </a:lvl3pPr>
            <a:lvl4pPr marL="1196975" indent="0">
              <a:buNone/>
              <a:defRPr>
                <a:solidFill>
                  <a:schemeClr val="bg1"/>
                </a:solidFill>
              </a:defRPr>
            </a:lvl4pPr>
            <a:lvl5pPr marL="1430337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Subtitle 2"/>
          <p:cNvSpPr>
            <a:spLocks noGrp="1"/>
          </p:cNvSpPr>
          <p:nvPr>
            <p:ph type="subTitle" idx="1"/>
          </p:nvPr>
        </p:nvSpPr>
        <p:spPr>
          <a:xfrm>
            <a:off x="2057400" y="3638550"/>
            <a:ext cx="5715000" cy="59055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lnSpc>
                <a:spcPts val="1800"/>
              </a:lnSpc>
              <a:buNone/>
              <a:defRPr sz="1400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991838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ybersecurity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2202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-38100" y="0"/>
            <a:ext cx="9220200" cy="5141913"/>
          </a:xfrm>
          <a:prstGeom prst="rect">
            <a:avLst/>
          </a:prstGeom>
          <a:gradFill>
            <a:gsLst>
              <a:gs pos="100000">
                <a:srgbClr val="26292E"/>
              </a:gs>
              <a:gs pos="0">
                <a:srgbClr val="26292E">
                  <a:alpha val="33000"/>
                </a:srgb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5" name="Picture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0825" y="4202113"/>
            <a:ext cx="1712913" cy="26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/>
        </p:nvSpPr>
        <p:spPr>
          <a:xfrm>
            <a:off x="1865313" y="1628775"/>
            <a:ext cx="7354887" cy="1885950"/>
          </a:xfrm>
          <a:prstGeom prst="rect">
            <a:avLst/>
          </a:prstGeom>
          <a:solidFill>
            <a:srgbClr val="0F73C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6" name="Text Placeholder 11"/>
          <p:cNvSpPr>
            <a:spLocks noGrp="1"/>
          </p:cNvSpPr>
          <p:nvPr>
            <p:ph type="body" sz="quarter" idx="10"/>
          </p:nvPr>
        </p:nvSpPr>
        <p:spPr>
          <a:xfrm>
            <a:off x="2057400" y="2038349"/>
            <a:ext cx="6705600" cy="1219201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en-US" sz="3200" b="1" kern="1200" cap="all" baseline="0" dirty="0" smtClean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515938" indent="0">
              <a:buNone/>
              <a:defRPr>
                <a:solidFill>
                  <a:schemeClr val="bg1"/>
                </a:solidFill>
              </a:defRPr>
            </a:lvl2pPr>
            <a:lvl3pPr marL="855663" indent="0">
              <a:buNone/>
              <a:defRPr>
                <a:solidFill>
                  <a:schemeClr val="bg1"/>
                </a:solidFill>
              </a:defRPr>
            </a:lvl3pPr>
            <a:lvl4pPr marL="1196975" indent="0">
              <a:buNone/>
              <a:defRPr>
                <a:solidFill>
                  <a:schemeClr val="bg1"/>
                </a:solidFill>
              </a:defRPr>
            </a:lvl4pPr>
            <a:lvl5pPr marL="1430337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Subtitle 2"/>
          <p:cNvSpPr>
            <a:spLocks noGrp="1"/>
          </p:cNvSpPr>
          <p:nvPr>
            <p:ph type="subTitle" idx="1"/>
          </p:nvPr>
        </p:nvSpPr>
        <p:spPr>
          <a:xfrm>
            <a:off x="2057400" y="3638550"/>
            <a:ext cx="5715000" cy="59055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lnSpc>
                <a:spcPts val="1800"/>
              </a:lnSpc>
              <a:buNone/>
              <a:defRPr sz="1400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954665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terprise Data Protection Section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1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 userDrawn="1"/>
        </p:nvSpPr>
        <p:spPr>
          <a:xfrm>
            <a:off x="0" y="2724150"/>
            <a:ext cx="9144000" cy="2417763"/>
          </a:xfrm>
          <a:prstGeom prst="rect">
            <a:avLst/>
          </a:prstGeom>
          <a:gradFill>
            <a:gsLst>
              <a:gs pos="100000">
                <a:srgbClr val="26292E"/>
              </a:gs>
              <a:gs pos="0">
                <a:schemeClr val="bg1">
                  <a:alpha val="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Rectangle 4"/>
          <p:cNvSpPr/>
          <p:nvPr userDrawn="1"/>
        </p:nvSpPr>
        <p:spPr>
          <a:xfrm>
            <a:off x="1865313" y="1628775"/>
            <a:ext cx="7273925" cy="1885950"/>
          </a:xfrm>
          <a:prstGeom prst="rect">
            <a:avLst/>
          </a:prstGeom>
          <a:solidFill>
            <a:srgbClr val="0F73C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6" name="Picture 14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0825" y="4202113"/>
            <a:ext cx="1712913" cy="26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Text Placeholder 11"/>
          <p:cNvSpPr>
            <a:spLocks noGrp="1"/>
          </p:cNvSpPr>
          <p:nvPr>
            <p:ph type="body" sz="quarter" idx="10"/>
          </p:nvPr>
        </p:nvSpPr>
        <p:spPr>
          <a:xfrm>
            <a:off x="2057400" y="2038349"/>
            <a:ext cx="6705600" cy="1219201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en-US" sz="3200" b="1" kern="1200" cap="all" baseline="0" dirty="0" smtClean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515938" indent="0">
              <a:buNone/>
              <a:defRPr>
                <a:solidFill>
                  <a:schemeClr val="bg1"/>
                </a:solidFill>
              </a:defRPr>
            </a:lvl2pPr>
            <a:lvl3pPr marL="855663" indent="0">
              <a:buNone/>
              <a:defRPr>
                <a:solidFill>
                  <a:schemeClr val="bg1"/>
                </a:solidFill>
              </a:defRPr>
            </a:lvl3pPr>
            <a:lvl4pPr marL="1196975" indent="0">
              <a:buNone/>
              <a:defRPr>
                <a:solidFill>
                  <a:schemeClr val="bg1"/>
                </a:solidFill>
              </a:defRPr>
            </a:lvl4pPr>
            <a:lvl5pPr marL="1430337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Subtitle 2"/>
          <p:cNvSpPr>
            <a:spLocks noGrp="1"/>
          </p:cNvSpPr>
          <p:nvPr>
            <p:ph type="subTitle" idx="1"/>
          </p:nvPr>
        </p:nvSpPr>
        <p:spPr>
          <a:xfrm>
            <a:off x="2057400" y="3638550"/>
            <a:ext cx="5715000" cy="59055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lnSpc>
                <a:spcPts val="1800"/>
              </a:lnSpc>
              <a:buNone/>
              <a:defRPr sz="1400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060197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edia Entertainment Section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8" y="0"/>
            <a:ext cx="9140825" cy="5141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 userDrawn="1"/>
        </p:nvSpPr>
        <p:spPr>
          <a:xfrm>
            <a:off x="0" y="2724150"/>
            <a:ext cx="9144000" cy="2417763"/>
          </a:xfrm>
          <a:prstGeom prst="rect">
            <a:avLst/>
          </a:prstGeom>
          <a:gradFill>
            <a:gsLst>
              <a:gs pos="100000">
                <a:srgbClr val="26292E"/>
              </a:gs>
              <a:gs pos="0">
                <a:schemeClr val="bg1">
                  <a:alpha val="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Rectangle 4"/>
          <p:cNvSpPr/>
          <p:nvPr userDrawn="1"/>
        </p:nvSpPr>
        <p:spPr>
          <a:xfrm>
            <a:off x="1865313" y="1628775"/>
            <a:ext cx="7273925" cy="1885950"/>
          </a:xfrm>
          <a:prstGeom prst="rect">
            <a:avLst/>
          </a:prstGeom>
          <a:solidFill>
            <a:srgbClr val="0F73C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6" name="Picture 14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0825" y="4202113"/>
            <a:ext cx="1712913" cy="26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Text Placeholder 11"/>
          <p:cNvSpPr>
            <a:spLocks noGrp="1"/>
          </p:cNvSpPr>
          <p:nvPr>
            <p:ph type="body" sz="quarter" idx="10"/>
          </p:nvPr>
        </p:nvSpPr>
        <p:spPr>
          <a:xfrm>
            <a:off x="2057400" y="2038349"/>
            <a:ext cx="6705600" cy="1219201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en-US" sz="3200" b="1" kern="1200" cap="all" baseline="0" dirty="0" smtClean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515938" indent="0">
              <a:buNone/>
              <a:defRPr>
                <a:solidFill>
                  <a:schemeClr val="bg1"/>
                </a:solidFill>
              </a:defRPr>
            </a:lvl2pPr>
            <a:lvl3pPr marL="855663" indent="0">
              <a:buNone/>
              <a:defRPr>
                <a:solidFill>
                  <a:schemeClr val="bg1"/>
                </a:solidFill>
              </a:defRPr>
            </a:lvl3pPr>
            <a:lvl4pPr marL="1196975" indent="0">
              <a:buNone/>
              <a:defRPr>
                <a:solidFill>
                  <a:schemeClr val="bg1"/>
                </a:solidFill>
              </a:defRPr>
            </a:lvl4pPr>
            <a:lvl5pPr marL="1430337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Subtitle 2"/>
          <p:cNvSpPr>
            <a:spLocks noGrp="1"/>
          </p:cNvSpPr>
          <p:nvPr>
            <p:ph type="subTitle" idx="1"/>
          </p:nvPr>
        </p:nvSpPr>
        <p:spPr>
          <a:xfrm>
            <a:off x="2057400" y="3638550"/>
            <a:ext cx="5715000" cy="59055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lnSpc>
                <a:spcPts val="1800"/>
              </a:lnSpc>
              <a:buNone/>
              <a:defRPr sz="1400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743718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ud Section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8" y="0"/>
            <a:ext cx="9140825" cy="5141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 userDrawn="1"/>
        </p:nvSpPr>
        <p:spPr>
          <a:xfrm>
            <a:off x="0" y="2724150"/>
            <a:ext cx="9144000" cy="2417763"/>
          </a:xfrm>
          <a:prstGeom prst="rect">
            <a:avLst/>
          </a:prstGeom>
          <a:gradFill>
            <a:gsLst>
              <a:gs pos="100000">
                <a:srgbClr val="26292E"/>
              </a:gs>
              <a:gs pos="0">
                <a:schemeClr val="bg1">
                  <a:alpha val="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Rectangle 4"/>
          <p:cNvSpPr/>
          <p:nvPr userDrawn="1"/>
        </p:nvSpPr>
        <p:spPr>
          <a:xfrm>
            <a:off x="1865313" y="1628775"/>
            <a:ext cx="7273925" cy="1885950"/>
          </a:xfrm>
          <a:prstGeom prst="rect">
            <a:avLst/>
          </a:prstGeom>
          <a:solidFill>
            <a:srgbClr val="0F73C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6" name="Picture 14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0825" y="4202113"/>
            <a:ext cx="1712913" cy="26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Text Placeholder 11"/>
          <p:cNvSpPr>
            <a:spLocks noGrp="1"/>
          </p:cNvSpPr>
          <p:nvPr>
            <p:ph type="body" sz="quarter" idx="10"/>
          </p:nvPr>
        </p:nvSpPr>
        <p:spPr>
          <a:xfrm>
            <a:off x="2057400" y="2038349"/>
            <a:ext cx="6705600" cy="1219201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en-US" sz="3200" b="1" kern="1200" cap="all" baseline="0" dirty="0" smtClean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515938" indent="0">
              <a:buNone/>
              <a:defRPr>
                <a:solidFill>
                  <a:schemeClr val="bg1"/>
                </a:solidFill>
              </a:defRPr>
            </a:lvl2pPr>
            <a:lvl3pPr marL="855663" indent="0">
              <a:buNone/>
              <a:defRPr>
                <a:solidFill>
                  <a:schemeClr val="bg1"/>
                </a:solidFill>
              </a:defRPr>
            </a:lvl3pPr>
            <a:lvl4pPr marL="1196975" indent="0">
              <a:buNone/>
              <a:defRPr>
                <a:solidFill>
                  <a:schemeClr val="bg1"/>
                </a:solidFill>
              </a:defRPr>
            </a:lvl4pPr>
            <a:lvl5pPr marL="1430337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Subtitle 2"/>
          <p:cNvSpPr>
            <a:spLocks noGrp="1"/>
          </p:cNvSpPr>
          <p:nvPr>
            <p:ph type="subTitle" idx="1"/>
          </p:nvPr>
        </p:nvSpPr>
        <p:spPr>
          <a:xfrm>
            <a:off x="2057400" y="3638550"/>
            <a:ext cx="5715000" cy="59055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lnSpc>
                <a:spcPts val="1800"/>
              </a:lnSpc>
              <a:buNone/>
              <a:defRPr sz="1400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406699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-Sports">
    <p:bg>
      <p:bgPr>
        <a:solidFill>
          <a:srgbClr val="41414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9"/>
          <p:cNvPicPr>
            <a:picLocks noChangeAspect="1"/>
          </p:cNvPicPr>
          <p:nvPr userDrawn="1"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9464" r="19804"/>
          <a:stretch/>
        </p:blipFill>
        <p:spPr bwMode="auto">
          <a:xfrm>
            <a:off x="-38101" y="0"/>
            <a:ext cx="9177339" cy="51463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7"/>
          <p:cNvSpPr/>
          <p:nvPr userDrawn="1"/>
        </p:nvSpPr>
        <p:spPr>
          <a:xfrm>
            <a:off x="-38100" y="0"/>
            <a:ext cx="9177338" cy="5141913"/>
          </a:xfrm>
          <a:prstGeom prst="rect">
            <a:avLst/>
          </a:prstGeom>
          <a:gradFill>
            <a:gsLst>
              <a:gs pos="100000">
                <a:srgbClr val="26292E">
                  <a:alpha val="82000"/>
                </a:srgbClr>
              </a:gs>
              <a:gs pos="0">
                <a:srgbClr val="26292E">
                  <a:alpha val="19000"/>
                </a:srgb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Rectangle 4"/>
          <p:cNvSpPr/>
          <p:nvPr userDrawn="1"/>
        </p:nvSpPr>
        <p:spPr>
          <a:xfrm>
            <a:off x="1865313" y="1628775"/>
            <a:ext cx="7273925" cy="1885950"/>
          </a:xfrm>
          <a:prstGeom prst="rect">
            <a:avLst/>
          </a:prstGeom>
          <a:solidFill>
            <a:srgbClr val="0F73C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6" name="Text Placeholder 11"/>
          <p:cNvSpPr>
            <a:spLocks noGrp="1"/>
          </p:cNvSpPr>
          <p:nvPr>
            <p:ph type="body" sz="quarter" idx="10"/>
          </p:nvPr>
        </p:nvSpPr>
        <p:spPr>
          <a:xfrm>
            <a:off x="2057400" y="2038349"/>
            <a:ext cx="6705600" cy="1219201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en-US" sz="3200" b="1" kern="1200" cap="all" baseline="0" dirty="0" smtClean="0">
                <a:solidFill>
                  <a:schemeClr val="bg1"/>
                </a:solidFill>
                <a:latin typeface="Calibri" panose="020F0502020204030204" pitchFamily="34" charset="0"/>
                <a:ea typeface="+mj-ea"/>
                <a:cs typeface="+mj-cs"/>
              </a:defRPr>
            </a:lvl1pPr>
            <a:lvl2pPr marL="515938" indent="0">
              <a:buNone/>
              <a:defRPr>
                <a:solidFill>
                  <a:schemeClr val="bg1"/>
                </a:solidFill>
              </a:defRPr>
            </a:lvl2pPr>
            <a:lvl3pPr marL="855663" indent="0">
              <a:buNone/>
              <a:defRPr>
                <a:solidFill>
                  <a:schemeClr val="bg1"/>
                </a:solidFill>
              </a:defRPr>
            </a:lvl3pPr>
            <a:lvl4pPr marL="1196975" indent="0">
              <a:buNone/>
              <a:defRPr>
                <a:solidFill>
                  <a:schemeClr val="bg1"/>
                </a:solidFill>
              </a:defRPr>
            </a:lvl4pPr>
            <a:lvl5pPr marL="1430337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9" name="Picture 13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0825" y="4202113"/>
            <a:ext cx="1712913" cy="26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Subtitle 2"/>
          <p:cNvSpPr>
            <a:spLocks noGrp="1"/>
          </p:cNvSpPr>
          <p:nvPr>
            <p:ph type="subTitle" idx="1"/>
          </p:nvPr>
        </p:nvSpPr>
        <p:spPr>
          <a:xfrm>
            <a:off x="2057400" y="3638550"/>
            <a:ext cx="5715000" cy="59055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lnSpc>
                <a:spcPts val="1800"/>
              </a:lnSpc>
              <a:buNone/>
              <a:defRPr sz="1400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86915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381000" y="1047750"/>
            <a:ext cx="1295400" cy="1143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>
                <a:solidFill>
                  <a:srgbClr val="FFFFFF"/>
                </a:solidFill>
              </a:rPr>
              <a:t>Default</a:t>
            </a:r>
          </a:p>
        </p:txBody>
      </p:sp>
      <p:sp>
        <p:nvSpPr>
          <p:cNvPr id="4" name="Rectangle 3"/>
          <p:cNvSpPr/>
          <p:nvPr userDrawn="1"/>
        </p:nvSpPr>
        <p:spPr>
          <a:xfrm>
            <a:off x="1801813" y="1047750"/>
            <a:ext cx="1295400" cy="1143000"/>
          </a:xfrm>
          <a:prstGeom prst="rect">
            <a:avLst/>
          </a:prstGeom>
          <a:solidFill>
            <a:schemeClr val="accent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Rectangle 4"/>
          <p:cNvSpPr/>
          <p:nvPr userDrawn="1"/>
        </p:nvSpPr>
        <p:spPr>
          <a:xfrm>
            <a:off x="381000" y="2290763"/>
            <a:ext cx="1295400" cy="43338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Rectangle 5"/>
          <p:cNvSpPr/>
          <p:nvPr userDrawn="1"/>
        </p:nvSpPr>
        <p:spPr>
          <a:xfrm>
            <a:off x="1801813" y="2290763"/>
            <a:ext cx="1295400" cy="433387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Rectangle 6"/>
          <p:cNvSpPr/>
          <p:nvPr userDrawn="1"/>
        </p:nvSpPr>
        <p:spPr>
          <a:xfrm>
            <a:off x="381000" y="2952750"/>
            <a:ext cx="1295400" cy="114300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Rectangle 7"/>
          <p:cNvSpPr/>
          <p:nvPr userDrawn="1"/>
        </p:nvSpPr>
        <p:spPr>
          <a:xfrm>
            <a:off x="1801813" y="2952750"/>
            <a:ext cx="1295400" cy="1143000"/>
          </a:xfrm>
          <a:prstGeom prst="rect">
            <a:avLst/>
          </a:prstGeom>
          <a:solidFill>
            <a:schemeClr val="accent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" name="Rectangle 8"/>
          <p:cNvSpPr/>
          <p:nvPr userDrawn="1"/>
        </p:nvSpPr>
        <p:spPr>
          <a:xfrm>
            <a:off x="381000" y="4195763"/>
            <a:ext cx="1295400" cy="43338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" name="Rectangle 9"/>
          <p:cNvSpPr/>
          <p:nvPr userDrawn="1"/>
        </p:nvSpPr>
        <p:spPr>
          <a:xfrm>
            <a:off x="1801813" y="4195763"/>
            <a:ext cx="1295400" cy="433387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1" name="Rectangle 10"/>
          <p:cNvSpPr/>
          <p:nvPr userDrawn="1"/>
        </p:nvSpPr>
        <p:spPr>
          <a:xfrm>
            <a:off x="6019800" y="1047750"/>
            <a:ext cx="2743200" cy="1143000"/>
          </a:xfrm>
          <a:prstGeom prst="rect">
            <a:avLst/>
          </a:prstGeom>
          <a:solidFill>
            <a:srgbClr val="41414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>
                <a:solidFill>
                  <a:schemeClr val="bg1"/>
                </a:solidFill>
              </a:rPr>
              <a:t>Dark Callout/takeaway</a:t>
            </a:r>
          </a:p>
        </p:txBody>
      </p:sp>
      <p:sp>
        <p:nvSpPr>
          <p:cNvPr id="12" name="Rectangle 11"/>
          <p:cNvSpPr/>
          <p:nvPr userDrawn="1"/>
        </p:nvSpPr>
        <p:spPr>
          <a:xfrm>
            <a:off x="6019800" y="2952750"/>
            <a:ext cx="2752725" cy="1143000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>
                <a:solidFill>
                  <a:srgbClr val="FFFFFF"/>
                </a:solidFill>
              </a:rPr>
              <a:t>Bright Highlight/takeaway</a:t>
            </a:r>
          </a:p>
        </p:txBody>
      </p:sp>
      <p:sp>
        <p:nvSpPr>
          <p:cNvPr id="13" name="TextBox 21"/>
          <p:cNvSpPr txBox="1">
            <a:spLocks noChangeArrowheads="1"/>
          </p:cNvSpPr>
          <p:nvPr userDrawn="1"/>
        </p:nvSpPr>
        <p:spPr bwMode="auto">
          <a:xfrm>
            <a:off x="3475038" y="1114425"/>
            <a:ext cx="1995487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r>
              <a:rPr lang="en-US" b="1">
                <a:solidFill>
                  <a:schemeClr val="accent1"/>
                </a:solidFill>
              </a:rPr>
              <a:t>As a style standard</a:t>
            </a:r>
          </a:p>
        </p:txBody>
      </p:sp>
      <p:sp>
        <p:nvSpPr>
          <p:cNvPr id="14" name="Rectangle 22"/>
          <p:cNvSpPr>
            <a:spLocks noChangeArrowheads="1"/>
          </p:cNvSpPr>
          <p:nvPr userDrawn="1"/>
        </p:nvSpPr>
        <p:spPr bwMode="auto">
          <a:xfrm>
            <a:off x="3503613" y="1204913"/>
            <a:ext cx="1128712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6600" b="1">
                <a:solidFill>
                  <a:srgbClr val="BCC0BA"/>
                </a:solidFill>
              </a:rPr>
              <a:t>NO</a:t>
            </a:r>
          </a:p>
        </p:txBody>
      </p:sp>
      <p:sp>
        <p:nvSpPr>
          <p:cNvPr id="15" name="Rectangle 24"/>
          <p:cNvSpPr>
            <a:spLocks noChangeArrowheads="1"/>
          </p:cNvSpPr>
          <p:nvPr userDrawn="1"/>
        </p:nvSpPr>
        <p:spPr bwMode="auto">
          <a:xfrm>
            <a:off x="4600575" y="1384300"/>
            <a:ext cx="896938" cy="739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1400"/>
              <a:t>shadows</a:t>
            </a:r>
          </a:p>
          <a:p>
            <a:r>
              <a:rPr lang="en-US" sz="1400"/>
              <a:t>gradients</a:t>
            </a:r>
          </a:p>
          <a:p>
            <a:r>
              <a:rPr lang="en-US" sz="1400"/>
              <a:t>bevels</a:t>
            </a:r>
          </a:p>
        </p:txBody>
      </p:sp>
      <p:sp>
        <p:nvSpPr>
          <p:cNvPr id="16" name="Rectangle 15"/>
          <p:cNvSpPr/>
          <p:nvPr userDrawn="1"/>
        </p:nvSpPr>
        <p:spPr>
          <a:xfrm>
            <a:off x="3352800" y="1047750"/>
            <a:ext cx="2344738" cy="1143000"/>
          </a:xfrm>
          <a:prstGeom prst="rect">
            <a:avLst/>
          </a:prstGeom>
          <a:noFill/>
          <a:ln>
            <a:solidFill>
              <a:schemeClr val="accent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cxnSp>
        <p:nvCxnSpPr>
          <p:cNvPr id="17" name="Straight Connector 16"/>
          <p:cNvCxnSpPr/>
          <p:nvPr userDrawn="1"/>
        </p:nvCxnSpPr>
        <p:spPr>
          <a:xfrm>
            <a:off x="3706813" y="3021013"/>
            <a:ext cx="1751012" cy="0"/>
          </a:xfrm>
          <a:prstGeom prst="line">
            <a:avLst/>
          </a:prstGeom>
          <a:ln w="9525" cmpd="sng"/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 userDrawn="1"/>
        </p:nvCxnSpPr>
        <p:spPr>
          <a:xfrm>
            <a:off x="3706813" y="3162300"/>
            <a:ext cx="1751012" cy="0"/>
          </a:xfrm>
          <a:prstGeom prst="line">
            <a:avLst/>
          </a:prstGeom>
          <a:ln w="28575" cmpd="sng">
            <a:headEnd type="none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 userDrawn="1"/>
        </p:nvCxnSpPr>
        <p:spPr>
          <a:xfrm>
            <a:off x="3706813" y="3363913"/>
            <a:ext cx="1751012" cy="0"/>
          </a:xfrm>
          <a:prstGeom prst="line">
            <a:avLst/>
          </a:prstGeom>
          <a:ln w="28575" cmpd="sng">
            <a:headEnd type="oval"/>
            <a:tailEnd type="oval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 userDrawn="1"/>
        </p:nvCxnSpPr>
        <p:spPr>
          <a:xfrm>
            <a:off x="3706813" y="3675063"/>
            <a:ext cx="1751012" cy="0"/>
          </a:xfrm>
          <a:prstGeom prst="line">
            <a:avLst/>
          </a:prstGeom>
          <a:ln w="9525" cmpd="sng">
            <a:solidFill>
              <a:schemeClr val="accent6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 userDrawn="1"/>
        </p:nvCxnSpPr>
        <p:spPr>
          <a:xfrm>
            <a:off x="3706813" y="3817938"/>
            <a:ext cx="1751012" cy="0"/>
          </a:xfrm>
          <a:prstGeom prst="line">
            <a:avLst/>
          </a:prstGeom>
          <a:ln w="28575" cmpd="sng">
            <a:solidFill>
              <a:schemeClr val="accent6"/>
            </a:solidFill>
            <a:headEnd type="none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 userDrawn="1"/>
        </p:nvCxnSpPr>
        <p:spPr>
          <a:xfrm>
            <a:off x="3706813" y="4019550"/>
            <a:ext cx="1751012" cy="0"/>
          </a:xfrm>
          <a:prstGeom prst="line">
            <a:avLst/>
          </a:prstGeom>
          <a:ln w="28575" cmpd="sng">
            <a:solidFill>
              <a:schemeClr val="accent6"/>
            </a:solidFill>
            <a:headEnd type="oval"/>
            <a:tailEnd type="oval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sz="2400" b="1" baseline="0"/>
            </a:lvl1pPr>
          </a:lstStyle>
          <a:p>
            <a:r>
              <a:rPr lang="en-US" dirty="0"/>
              <a:t>Standard Styles </a:t>
            </a:r>
          </a:p>
        </p:txBody>
      </p:sp>
    </p:spTree>
    <p:extLst>
      <p:ext uri="{BB962C8B-B14F-4D97-AF65-F5344CB8AC3E}">
        <p14:creationId xmlns:p14="http://schemas.microsoft.com/office/powerpoint/2010/main" val="30366587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65760" y="54864"/>
            <a:ext cx="7863840" cy="688086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lang="en-US" sz="2400" b="1" kern="1200" baseline="0" dirty="0">
                <a:solidFill>
                  <a:srgbClr val="0F73C3"/>
                </a:solidFill>
                <a:latin typeface="Calibri" panose="020F0502020204030204" pitchFamily="34" charset="0"/>
                <a:ea typeface="+mj-ea"/>
                <a:cs typeface="+mj-cs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Text Placeholder 2"/>
          <p:cNvSpPr>
            <a:spLocks noGrp="1"/>
          </p:cNvSpPr>
          <p:nvPr>
            <p:ph type="body" idx="1"/>
          </p:nvPr>
        </p:nvSpPr>
        <p:spPr>
          <a:xfrm>
            <a:off x="400777" y="1200151"/>
            <a:ext cx="8286023" cy="3394472"/>
          </a:xfrm>
          <a:prstGeom prst="rect">
            <a:avLst/>
          </a:prstGeom>
        </p:spPr>
        <p:txBody>
          <a:bodyPr rtlCol="0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343541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/>
          <p:cNvGraphicFramePr>
            <a:graphicFrameLocks noGrp="1"/>
          </p:cNvGraphicFramePr>
          <p:nvPr/>
        </p:nvGraphicFramePr>
        <p:xfrm>
          <a:off x="396875" y="1871663"/>
          <a:ext cx="3657600" cy="1854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192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21920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21920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rgbClr val="FFFFFF"/>
                          </a:solidFill>
                        </a:rPr>
                        <a:t>Header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rgbClr val="FFFFFF"/>
                          </a:solidFill>
                        </a:rPr>
                        <a:t>Header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rgbClr val="FFFFFF"/>
                          </a:solidFill>
                        </a:rPr>
                        <a:t>Header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sz="1400" dirty="0">
                        <a:solidFill>
                          <a:schemeClr val="accent6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9525" cap="flat" cmpd="sng" algn="ctr">
                      <a:solidFill>
                        <a:srgbClr val="BCC0BA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solidFill>
                          <a:schemeClr val="accent6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9525" cap="flat" cmpd="sng" algn="ctr">
                      <a:solidFill>
                        <a:srgbClr val="BCC0BA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>
                        <a:solidFill>
                          <a:schemeClr val="accent6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9525" cap="flat" cmpd="sng" algn="ctr">
                      <a:solidFill>
                        <a:srgbClr val="BCC0BA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sz="1400">
                        <a:solidFill>
                          <a:schemeClr val="accent6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rgbClr val="BCC0BA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CC0BA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solidFill>
                          <a:schemeClr val="accent6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rgbClr val="BCC0BA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CC0BA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solidFill>
                          <a:schemeClr val="accent6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rgbClr val="BCC0BA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CC0BA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sz="1400" dirty="0">
                        <a:solidFill>
                          <a:schemeClr val="accent6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rgbClr val="BCC0BA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CC0BA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solidFill>
                          <a:schemeClr val="accent6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rgbClr val="BCC0BA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CC0BA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solidFill>
                          <a:schemeClr val="accent6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rgbClr val="BCC0BA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CC0BA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sz="1400" dirty="0">
                        <a:solidFill>
                          <a:schemeClr val="accent6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rgbClr val="BCC0BA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F73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solidFill>
                          <a:schemeClr val="accent6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rgbClr val="BCC0BA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F73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solidFill>
                          <a:schemeClr val="accent6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rgbClr val="BCC0BA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F73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</a:tbl>
          </a:graphicData>
        </a:graphic>
      </p:graphicFrame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4648200" y="1871663"/>
          <a:ext cx="3657600" cy="1854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192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21920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21920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accent1"/>
                          </a:solidFill>
                        </a:rPr>
                        <a:t>Header</a:t>
                      </a:r>
                    </a:p>
                  </a:txBody>
                  <a:tcPr>
                    <a:lnL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F73C3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9050" cap="flat" cmpd="sng" algn="ctr">
                      <a:solidFill>
                        <a:srgbClr val="0F73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accent1"/>
                          </a:solidFill>
                        </a:rPr>
                        <a:t>Header</a:t>
                      </a:r>
                    </a:p>
                  </a:txBody>
                  <a:tcPr>
                    <a:lnL w="9525" cap="flat" cmpd="sng" algn="ctr">
                      <a:solidFill>
                        <a:srgbClr val="0F73C3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F73C3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9050" cap="flat" cmpd="sng" algn="ctr">
                      <a:solidFill>
                        <a:srgbClr val="0F73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accent1"/>
                          </a:solidFill>
                        </a:rPr>
                        <a:t>Header</a:t>
                      </a:r>
                    </a:p>
                  </a:txBody>
                  <a:tcPr>
                    <a:lnL w="9525" cap="flat" cmpd="sng" algn="ctr">
                      <a:solidFill>
                        <a:srgbClr val="0F73C3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9050" cap="flat" cmpd="sng" algn="ctr">
                      <a:solidFill>
                        <a:srgbClr val="0F73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sz="1400" dirty="0">
                        <a:solidFill>
                          <a:srgbClr val="6A7B84"/>
                        </a:solidFill>
                      </a:endParaRPr>
                    </a:p>
                  </a:txBody>
                  <a:tcPr>
                    <a:lnL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F73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solidFill>
                          <a:srgbClr val="6A7B84"/>
                        </a:solidFill>
                      </a:endParaRPr>
                    </a:p>
                  </a:txBody>
                  <a:tcPr>
                    <a:lnL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F73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solidFill>
                          <a:srgbClr val="6A7B84"/>
                        </a:solidFill>
                      </a:endParaRPr>
                    </a:p>
                  </a:txBody>
                  <a:tcPr>
                    <a:lnL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F73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sz="1400" dirty="0">
                        <a:solidFill>
                          <a:srgbClr val="6A7B84"/>
                        </a:solidFill>
                      </a:endParaRPr>
                    </a:p>
                  </a:txBody>
                  <a:tcPr>
                    <a:lnL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solidFill>
                          <a:srgbClr val="6A7B84"/>
                        </a:solidFill>
                      </a:endParaRPr>
                    </a:p>
                  </a:txBody>
                  <a:tcPr>
                    <a:lnL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solidFill>
                          <a:srgbClr val="6A7B84"/>
                        </a:solidFill>
                      </a:endParaRPr>
                    </a:p>
                  </a:txBody>
                  <a:tcPr>
                    <a:lnL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sz="1400" dirty="0">
                        <a:solidFill>
                          <a:srgbClr val="6A7B84"/>
                        </a:solidFill>
                      </a:endParaRPr>
                    </a:p>
                  </a:txBody>
                  <a:tcPr>
                    <a:lnL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solidFill>
                          <a:srgbClr val="6A7B84"/>
                        </a:solidFill>
                      </a:endParaRPr>
                    </a:p>
                  </a:txBody>
                  <a:tcPr>
                    <a:lnL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solidFill>
                          <a:srgbClr val="6A7B84"/>
                        </a:solidFill>
                      </a:endParaRPr>
                    </a:p>
                  </a:txBody>
                  <a:tcPr>
                    <a:lnL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sz="1400" dirty="0">
                        <a:solidFill>
                          <a:srgbClr val="6A7B84"/>
                        </a:solidFill>
                      </a:endParaRPr>
                    </a:p>
                  </a:txBody>
                  <a:tcPr>
                    <a:lnL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F73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solidFill>
                          <a:srgbClr val="6A7B84"/>
                        </a:solidFill>
                      </a:endParaRPr>
                    </a:p>
                  </a:txBody>
                  <a:tcPr>
                    <a:lnL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F73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solidFill>
                          <a:srgbClr val="6A7B84"/>
                        </a:solidFill>
                      </a:endParaRPr>
                    </a:p>
                  </a:txBody>
                  <a:tcPr>
                    <a:lnL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F73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</a:tbl>
          </a:graphicData>
        </a:graphic>
      </p:graphicFrame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Sample Tables</a:t>
            </a:r>
          </a:p>
        </p:txBody>
      </p:sp>
    </p:spTree>
    <p:extLst>
      <p:ext uri="{BB962C8B-B14F-4D97-AF65-F5344CB8AC3E}">
        <p14:creationId xmlns:p14="http://schemas.microsoft.com/office/powerpoint/2010/main" val="203716996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US" dirty="0"/>
              <a:t>Sample Column Chart</a:t>
            </a:r>
          </a:p>
        </p:txBody>
      </p:sp>
      <p:graphicFrame>
        <p:nvGraphicFramePr>
          <p:cNvPr id="6" name="Chart 5"/>
          <p:cNvGraphicFramePr/>
          <p:nvPr userDrawn="1">
            <p:extLst>
              <p:ext uri="{D42A27DB-BD31-4B8C-83A1-F6EECF244321}">
                <p14:modId xmlns:p14="http://schemas.microsoft.com/office/powerpoint/2010/main" val="31211836"/>
              </p:ext>
            </p:extLst>
          </p:nvPr>
        </p:nvGraphicFramePr>
        <p:xfrm>
          <a:off x="1524000" y="1136993"/>
          <a:ext cx="6096000" cy="324279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04729578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US" dirty="0"/>
              <a:t>Sample Column Category Call Out Chart</a:t>
            </a:r>
          </a:p>
        </p:txBody>
      </p:sp>
      <p:graphicFrame>
        <p:nvGraphicFramePr>
          <p:cNvPr id="3" name="Chart 2"/>
          <p:cNvGraphicFramePr/>
          <p:nvPr userDrawn="1">
            <p:extLst>
              <p:ext uri="{D42A27DB-BD31-4B8C-83A1-F6EECF244321}">
                <p14:modId xmlns:p14="http://schemas.microsoft.com/office/powerpoint/2010/main" val="1639361300"/>
              </p:ext>
            </p:extLst>
          </p:nvPr>
        </p:nvGraphicFramePr>
        <p:xfrm>
          <a:off x="1524000" y="1136993"/>
          <a:ext cx="6096000" cy="324279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74561996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US" dirty="0"/>
              <a:t>Sample Column Chart 2-up W/Text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10"/>
          </p:nvPr>
        </p:nvSpPr>
        <p:spPr>
          <a:xfrm>
            <a:off x="555625" y="4029290"/>
            <a:ext cx="8045450" cy="241300"/>
          </a:xfrm>
        </p:spPr>
        <p:txBody>
          <a:bodyPr>
            <a:noAutofit/>
          </a:bodyPr>
          <a:lstStyle>
            <a:lvl1pPr>
              <a:defRPr sz="14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graphicFrame>
        <p:nvGraphicFramePr>
          <p:cNvPr id="7" name="Chart 6"/>
          <p:cNvGraphicFramePr/>
          <p:nvPr userDrawn="1">
            <p:extLst>
              <p:ext uri="{D42A27DB-BD31-4B8C-83A1-F6EECF244321}">
                <p14:modId xmlns:p14="http://schemas.microsoft.com/office/powerpoint/2010/main" val="3887932860"/>
              </p:ext>
            </p:extLst>
          </p:nvPr>
        </p:nvGraphicFramePr>
        <p:xfrm>
          <a:off x="411892" y="1136993"/>
          <a:ext cx="3858054" cy="25425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0" name="Chart 9"/>
          <p:cNvGraphicFramePr/>
          <p:nvPr userDrawn="1">
            <p:extLst>
              <p:ext uri="{D42A27DB-BD31-4B8C-83A1-F6EECF244321}">
                <p14:modId xmlns:p14="http://schemas.microsoft.com/office/powerpoint/2010/main" val="338070548"/>
              </p:ext>
            </p:extLst>
          </p:nvPr>
        </p:nvGraphicFramePr>
        <p:xfrm>
          <a:off x="4876800" y="1136993"/>
          <a:ext cx="3858054" cy="25425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80822012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 userDrawn="1"/>
        </p:nvCxnSpPr>
        <p:spPr>
          <a:xfrm flipV="1">
            <a:off x="4462463" y="1400175"/>
            <a:ext cx="0" cy="2312988"/>
          </a:xfrm>
          <a:prstGeom prst="line">
            <a:avLst/>
          </a:prstGeom>
          <a:ln w="9525" cmpd="sng">
            <a:solidFill>
              <a:schemeClr val="accent6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Sample Column Chart With Text Layout</a:t>
            </a:r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1"/>
          </p:nvPr>
        </p:nvSpPr>
        <p:spPr>
          <a:xfrm>
            <a:off x="466725" y="2189634"/>
            <a:ext cx="3665924" cy="1050925"/>
          </a:xfrm>
        </p:spPr>
        <p:txBody>
          <a:bodyPr/>
          <a:lstStyle>
            <a:lvl1pPr marL="0" indent="0">
              <a:buFont typeface="Arial"/>
              <a:buNone/>
              <a:defRPr>
                <a:solidFill>
                  <a:schemeClr val="accent1"/>
                </a:solidFill>
              </a:defRPr>
            </a:lvl1pPr>
            <a:lvl2pPr marL="0" indent="0">
              <a:spcAft>
                <a:spcPts val="0"/>
              </a:spcAft>
              <a:buNone/>
              <a:defRPr>
                <a:solidFill>
                  <a:schemeClr val="accent6"/>
                </a:solidFill>
              </a:defRPr>
            </a:lvl2pPr>
            <a:lvl3pPr marL="685800" indent="0">
              <a:buNone/>
              <a:defRPr/>
            </a:lvl3pPr>
            <a:lvl4pPr marL="974725" indent="0">
              <a:buNone/>
              <a:defRPr/>
            </a:lvl4pPr>
            <a:lvl5pPr marL="1146175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graphicFrame>
        <p:nvGraphicFramePr>
          <p:cNvPr id="6" name="Chart 5"/>
          <p:cNvGraphicFramePr/>
          <p:nvPr userDrawn="1">
            <p:extLst>
              <p:ext uri="{D42A27DB-BD31-4B8C-83A1-F6EECF244321}">
                <p14:modId xmlns:p14="http://schemas.microsoft.com/office/powerpoint/2010/main" val="2050874442"/>
              </p:ext>
            </p:extLst>
          </p:nvPr>
        </p:nvGraphicFramePr>
        <p:xfrm>
          <a:off x="4876800" y="1411588"/>
          <a:ext cx="3858054" cy="237781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06735582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US" dirty="0"/>
              <a:t>Sample Pie Chart</a:t>
            </a:r>
          </a:p>
        </p:txBody>
      </p:sp>
      <p:graphicFrame>
        <p:nvGraphicFramePr>
          <p:cNvPr id="4" name="Chart 3"/>
          <p:cNvGraphicFramePr/>
          <p:nvPr userDrawn="1">
            <p:extLst>
              <p:ext uri="{D42A27DB-BD31-4B8C-83A1-F6EECF244321}">
                <p14:modId xmlns:p14="http://schemas.microsoft.com/office/powerpoint/2010/main" val="1741949400"/>
              </p:ext>
            </p:extLst>
          </p:nvPr>
        </p:nvGraphicFramePr>
        <p:xfrm>
          <a:off x="2718486" y="1263135"/>
          <a:ext cx="4022811" cy="31578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96355251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US" dirty="0"/>
              <a:t>Sample Category Call Out Pie</a:t>
            </a:r>
          </a:p>
        </p:txBody>
      </p:sp>
      <p:graphicFrame>
        <p:nvGraphicFramePr>
          <p:cNvPr id="8" name="Chart 7"/>
          <p:cNvGraphicFramePr/>
          <p:nvPr userDrawn="1">
            <p:extLst>
              <p:ext uri="{D42A27DB-BD31-4B8C-83A1-F6EECF244321}">
                <p14:modId xmlns:p14="http://schemas.microsoft.com/office/powerpoint/2010/main" val="2321601228"/>
              </p:ext>
            </p:extLst>
          </p:nvPr>
        </p:nvGraphicFramePr>
        <p:xfrm>
          <a:off x="2718486" y="1263135"/>
          <a:ext cx="4022811" cy="31578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86183066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10"/>
          </p:nvPr>
        </p:nvSpPr>
        <p:spPr>
          <a:xfrm>
            <a:off x="555625" y="4132263"/>
            <a:ext cx="8045450" cy="241300"/>
          </a:xfrm>
        </p:spPr>
        <p:txBody>
          <a:bodyPr>
            <a:noAutofit/>
          </a:bodyPr>
          <a:lstStyle>
            <a:lvl1pPr>
              <a:defRPr sz="14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graphicFrame>
        <p:nvGraphicFramePr>
          <p:cNvPr id="7" name="Chart 6"/>
          <p:cNvGraphicFramePr/>
          <p:nvPr userDrawn="1">
            <p:extLst>
              <p:ext uri="{D42A27DB-BD31-4B8C-83A1-F6EECF244321}">
                <p14:modId xmlns:p14="http://schemas.microsoft.com/office/powerpoint/2010/main" val="644665309"/>
              </p:ext>
            </p:extLst>
          </p:nvPr>
        </p:nvGraphicFramePr>
        <p:xfrm>
          <a:off x="556053" y="1070919"/>
          <a:ext cx="3652109" cy="258805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8" name="Chart 7"/>
          <p:cNvGraphicFramePr/>
          <p:nvPr userDrawn="1">
            <p:extLst>
              <p:ext uri="{D42A27DB-BD31-4B8C-83A1-F6EECF244321}">
                <p14:modId xmlns:p14="http://schemas.microsoft.com/office/powerpoint/2010/main" val="965866956"/>
              </p:ext>
            </p:extLst>
          </p:nvPr>
        </p:nvGraphicFramePr>
        <p:xfrm>
          <a:off x="4974281" y="1070919"/>
          <a:ext cx="3652109" cy="258805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32611268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 userDrawn="1"/>
        </p:nvCxnSpPr>
        <p:spPr>
          <a:xfrm flipV="1">
            <a:off x="4778375" y="1400175"/>
            <a:ext cx="0" cy="2312988"/>
          </a:xfrm>
          <a:prstGeom prst="line">
            <a:avLst/>
          </a:prstGeom>
          <a:ln w="9525" cmpd="sng">
            <a:solidFill>
              <a:schemeClr val="accent6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1"/>
          </p:nvPr>
        </p:nvSpPr>
        <p:spPr>
          <a:xfrm>
            <a:off x="466725" y="2189634"/>
            <a:ext cx="3665924" cy="1050925"/>
          </a:xfrm>
        </p:spPr>
        <p:txBody>
          <a:bodyPr/>
          <a:lstStyle>
            <a:lvl1pPr marL="0" indent="0">
              <a:buFont typeface="Arial"/>
              <a:buNone/>
              <a:defRPr>
                <a:solidFill>
                  <a:schemeClr val="accent1"/>
                </a:solidFill>
              </a:defRPr>
            </a:lvl1pPr>
            <a:lvl2pPr marL="0" indent="0">
              <a:spcAft>
                <a:spcPts val="0"/>
              </a:spcAft>
              <a:buNone/>
              <a:defRPr>
                <a:solidFill>
                  <a:schemeClr val="accent6"/>
                </a:solidFill>
              </a:defRPr>
            </a:lvl2pPr>
            <a:lvl3pPr marL="685800" indent="0">
              <a:buNone/>
              <a:defRPr/>
            </a:lvl3pPr>
            <a:lvl4pPr marL="974725" indent="0">
              <a:buNone/>
              <a:defRPr/>
            </a:lvl4pPr>
            <a:lvl5pPr marL="1146175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graphicFrame>
        <p:nvGraphicFramePr>
          <p:cNvPr id="6" name="Chart 5"/>
          <p:cNvGraphicFramePr/>
          <p:nvPr userDrawn="1">
            <p:extLst>
              <p:ext uri="{D42A27DB-BD31-4B8C-83A1-F6EECF244321}">
                <p14:modId xmlns:p14="http://schemas.microsoft.com/office/powerpoint/2010/main" val="3182214891"/>
              </p:ext>
            </p:extLst>
          </p:nvPr>
        </p:nvGraphicFramePr>
        <p:xfrm>
          <a:off x="4974281" y="1304324"/>
          <a:ext cx="3652109" cy="258805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6244771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Rounded Rectangle 74"/>
          <p:cNvSpPr/>
          <p:nvPr userDrawn="1"/>
        </p:nvSpPr>
        <p:spPr>
          <a:xfrm>
            <a:off x="4661244" y="1001738"/>
            <a:ext cx="4122018" cy="1064586"/>
          </a:xfrm>
          <a:prstGeom prst="roundRect">
            <a:avLst>
              <a:gd name="adj" fmla="val 9252"/>
            </a:avLst>
          </a:prstGeom>
          <a:solidFill>
            <a:schemeClr val="bg1"/>
          </a:solidFill>
          <a:ln w="1270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/>
          </a:p>
        </p:txBody>
      </p:sp>
      <p:sp>
        <p:nvSpPr>
          <p:cNvPr id="78" name="Rounded Rectangle 77"/>
          <p:cNvSpPr/>
          <p:nvPr userDrawn="1"/>
        </p:nvSpPr>
        <p:spPr>
          <a:xfrm>
            <a:off x="457201" y="2308825"/>
            <a:ext cx="2741826" cy="1064586"/>
          </a:xfrm>
          <a:prstGeom prst="roundRect">
            <a:avLst>
              <a:gd name="adj" fmla="val 9252"/>
            </a:avLst>
          </a:prstGeom>
          <a:solidFill>
            <a:schemeClr val="bg1"/>
          </a:solidFill>
          <a:ln w="1270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/>
          </a:p>
        </p:txBody>
      </p:sp>
      <p:sp>
        <p:nvSpPr>
          <p:cNvPr id="79" name="Rounded Rectangle 78"/>
          <p:cNvSpPr/>
          <p:nvPr userDrawn="1"/>
        </p:nvSpPr>
        <p:spPr>
          <a:xfrm>
            <a:off x="3258066" y="2308825"/>
            <a:ext cx="2741826" cy="1064586"/>
          </a:xfrm>
          <a:prstGeom prst="roundRect">
            <a:avLst>
              <a:gd name="adj" fmla="val 9252"/>
            </a:avLst>
          </a:prstGeom>
          <a:solidFill>
            <a:schemeClr val="bg1"/>
          </a:solidFill>
          <a:ln w="1270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/>
          </a:p>
        </p:txBody>
      </p:sp>
      <p:sp>
        <p:nvSpPr>
          <p:cNvPr id="80" name="Rounded Rectangle 79"/>
          <p:cNvSpPr/>
          <p:nvPr userDrawn="1"/>
        </p:nvSpPr>
        <p:spPr>
          <a:xfrm>
            <a:off x="6039708" y="2308825"/>
            <a:ext cx="2741826" cy="1064586"/>
          </a:xfrm>
          <a:prstGeom prst="roundRect">
            <a:avLst>
              <a:gd name="adj" fmla="val 9252"/>
            </a:avLst>
          </a:prstGeom>
          <a:solidFill>
            <a:schemeClr val="bg1"/>
          </a:solidFill>
          <a:ln w="1270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/>
          </a:p>
        </p:txBody>
      </p:sp>
      <p:sp>
        <p:nvSpPr>
          <p:cNvPr id="81" name="Rounded Rectangle 80"/>
          <p:cNvSpPr/>
          <p:nvPr userDrawn="1"/>
        </p:nvSpPr>
        <p:spPr>
          <a:xfrm>
            <a:off x="457200" y="1001738"/>
            <a:ext cx="4122018" cy="1064586"/>
          </a:xfrm>
          <a:prstGeom prst="roundRect">
            <a:avLst>
              <a:gd name="adj" fmla="val 9252"/>
            </a:avLst>
          </a:prstGeom>
          <a:solidFill>
            <a:schemeClr val="bg1"/>
          </a:solidFill>
          <a:ln w="1270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/>
          </a:p>
        </p:txBody>
      </p:sp>
      <p:sp>
        <p:nvSpPr>
          <p:cNvPr id="82" name="Rounded Rectangle 81"/>
          <p:cNvSpPr/>
          <p:nvPr userDrawn="1"/>
        </p:nvSpPr>
        <p:spPr>
          <a:xfrm>
            <a:off x="4661244" y="3521160"/>
            <a:ext cx="4122018" cy="1064586"/>
          </a:xfrm>
          <a:prstGeom prst="roundRect">
            <a:avLst>
              <a:gd name="adj" fmla="val 9252"/>
            </a:avLst>
          </a:prstGeom>
          <a:solidFill>
            <a:schemeClr val="bg1"/>
          </a:solidFill>
          <a:ln w="1270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/>
          </a:p>
        </p:txBody>
      </p:sp>
      <p:sp>
        <p:nvSpPr>
          <p:cNvPr id="83" name="Rounded Rectangle 82"/>
          <p:cNvSpPr/>
          <p:nvPr userDrawn="1"/>
        </p:nvSpPr>
        <p:spPr>
          <a:xfrm>
            <a:off x="457200" y="3528025"/>
            <a:ext cx="4122018" cy="1064586"/>
          </a:xfrm>
          <a:prstGeom prst="roundRect">
            <a:avLst>
              <a:gd name="adj" fmla="val 9252"/>
            </a:avLst>
          </a:prstGeom>
          <a:solidFill>
            <a:schemeClr val="bg1"/>
          </a:solidFill>
          <a:ln w="1270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/>
          </a:p>
        </p:txBody>
      </p:sp>
      <p:sp>
        <p:nvSpPr>
          <p:cNvPr id="3" name="Text Box 56"/>
          <p:cNvSpPr txBox="1">
            <a:spLocks noChangeArrowheads="1"/>
          </p:cNvSpPr>
          <p:nvPr userDrawn="1"/>
        </p:nvSpPr>
        <p:spPr bwMode="auto">
          <a:xfrm>
            <a:off x="2173416" y="1847850"/>
            <a:ext cx="844550" cy="122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defPPr>
              <a:defRPr lang="en-US"/>
            </a:defPPr>
            <a:lvl1pPr algn="ctr">
              <a:spcBef>
                <a:spcPct val="50000"/>
              </a:spcBef>
              <a:defRPr sz="800" b="0">
                <a:solidFill>
                  <a:srgbClr val="BCC0BA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9pPr>
          </a:lstStyle>
          <a:p>
            <a:pPr fontAlgn="auto">
              <a:spcAft>
                <a:spcPts val="0"/>
              </a:spcAft>
              <a:defRPr/>
            </a:pPr>
            <a:r>
              <a:rPr lang="en-US" altLang="en-US" dirty="0">
                <a:ea typeface="+mn-ea"/>
              </a:rPr>
              <a:t>GLOBE</a:t>
            </a:r>
          </a:p>
        </p:txBody>
      </p:sp>
      <p:pic>
        <p:nvPicPr>
          <p:cNvPr id="4" name="Picture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2574" y="1183124"/>
            <a:ext cx="394394" cy="3932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 Box 56"/>
          <p:cNvSpPr txBox="1">
            <a:spLocks noChangeArrowheads="1"/>
          </p:cNvSpPr>
          <p:nvPr userDrawn="1"/>
        </p:nvSpPr>
        <p:spPr bwMode="auto">
          <a:xfrm>
            <a:off x="3442430" y="1847850"/>
            <a:ext cx="844550" cy="122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defPPr>
              <a:defRPr lang="en-US"/>
            </a:defPPr>
            <a:lvl1pPr algn="ctr">
              <a:spcBef>
                <a:spcPct val="50000"/>
              </a:spcBef>
              <a:defRPr sz="800" b="0">
                <a:solidFill>
                  <a:srgbClr val="BCC0BA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9pPr>
          </a:lstStyle>
          <a:p>
            <a:pPr fontAlgn="auto">
              <a:spcAft>
                <a:spcPts val="0"/>
              </a:spcAft>
              <a:defRPr/>
            </a:pPr>
            <a:r>
              <a:rPr lang="en-US" altLang="en-US" dirty="0">
                <a:ea typeface="+mn-ea"/>
              </a:rPr>
              <a:t>MAP MARKER</a:t>
            </a:r>
          </a:p>
        </p:txBody>
      </p:sp>
      <p:pic>
        <p:nvPicPr>
          <p:cNvPr id="6" name="Picture 14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0572" y="1216462"/>
            <a:ext cx="304758" cy="3932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15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839" y="1155232"/>
            <a:ext cx="747328" cy="4985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 Box 52"/>
          <p:cNvSpPr txBox="1">
            <a:spLocks noChangeArrowheads="1"/>
          </p:cNvSpPr>
          <p:nvPr userDrawn="1"/>
        </p:nvSpPr>
        <p:spPr bwMode="auto">
          <a:xfrm>
            <a:off x="724672" y="1847850"/>
            <a:ext cx="858838" cy="12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defPPr>
              <a:defRPr lang="en-US"/>
            </a:defPPr>
            <a:lvl1pPr algn="ctr">
              <a:spcBef>
                <a:spcPct val="50000"/>
              </a:spcBef>
              <a:defRPr sz="800" b="0">
                <a:solidFill>
                  <a:srgbClr val="BCC0BA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9pPr>
          </a:lstStyle>
          <a:p>
            <a:pPr fontAlgn="auto">
              <a:spcAft>
                <a:spcPts val="0"/>
              </a:spcAft>
              <a:defRPr/>
            </a:pPr>
            <a:r>
              <a:rPr lang="en-US" altLang="en-US" dirty="0">
                <a:ea typeface="+mn-ea"/>
              </a:rPr>
              <a:t>WORLD MAP</a:t>
            </a:r>
          </a:p>
        </p:txBody>
      </p:sp>
      <p:sp>
        <p:nvSpPr>
          <p:cNvPr id="9" name="Text Box 79"/>
          <p:cNvSpPr txBox="1">
            <a:spLocks noChangeArrowheads="1"/>
          </p:cNvSpPr>
          <p:nvPr userDrawn="1"/>
        </p:nvSpPr>
        <p:spPr bwMode="auto">
          <a:xfrm>
            <a:off x="1189038" y="3150285"/>
            <a:ext cx="1379537" cy="122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fontAlgn="auto" hangingPunct="1">
              <a:spcBef>
                <a:spcPct val="50000"/>
              </a:spcBef>
              <a:spcAft>
                <a:spcPts val="0"/>
              </a:spcAft>
              <a:defRPr/>
            </a:pPr>
            <a:r>
              <a:rPr lang="en-US" altLang="en-US" sz="800" dirty="0">
                <a:solidFill>
                  <a:srgbClr val="BCC0BA"/>
                </a:solidFill>
                <a:ea typeface="+mn-ea"/>
              </a:rPr>
              <a:t>DISK DRUMS / STORAGE</a:t>
            </a:r>
          </a:p>
        </p:txBody>
      </p:sp>
      <p:pic>
        <p:nvPicPr>
          <p:cNvPr id="10" name="Picture 18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6949" y="2579155"/>
            <a:ext cx="262181" cy="3058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1" name="Group 19"/>
          <p:cNvGrpSpPr>
            <a:grpSpLocks/>
          </p:cNvGrpSpPr>
          <p:nvPr userDrawn="1"/>
        </p:nvGrpSpPr>
        <p:grpSpPr bwMode="auto">
          <a:xfrm>
            <a:off x="1488530" y="2536579"/>
            <a:ext cx="429125" cy="391031"/>
            <a:chOff x="8018997" y="2625171"/>
            <a:chExt cx="659169" cy="601150"/>
          </a:xfrm>
        </p:grpSpPr>
        <p:pic>
          <p:nvPicPr>
            <p:cNvPr id="12" name="Picture 20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018997" y="2625171"/>
              <a:ext cx="400625" cy="4677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" name="Picture 21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277541" y="2758591"/>
              <a:ext cx="400625" cy="4677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4" name="Group 22"/>
          <p:cNvGrpSpPr>
            <a:grpSpLocks/>
          </p:cNvGrpSpPr>
          <p:nvPr userDrawn="1"/>
        </p:nvGrpSpPr>
        <p:grpSpPr bwMode="auto">
          <a:xfrm>
            <a:off x="2497055" y="2532097"/>
            <a:ext cx="521001" cy="399994"/>
            <a:chOff x="8018997" y="2625171"/>
            <a:chExt cx="801250" cy="615646"/>
          </a:xfrm>
        </p:grpSpPr>
        <p:pic>
          <p:nvPicPr>
            <p:cNvPr id="15" name="Picture 24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018997" y="2625171"/>
              <a:ext cx="400625" cy="4677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6" name="Picture 25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419622" y="2625171"/>
              <a:ext cx="400625" cy="4677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7" name="Picture 26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226800" y="2773087"/>
              <a:ext cx="400625" cy="4677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8" name="Text Box 73"/>
          <p:cNvSpPr txBox="1">
            <a:spLocks noChangeArrowheads="1"/>
          </p:cNvSpPr>
          <p:nvPr/>
        </p:nvSpPr>
        <p:spPr bwMode="auto">
          <a:xfrm>
            <a:off x="4043963" y="3150285"/>
            <a:ext cx="1179512" cy="122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defPPr>
              <a:defRPr lang="en-US"/>
            </a:defPPr>
            <a:lvl1pPr algn="ctr">
              <a:spcBef>
                <a:spcPct val="50000"/>
              </a:spcBef>
              <a:defRPr sz="800" b="0">
                <a:solidFill>
                  <a:srgbClr val="BCC0BA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9pPr>
          </a:lstStyle>
          <a:p>
            <a:pPr fontAlgn="auto">
              <a:spcAft>
                <a:spcPts val="0"/>
              </a:spcAft>
              <a:defRPr/>
            </a:pPr>
            <a:r>
              <a:rPr lang="en-US" altLang="en-US" dirty="0">
                <a:ea typeface="+mn-ea"/>
              </a:rPr>
              <a:t>SECURITY / LOCKS</a:t>
            </a:r>
          </a:p>
        </p:txBody>
      </p:sp>
      <p:pic>
        <p:nvPicPr>
          <p:cNvPr id="19" name="Picture 2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4134" y="2532242"/>
            <a:ext cx="316067" cy="3932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Picture 2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0441" y="2529634"/>
            <a:ext cx="400447" cy="3990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Picture 30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6541" y="2571354"/>
            <a:ext cx="308917" cy="3074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" name="Text Box 17"/>
          <p:cNvSpPr txBox="1">
            <a:spLocks noChangeArrowheads="1"/>
          </p:cNvSpPr>
          <p:nvPr userDrawn="1"/>
        </p:nvSpPr>
        <p:spPr bwMode="auto">
          <a:xfrm>
            <a:off x="6027351" y="1847850"/>
            <a:ext cx="1301879" cy="1231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defPPr>
              <a:defRPr lang="en-US"/>
            </a:defPPr>
            <a:lvl1pPr lvl="0" algn="ctr">
              <a:spcBef>
                <a:spcPct val="50000"/>
              </a:spcBef>
              <a:defRPr sz="800" b="0">
                <a:solidFill>
                  <a:srgbClr val="BCC0BA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9pPr>
          </a:lstStyle>
          <a:p>
            <a:pPr fontAlgn="auto">
              <a:spcAft>
                <a:spcPts val="0"/>
              </a:spcAft>
              <a:defRPr/>
            </a:pPr>
            <a:r>
              <a:rPr lang="en-US" altLang="en-US" dirty="0">
                <a:ea typeface="+mn-ea"/>
              </a:rPr>
              <a:t>MOBILE PHONE/</a:t>
            </a:r>
            <a:r>
              <a:rPr lang="en-US" altLang="en-US" dirty="0" err="1">
                <a:ea typeface="+mn-ea"/>
              </a:rPr>
              <a:t>iPHONE</a:t>
            </a:r>
            <a:endParaRPr lang="en-US" altLang="en-US" dirty="0">
              <a:ea typeface="+mn-ea"/>
            </a:endParaRPr>
          </a:p>
        </p:txBody>
      </p:sp>
      <p:pic>
        <p:nvPicPr>
          <p:cNvPr id="23" name="Picture 35"/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1575" y="1240515"/>
            <a:ext cx="192715" cy="3574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" name="Picture 36"/>
          <p:cNvPicPr>
            <a:picLocks noChangeAspect="1"/>
          </p:cNvPicPr>
          <p:nvPr userDrawn="1"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60580" y="1151323"/>
            <a:ext cx="363020" cy="4896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" name="Text Box 20"/>
          <p:cNvSpPr txBox="1">
            <a:spLocks noChangeArrowheads="1"/>
          </p:cNvSpPr>
          <p:nvPr userDrawn="1"/>
        </p:nvSpPr>
        <p:spPr bwMode="auto">
          <a:xfrm>
            <a:off x="5096518" y="1847850"/>
            <a:ext cx="722312" cy="12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defPPr>
              <a:defRPr lang="en-US"/>
            </a:defPPr>
            <a:lvl1pPr lvl="0" algn="ctr">
              <a:spcBef>
                <a:spcPct val="50000"/>
              </a:spcBef>
              <a:defRPr sz="800" b="0">
                <a:solidFill>
                  <a:srgbClr val="BCC0BA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9pPr>
          </a:lstStyle>
          <a:p>
            <a:pPr fontAlgn="auto">
              <a:spcAft>
                <a:spcPts val="0"/>
              </a:spcAft>
              <a:defRPr/>
            </a:pPr>
            <a:r>
              <a:rPr lang="en-US" altLang="en-US" dirty="0" err="1">
                <a:ea typeface="+mn-ea"/>
              </a:rPr>
              <a:t>iPAD</a:t>
            </a:r>
            <a:endParaRPr lang="en-US" altLang="en-US" dirty="0">
              <a:ea typeface="+mn-ea"/>
            </a:endParaRPr>
          </a:p>
        </p:txBody>
      </p:sp>
      <p:pic>
        <p:nvPicPr>
          <p:cNvPr id="26" name="Picture 38"/>
          <p:cNvPicPr>
            <a:picLocks noChangeAspect="1"/>
          </p:cNvPicPr>
          <p:nvPr userDrawn="1"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9405" y="1095734"/>
            <a:ext cx="693548" cy="5086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" name="Text Box 20"/>
          <p:cNvSpPr txBox="1">
            <a:spLocks noChangeArrowheads="1"/>
          </p:cNvSpPr>
          <p:nvPr userDrawn="1"/>
        </p:nvSpPr>
        <p:spPr bwMode="auto">
          <a:xfrm>
            <a:off x="7585976" y="1847850"/>
            <a:ext cx="939800" cy="12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defPPr>
              <a:defRPr lang="en-US"/>
            </a:defPPr>
            <a:lvl1pPr lvl="0" algn="ctr">
              <a:spcBef>
                <a:spcPct val="50000"/>
              </a:spcBef>
              <a:defRPr sz="800" b="0">
                <a:solidFill>
                  <a:srgbClr val="BCC0BA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9pPr>
          </a:lstStyle>
          <a:p>
            <a:pPr fontAlgn="auto">
              <a:spcAft>
                <a:spcPts val="0"/>
              </a:spcAft>
              <a:defRPr/>
            </a:pPr>
            <a:r>
              <a:rPr lang="en-US" altLang="en-US" dirty="0">
                <a:ea typeface="+mn-ea"/>
              </a:rPr>
              <a:t>TV</a:t>
            </a:r>
          </a:p>
        </p:txBody>
      </p:sp>
      <p:pic>
        <p:nvPicPr>
          <p:cNvPr id="28" name="Picture 40"/>
          <p:cNvPicPr>
            <a:picLocks noChangeAspect="1"/>
          </p:cNvPicPr>
          <p:nvPr userDrawn="1"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81258" y="3786030"/>
            <a:ext cx="532206" cy="3047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" name="Picture 41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05931" y="3800226"/>
            <a:ext cx="529964" cy="3036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" name="Picture 42"/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25117" y="3785938"/>
            <a:ext cx="529965" cy="303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" name="Picture 43"/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90967" y="2556880"/>
            <a:ext cx="309239" cy="3092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" name="Picture 44"/>
          <p:cNvPicPr>
            <a:picLocks noChangeAspect="1" noChangeArrowheads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29829" y="2546209"/>
            <a:ext cx="286498" cy="30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" name="Picture 45"/>
          <p:cNvPicPr>
            <a:picLocks noChangeAspect="1"/>
          </p:cNvPicPr>
          <p:nvPr userDrawn="1"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5018" y="2556880"/>
            <a:ext cx="309239" cy="3092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" name="Text Box 55"/>
          <p:cNvSpPr txBox="1">
            <a:spLocks noChangeArrowheads="1"/>
          </p:cNvSpPr>
          <p:nvPr userDrawn="1"/>
        </p:nvSpPr>
        <p:spPr bwMode="auto">
          <a:xfrm>
            <a:off x="3581959" y="4335892"/>
            <a:ext cx="844550" cy="12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fontAlgn="auto" hangingPunct="1">
              <a:spcBef>
                <a:spcPct val="50000"/>
              </a:spcBef>
              <a:spcAft>
                <a:spcPts val="0"/>
              </a:spcAft>
              <a:defRPr/>
            </a:pPr>
            <a:r>
              <a:rPr lang="en-US" altLang="en-US" sz="800" dirty="0">
                <a:solidFill>
                  <a:schemeClr val="accent5"/>
                </a:solidFill>
                <a:latin typeface="+mn-lt"/>
                <a:ea typeface="+mn-ea"/>
              </a:rPr>
              <a:t>MAGNIFYING GLASS</a:t>
            </a:r>
          </a:p>
        </p:txBody>
      </p:sp>
      <p:pic>
        <p:nvPicPr>
          <p:cNvPr id="35" name="Picture 47"/>
          <p:cNvPicPr>
            <a:picLocks noChangeAspect="1"/>
          </p:cNvPicPr>
          <p:nvPr userDrawn="1"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934" t="18568" r="21211" b="18280"/>
          <a:stretch>
            <a:fillRect/>
          </a:stretch>
        </p:blipFill>
        <p:spPr bwMode="auto">
          <a:xfrm flipH="1">
            <a:off x="3787052" y="3658087"/>
            <a:ext cx="620720" cy="5848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6" name="Text Box 60"/>
          <p:cNvSpPr txBox="1">
            <a:spLocks noChangeArrowheads="1"/>
          </p:cNvSpPr>
          <p:nvPr userDrawn="1"/>
        </p:nvSpPr>
        <p:spPr bwMode="auto">
          <a:xfrm>
            <a:off x="2574667" y="4337479"/>
            <a:ext cx="768350" cy="122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fontAlgn="auto" hangingPunct="1">
              <a:spcBef>
                <a:spcPct val="50000"/>
              </a:spcBef>
              <a:spcAft>
                <a:spcPts val="0"/>
              </a:spcAft>
              <a:defRPr/>
            </a:pPr>
            <a:r>
              <a:rPr lang="en-US" altLang="en-US" sz="800" dirty="0">
                <a:solidFill>
                  <a:schemeClr val="accent5"/>
                </a:solidFill>
                <a:latin typeface="+mn-lt"/>
                <a:ea typeface="+mn-ea"/>
              </a:rPr>
              <a:t>SERVICE TEAM</a:t>
            </a:r>
          </a:p>
        </p:txBody>
      </p:sp>
      <p:sp>
        <p:nvSpPr>
          <p:cNvPr id="37" name="Text Box 60"/>
          <p:cNvSpPr txBox="1">
            <a:spLocks noChangeArrowheads="1"/>
          </p:cNvSpPr>
          <p:nvPr userDrawn="1"/>
        </p:nvSpPr>
        <p:spPr bwMode="auto">
          <a:xfrm>
            <a:off x="1532279" y="4275567"/>
            <a:ext cx="768350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fontAlgn="auto" hangingPunct="1">
              <a:spcBef>
                <a:spcPct val="50000"/>
              </a:spcBef>
              <a:spcAft>
                <a:spcPts val="0"/>
              </a:spcAft>
              <a:defRPr/>
            </a:pPr>
            <a:r>
              <a:rPr lang="en-US" altLang="en-US" sz="800" dirty="0">
                <a:solidFill>
                  <a:schemeClr val="accent5"/>
                </a:solidFill>
                <a:latin typeface="+mn-lt"/>
                <a:ea typeface="+mn-ea"/>
              </a:rPr>
              <a:t>PROBLEM</a:t>
            </a:r>
            <a:br>
              <a:rPr lang="en-US" altLang="en-US" sz="800" dirty="0">
                <a:solidFill>
                  <a:schemeClr val="accent5"/>
                </a:solidFill>
                <a:latin typeface="+mn-lt"/>
                <a:ea typeface="+mn-ea"/>
              </a:rPr>
            </a:br>
            <a:r>
              <a:rPr lang="en-US" altLang="en-US" sz="800" dirty="0">
                <a:solidFill>
                  <a:schemeClr val="accent5"/>
                </a:solidFill>
                <a:latin typeface="+mn-lt"/>
                <a:ea typeface="+mn-ea"/>
              </a:rPr>
              <a:t>/HEALTH</a:t>
            </a:r>
          </a:p>
        </p:txBody>
      </p:sp>
      <p:sp>
        <p:nvSpPr>
          <p:cNvPr id="38" name="Text Box 60"/>
          <p:cNvSpPr txBox="1">
            <a:spLocks noChangeArrowheads="1"/>
          </p:cNvSpPr>
          <p:nvPr userDrawn="1"/>
        </p:nvSpPr>
        <p:spPr bwMode="auto">
          <a:xfrm>
            <a:off x="504567" y="4268702"/>
            <a:ext cx="857250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fontAlgn="auto" hangingPunct="1">
              <a:spcBef>
                <a:spcPct val="50000"/>
              </a:spcBef>
              <a:spcAft>
                <a:spcPts val="0"/>
              </a:spcAft>
              <a:defRPr/>
            </a:pPr>
            <a:r>
              <a:rPr lang="en-US" altLang="en-US" sz="800" dirty="0">
                <a:solidFill>
                  <a:schemeClr val="accent5"/>
                </a:solidFill>
                <a:latin typeface="+mn-lt"/>
                <a:ea typeface="+mn-ea"/>
              </a:rPr>
              <a:t>PERFORMANCE MONITORING</a:t>
            </a:r>
          </a:p>
        </p:txBody>
      </p:sp>
      <p:pic>
        <p:nvPicPr>
          <p:cNvPr id="39" name="Picture 51"/>
          <p:cNvPicPr>
            <a:picLocks noChangeAspect="1"/>
          </p:cNvPicPr>
          <p:nvPr userDrawn="1"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3947" y="3734277"/>
            <a:ext cx="432487" cy="432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" name="Picture 52"/>
          <p:cNvPicPr>
            <a:picLocks noChangeAspect="1"/>
          </p:cNvPicPr>
          <p:nvPr userDrawn="1"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1540" y="3711868"/>
            <a:ext cx="481786" cy="4773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" name="Picture 53"/>
          <p:cNvPicPr>
            <a:picLocks noChangeAspect="1"/>
          </p:cNvPicPr>
          <p:nvPr userDrawn="1"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25892" y="3703464"/>
            <a:ext cx="498593" cy="494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42" name="Straight Connector 41"/>
          <p:cNvCxnSpPr/>
          <p:nvPr userDrawn="1"/>
        </p:nvCxnSpPr>
        <p:spPr>
          <a:xfrm flipH="1" flipV="1">
            <a:off x="1400257" y="3676200"/>
            <a:ext cx="0" cy="548640"/>
          </a:xfrm>
          <a:prstGeom prst="line">
            <a:avLst/>
          </a:prstGeom>
          <a:ln w="9525" cmpd="sng">
            <a:solidFill>
              <a:schemeClr val="accent6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 userDrawn="1"/>
        </p:nvCxnSpPr>
        <p:spPr>
          <a:xfrm flipH="1" flipV="1">
            <a:off x="2207355" y="2457774"/>
            <a:ext cx="0" cy="548640"/>
          </a:xfrm>
          <a:prstGeom prst="line">
            <a:avLst/>
          </a:prstGeom>
          <a:ln w="9525" cmpd="sng">
            <a:solidFill>
              <a:schemeClr val="accent6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 userDrawn="1"/>
        </p:nvCxnSpPr>
        <p:spPr>
          <a:xfrm flipH="1" flipV="1">
            <a:off x="1891099" y="1123950"/>
            <a:ext cx="0" cy="548640"/>
          </a:xfrm>
          <a:prstGeom prst="line">
            <a:avLst/>
          </a:prstGeom>
          <a:ln w="9525" cmpd="sng">
            <a:solidFill>
              <a:schemeClr val="accent6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/>
          <p:cNvCxnSpPr/>
          <p:nvPr userDrawn="1"/>
        </p:nvCxnSpPr>
        <p:spPr>
          <a:xfrm flipH="1" flipV="1">
            <a:off x="3219622" y="1123950"/>
            <a:ext cx="0" cy="548640"/>
          </a:xfrm>
          <a:prstGeom prst="line">
            <a:avLst/>
          </a:prstGeom>
          <a:ln w="9525" cmpd="sng">
            <a:solidFill>
              <a:schemeClr val="accent6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/>
          <p:cNvCxnSpPr/>
          <p:nvPr userDrawn="1"/>
        </p:nvCxnSpPr>
        <p:spPr>
          <a:xfrm flipH="1" flipV="1">
            <a:off x="4269541" y="2492099"/>
            <a:ext cx="0" cy="548640"/>
          </a:xfrm>
          <a:prstGeom prst="line">
            <a:avLst/>
          </a:prstGeom>
          <a:ln w="9525" cmpd="sng">
            <a:solidFill>
              <a:schemeClr val="accent6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/>
          <p:cNvCxnSpPr/>
          <p:nvPr userDrawn="1"/>
        </p:nvCxnSpPr>
        <p:spPr>
          <a:xfrm flipH="1" flipV="1">
            <a:off x="5071685" y="2492099"/>
            <a:ext cx="0" cy="548640"/>
          </a:xfrm>
          <a:prstGeom prst="line">
            <a:avLst/>
          </a:prstGeom>
          <a:ln w="9525" cmpd="sng">
            <a:solidFill>
              <a:schemeClr val="accent6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/>
          <p:cNvCxnSpPr/>
          <p:nvPr userDrawn="1"/>
        </p:nvCxnSpPr>
        <p:spPr>
          <a:xfrm flipH="1" flipV="1">
            <a:off x="7002612" y="2437179"/>
            <a:ext cx="0" cy="548640"/>
          </a:xfrm>
          <a:prstGeom prst="line">
            <a:avLst/>
          </a:prstGeom>
          <a:ln w="9525" cmpd="sng">
            <a:solidFill>
              <a:schemeClr val="accent6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/>
          <p:cNvCxnSpPr/>
          <p:nvPr userDrawn="1"/>
        </p:nvCxnSpPr>
        <p:spPr>
          <a:xfrm flipH="1" flipV="1">
            <a:off x="7916663" y="2437179"/>
            <a:ext cx="0" cy="548640"/>
          </a:xfrm>
          <a:prstGeom prst="line">
            <a:avLst/>
          </a:prstGeom>
          <a:ln w="9525" cmpd="sng">
            <a:solidFill>
              <a:schemeClr val="accent6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0" name="Text Box 73"/>
          <p:cNvSpPr txBox="1">
            <a:spLocks noChangeArrowheads="1"/>
          </p:cNvSpPr>
          <p:nvPr userDrawn="1"/>
        </p:nvSpPr>
        <p:spPr bwMode="auto">
          <a:xfrm>
            <a:off x="6452244" y="3067907"/>
            <a:ext cx="2101850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defPPr>
              <a:defRPr lang="en-US"/>
            </a:defPPr>
            <a:lvl1pPr algn="ctr">
              <a:spcBef>
                <a:spcPct val="50000"/>
              </a:spcBef>
              <a:defRPr sz="800" b="0">
                <a:solidFill>
                  <a:srgbClr val="BCC0BA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9pPr>
          </a:lstStyle>
          <a:p>
            <a:pPr fontAlgn="auto">
              <a:spcAft>
                <a:spcPts val="0"/>
              </a:spcAft>
              <a:defRPr/>
            </a:pPr>
            <a:r>
              <a:rPr lang="en-US" altLang="en-US" dirty="0">
                <a:ea typeface="+mn-ea"/>
              </a:rPr>
              <a:t>COGS – PROCESSES – SYSTEM -  POLICY MANAGER – DATA MOVEMENT - </a:t>
            </a:r>
            <a:r>
              <a:rPr lang="en-US" altLang="en-US" dirty="0" err="1">
                <a:ea typeface="+mn-ea"/>
              </a:rPr>
              <a:t>iMover</a:t>
            </a:r>
            <a:endParaRPr lang="en-US" altLang="en-US" dirty="0">
              <a:ea typeface="+mn-ea"/>
            </a:endParaRPr>
          </a:p>
        </p:txBody>
      </p:sp>
      <p:sp>
        <p:nvSpPr>
          <p:cNvPr id="51" name="Text Box 55"/>
          <p:cNvSpPr txBox="1">
            <a:spLocks noChangeArrowheads="1"/>
          </p:cNvSpPr>
          <p:nvPr userDrawn="1"/>
        </p:nvSpPr>
        <p:spPr bwMode="auto">
          <a:xfrm>
            <a:off x="5347173" y="4335891"/>
            <a:ext cx="2911475" cy="12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fontAlgn="auto" hangingPunct="1">
              <a:spcBef>
                <a:spcPct val="50000"/>
              </a:spcBef>
              <a:spcAft>
                <a:spcPts val="0"/>
              </a:spcAft>
              <a:defRPr/>
            </a:pPr>
            <a:r>
              <a:rPr lang="en-US" altLang="en-US" sz="800" dirty="0">
                <a:solidFill>
                  <a:schemeClr val="accent5"/>
                </a:solidFill>
                <a:latin typeface="+mn-lt"/>
                <a:ea typeface="+mn-ea"/>
              </a:rPr>
              <a:t>CLOUD, WAN, LAN, SAN, WWW</a:t>
            </a:r>
          </a:p>
        </p:txBody>
      </p:sp>
      <p:cxnSp>
        <p:nvCxnSpPr>
          <p:cNvPr id="52" name="Straight Connector 51"/>
          <p:cNvCxnSpPr/>
          <p:nvPr userDrawn="1"/>
        </p:nvCxnSpPr>
        <p:spPr>
          <a:xfrm flipH="1" flipV="1">
            <a:off x="5971745" y="1123950"/>
            <a:ext cx="0" cy="548640"/>
          </a:xfrm>
          <a:prstGeom prst="line">
            <a:avLst/>
          </a:prstGeom>
          <a:ln w="9525" cmpd="sng">
            <a:solidFill>
              <a:schemeClr val="accent6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52"/>
          <p:cNvCxnSpPr/>
          <p:nvPr userDrawn="1"/>
        </p:nvCxnSpPr>
        <p:spPr>
          <a:xfrm flipH="1" flipV="1">
            <a:off x="7396376" y="1123950"/>
            <a:ext cx="0" cy="548640"/>
          </a:xfrm>
          <a:prstGeom prst="line">
            <a:avLst/>
          </a:prstGeom>
          <a:ln w="9525" cmpd="sng">
            <a:solidFill>
              <a:schemeClr val="accent6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/>
          <p:cNvCxnSpPr/>
          <p:nvPr userDrawn="1"/>
        </p:nvCxnSpPr>
        <p:spPr>
          <a:xfrm flipV="1">
            <a:off x="7328930" y="3672187"/>
            <a:ext cx="0" cy="548640"/>
          </a:xfrm>
          <a:prstGeom prst="line">
            <a:avLst/>
          </a:prstGeom>
          <a:ln w="9525" cmpd="sng">
            <a:solidFill>
              <a:schemeClr val="accent6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/>
          <p:cNvCxnSpPr/>
          <p:nvPr userDrawn="1"/>
        </p:nvCxnSpPr>
        <p:spPr>
          <a:xfrm flipV="1">
            <a:off x="6236730" y="3672187"/>
            <a:ext cx="0" cy="548640"/>
          </a:xfrm>
          <a:prstGeom prst="line">
            <a:avLst/>
          </a:prstGeom>
          <a:ln w="9525" cmpd="sng">
            <a:solidFill>
              <a:schemeClr val="accent6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6" name="Straight Connector 55"/>
          <p:cNvCxnSpPr/>
          <p:nvPr userDrawn="1"/>
        </p:nvCxnSpPr>
        <p:spPr>
          <a:xfrm flipH="1" flipV="1">
            <a:off x="2444609" y="3676200"/>
            <a:ext cx="0" cy="548640"/>
          </a:xfrm>
          <a:prstGeom prst="line">
            <a:avLst/>
          </a:prstGeom>
          <a:ln w="9525" cmpd="sng">
            <a:solidFill>
              <a:schemeClr val="accent6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7" name="Straight Connector 56"/>
          <p:cNvCxnSpPr/>
          <p:nvPr userDrawn="1"/>
        </p:nvCxnSpPr>
        <p:spPr>
          <a:xfrm flipH="1" flipV="1">
            <a:off x="3505768" y="3676200"/>
            <a:ext cx="0" cy="548640"/>
          </a:xfrm>
          <a:prstGeom prst="line">
            <a:avLst/>
          </a:prstGeom>
          <a:ln w="9525" cmpd="sng">
            <a:solidFill>
              <a:schemeClr val="accent6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8" name="Straight Connector 57"/>
          <p:cNvCxnSpPr/>
          <p:nvPr userDrawn="1"/>
        </p:nvCxnSpPr>
        <p:spPr>
          <a:xfrm flipH="1" flipV="1">
            <a:off x="1198830" y="2457774"/>
            <a:ext cx="0" cy="548640"/>
          </a:xfrm>
          <a:prstGeom prst="line">
            <a:avLst/>
          </a:prstGeom>
          <a:ln w="9525" cmpd="sng">
            <a:solidFill>
              <a:schemeClr val="accent6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Useful Iconography</a:t>
            </a:r>
          </a:p>
        </p:txBody>
      </p:sp>
    </p:spTree>
    <p:extLst>
      <p:ext uri="{BB962C8B-B14F-4D97-AF65-F5344CB8AC3E}">
        <p14:creationId xmlns:p14="http://schemas.microsoft.com/office/powerpoint/2010/main" val="23415798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77491429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 userDrawn="1"/>
        </p:nvSpPr>
        <p:spPr>
          <a:xfrm>
            <a:off x="2982913" y="1262063"/>
            <a:ext cx="1412875" cy="2381250"/>
          </a:xfrm>
          <a:prstGeom prst="roundRect">
            <a:avLst>
              <a:gd name="adj" fmla="val 9252"/>
            </a:avLst>
          </a:prstGeom>
          <a:solidFill>
            <a:srgbClr val="E1E1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" name="Rounded Rectangle 3"/>
          <p:cNvSpPr/>
          <p:nvPr userDrawn="1"/>
        </p:nvSpPr>
        <p:spPr>
          <a:xfrm>
            <a:off x="376238" y="1262063"/>
            <a:ext cx="2379662" cy="3633787"/>
          </a:xfrm>
          <a:prstGeom prst="roundRect">
            <a:avLst>
              <a:gd name="adj" fmla="val 4659"/>
            </a:avLst>
          </a:prstGeom>
          <a:solidFill>
            <a:srgbClr val="E1E1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Text Box 41"/>
          <p:cNvSpPr txBox="1">
            <a:spLocks noChangeArrowheads="1"/>
          </p:cNvSpPr>
          <p:nvPr userDrawn="1"/>
        </p:nvSpPr>
        <p:spPr bwMode="auto">
          <a:xfrm>
            <a:off x="500063" y="1000125"/>
            <a:ext cx="4168775" cy="12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spcBef>
                <a:spcPct val="20000"/>
              </a:spcBef>
              <a:buSzPct val="75000"/>
              <a:buBlip>
                <a:blip r:embed="rId2"/>
              </a:buBlip>
              <a:defRPr sz="2400">
                <a:solidFill>
                  <a:srgbClr val="21212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006AD6"/>
              </a:buClr>
              <a:buFont typeface="Arial" charset="0"/>
              <a:buChar char="–"/>
              <a:defRPr sz="2800">
                <a:solidFill>
                  <a:srgbClr val="21212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006AD6"/>
              </a:buClr>
              <a:buFont typeface="Wingdings" pitchFamily="2" charset="2"/>
              <a:buChar char="§"/>
              <a:defRPr sz="1600">
                <a:solidFill>
                  <a:srgbClr val="21212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006AD6"/>
              </a:buClr>
              <a:buFont typeface="Arial" charset="0"/>
              <a:buChar char="–"/>
              <a:defRPr sz="1600">
                <a:solidFill>
                  <a:srgbClr val="21212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006AD6"/>
              </a:buClr>
              <a:buFont typeface="Wingdings" pitchFamily="2" charset="2"/>
              <a:buChar char="§"/>
              <a:defRPr sz="1600">
                <a:solidFill>
                  <a:srgbClr val="21212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AD6"/>
              </a:buClr>
              <a:buFont typeface="Wingdings" pitchFamily="2" charset="2"/>
              <a:buChar char="§"/>
              <a:defRPr sz="1600">
                <a:solidFill>
                  <a:srgbClr val="21212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AD6"/>
              </a:buClr>
              <a:buFont typeface="Wingdings" pitchFamily="2" charset="2"/>
              <a:buChar char="§"/>
              <a:defRPr sz="1600">
                <a:solidFill>
                  <a:srgbClr val="21212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AD6"/>
              </a:buClr>
              <a:buFont typeface="Wingdings" pitchFamily="2" charset="2"/>
              <a:buChar char="§"/>
              <a:defRPr sz="1600">
                <a:solidFill>
                  <a:srgbClr val="21212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AD6"/>
              </a:buClr>
              <a:buFont typeface="Wingdings" pitchFamily="2" charset="2"/>
              <a:buChar char="§"/>
              <a:defRPr sz="1600">
                <a:solidFill>
                  <a:srgbClr val="212121"/>
                </a:solidFill>
                <a:latin typeface="Arial" charset="0"/>
                <a:cs typeface="Arial" charset="0"/>
              </a:defRPr>
            </a:lvl9pPr>
          </a:lstStyle>
          <a:p>
            <a:pPr eaLnBrk="1" fontAlgn="auto" hangingPunct="1">
              <a:spcBef>
                <a:spcPct val="50000"/>
              </a:spcBef>
              <a:spcAft>
                <a:spcPts val="0"/>
              </a:spcAft>
              <a:buSzTx/>
              <a:buFontTx/>
              <a:buNone/>
              <a:defRPr/>
            </a:pPr>
            <a:r>
              <a:rPr lang="en-US" altLang="en-US" sz="800" b="1" dirty="0">
                <a:solidFill>
                  <a:schemeClr val="tx1"/>
                </a:solidFill>
                <a:ea typeface="+mn-ea"/>
              </a:rPr>
              <a:t>Background Shapes (can depict different locations, e.g. On-site, Offsite, etc.</a:t>
            </a:r>
          </a:p>
        </p:txBody>
      </p:sp>
      <p:sp>
        <p:nvSpPr>
          <p:cNvPr id="6" name="Rounded Rectangle 5"/>
          <p:cNvSpPr/>
          <p:nvPr userDrawn="1"/>
        </p:nvSpPr>
        <p:spPr>
          <a:xfrm>
            <a:off x="4737100" y="1289050"/>
            <a:ext cx="1412875" cy="2381250"/>
          </a:xfrm>
          <a:prstGeom prst="roundRect">
            <a:avLst>
              <a:gd name="adj" fmla="val 9252"/>
            </a:avLst>
          </a:prstGeom>
          <a:solidFill>
            <a:srgbClr val="E1E1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Rounded Rectangle 6"/>
          <p:cNvSpPr/>
          <p:nvPr userDrawn="1"/>
        </p:nvSpPr>
        <p:spPr>
          <a:xfrm>
            <a:off x="4937125" y="1524000"/>
            <a:ext cx="1011238" cy="820738"/>
          </a:xfrm>
          <a:prstGeom prst="roundRect">
            <a:avLst>
              <a:gd name="adj" fmla="val 9252"/>
            </a:avLst>
          </a:prstGeom>
          <a:solidFill>
            <a:schemeClr val="bg1"/>
          </a:solidFill>
          <a:ln w="12700">
            <a:solidFill>
              <a:srgbClr val="00B6F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Rounded Rectangle 7"/>
          <p:cNvSpPr/>
          <p:nvPr userDrawn="1"/>
        </p:nvSpPr>
        <p:spPr>
          <a:xfrm>
            <a:off x="4937125" y="2616200"/>
            <a:ext cx="1011238" cy="820738"/>
          </a:xfrm>
          <a:prstGeom prst="roundRect">
            <a:avLst>
              <a:gd name="adj" fmla="val 9252"/>
            </a:avLst>
          </a:prstGeom>
          <a:solidFill>
            <a:schemeClr val="bg1"/>
          </a:solidFill>
          <a:ln w="12700">
            <a:solidFill>
              <a:srgbClr val="00B6F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" name="Rounded Rectangle 8"/>
          <p:cNvSpPr/>
          <p:nvPr userDrawn="1"/>
        </p:nvSpPr>
        <p:spPr>
          <a:xfrm>
            <a:off x="6478588" y="1309688"/>
            <a:ext cx="1611312" cy="1309687"/>
          </a:xfrm>
          <a:prstGeom prst="roundRect">
            <a:avLst>
              <a:gd name="adj" fmla="val 9252"/>
            </a:avLst>
          </a:prstGeom>
          <a:solidFill>
            <a:schemeClr val="bg1"/>
          </a:solidFill>
          <a:ln w="12700">
            <a:solidFill>
              <a:srgbClr val="6A7B84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" name="Text Box 10"/>
          <p:cNvSpPr txBox="1">
            <a:spLocks noChangeArrowheads="1"/>
          </p:cNvSpPr>
          <p:nvPr userDrawn="1"/>
        </p:nvSpPr>
        <p:spPr bwMode="auto">
          <a:xfrm>
            <a:off x="4119563" y="3732213"/>
            <a:ext cx="1071562" cy="1108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7200" b="1">
                <a:solidFill>
                  <a:srgbClr val="ABEBFF"/>
                </a:solidFill>
                <a:latin typeface="Arial" charset="0"/>
                <a:cs typeface="Arial" charset="0"/>
              </a:rPr>
              <a:t>2</a:t>
            </a:r>
          </a:p>
        </p:txBody>
      </p:sp>
      <p:sp>
        <p:nvSpPr>
          <p:cNvPr id="11" name="Text Box 10"/>
          <p:cNvSpPr txBox="1">
            <a:spLocks noChangeArrowheads="1"/>
          </p:cNvSpPr>
          <p:nvPr userDrawn="1"/>
        </p:nvSpPr>
        <p:spPr bwMode="auto">
          <a:xfrm>
            <a:off x="6151563" y="4271963"/>
            <a:ext cx="1852612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800" b="1">
                <a:solidFill>
                  <a:srgbClr val="000000"/>
                </a:solidFill>
                <a:latin typeface="Arial" charset="0"/>
                <a:cs typeface="Arial" charset="0"/>
              </a:rPr>
              <a:t>NUMBERS</a:t>
            </a:r>
            <a:br>
              <a:rPr lang="en-US" sz="800" b="1">
                <a:solidFill>
                  <a:srgbClr val="000000"/>
                </a:solidFill>
                <a:latin typeface="Arial" charset="0"/>
                <a:cs typeface="Arial" charset="0"/>
              </a:rPr>
            </a:br>
            <a:r>
              <a:rPr lang="en-US" sz="800" b="1">
                <a:solidFill>
                  <a:srgbClr val="000000"/>
                </a:solidFill>
                <a:latin typeface="Arial" charset="0"/>
                <a:cs typeface="Arial" charset="0"/>
              </a:rPr>
              <a:t>(FOR STEPS IN DIAGRAMS)</a:t>
            </a:r>
          </a:p>
        </p:txBody>
      </p:sp>
      <p:sp>
        <p:nvSpPr>
          <p:cNvPr id="12" name="Text Box 10"/>
          <p:cNvSpPr txBox="1">
            <a:spLocks noChangeArrowheads="1"/>
          </p:cNvSpPr>
          <p:nvPr userDrawn="1"/>
        </p:nvSpPr>
        <p:spPr bwMode="auto">
          <a:xfrm>
            <a:off x="3151188" y="3732213"/>
            <a:ext cx="1071562" cy="1108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7200" b="1">
                <a:solidFill>
                  <a:srgbClr val="ABEBFF"/>
                </a:solidFill>
                <a:latin typeface="Arial" charset="0"/>
                <a:cs typeface="Arial" charset="0"/>
              </a:rPr>
              <a:t>1</a:t>
            </a:r>
          </a:p>
        </p:txBody>
      </p:sp>
      <p:sp>
        <p:nvSpPr>
          <p:cNvPr id="13" name="Text Box 10"/>
          <p:cNvSpPr txBox="1">
            <a:spLocks noChangeArrowheads="1"/>
          </p:cNvSpPr>
          <p:nvPr userDrawn="1"/>
        </p:nvSpPr>
        <p:spPr bwMode="auto">
          <a:xfrm>
            <a:off x="5086350" y="3732213"/>
            <a:ext cx="1071563" cy="1108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7200" b="1">
                <a:solidFill>
                  <a:srgbClr val="ABEBFF"/>
                </a:solidFill>
                <a:latin typeface="Arial" charset="0"/>
                <a:cs typeface="Arial" charset="0"/>
              </a:rPr>
              <a:t>3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US" dirty="0"/>
              <a:t>Useful Iconography Frames And Backgrounds</a:t>
            </a:r>
          </a:p>
        </p:txBody>
      </p:sp>
    </p:spTree>
    <p:extLst>
      <p:ext uri="{BB962C8B-B14F-4D97-AF65-F5344CB8AC3E}">
        <p14:creationId xmlns:p14="http://schemas.microsoft.com/office/powerpoint/2010/main" val="288939708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33"/>
          <p:cNvSpPr txBox="1">
            <a:spLocks noChangeArrowheads="1"/>
          </p:cNvSpPr>
          <p:nvPr userDrawn="1"/>
        </p:nvSpPr>
        <p:spPr bwMode="auto">
          <a:xfrm>
            <a:off x="5249863" y="3960813"/>
            <a:ext cx="1004887" cy="122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800" b="1">
                <a:solidFill>
                  <a:srgbClr val="000000"/>
                </a:solidFill>
                <a:latin typeface="Arial" charset="0"/>
                <a:cs typeface="Arial" charset="0"/>
              </a:rPr>
              <a:t>ARROW 1</a:t>
            </a:r>
          </a:p>
        </p:txBody>
      </p:sp>
      <p:sp>
        <p:nvSpPr>
          <p:cNvPr id="4" name="Text Box 34"/>
          <p:cNvSpPr txBox="1">
            <a:spLocks noChangeArrowheads="1"/>
          </p:cNvSpPr>
          <p:nvPr userDrawn="1"/>
        </p:nvSpPr>
        <p:spPr bwMode="auto">
          <a:xfrm>
            <a:off x="7688263" y="3960813"/>
            <a:ext cx="1004887" cy="122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800" b="1">
                <a:solidFill>
                  <a:srgbClr val="000000"/>
                </a:solidFill>
                <a:latin typeface="Arial" charset="0"/>
                <a:cs typeface="Arial" charset="0"/>
              </a:rPr>
              <a:t>ARROW 2 </a:t>
            </a:r>
          </a:p>
        </p:txBody>
      </p:sp>
      <p:sp>
        <p:nvSpPr>
          <p:cNvPr id="5" name="Text Box 54"/>
          <p:cNvSpPr txBox="1">
            <a:spLocks noChangeArrowheads="1"/>
          </p:cNvSpPr>
          <p:nvPr userDrawn="1"/>
        </p:nvSpPr>
        <p:spPr bwMode="auto">
          <a:xfrm>
            <a:off x="555625" y="2646363"/>
            <a:ext cx="1004888" cy="122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800" b="1">
                <a:solidFill>
                  <a:srgbClr val="000000"/>
                </a:solidFill>
                <a:latin typeface="Arial" charset="0"/>
                <a:cs typeface="Arial" charset="0"/>
              </a:rPr>
              <a:t>Broken Arrow</a:t>
            </a:r>
          </a:p>
        </p:txBody>
      </p:sp>
      <p:sp>
        <p:nvSpPr>
          <p:cNvPr id="6" name="Text Box 55"/>
          <p:cNvSpPr txBox="1">
            <a:spLocks noChangeArrowheads="1"/>
          </p:cNvSpPr>
          <p:nvPr userDrawn="1"/>
        </p:nvSpPr>
        <p:spPr bwMode="auto">
          <a:xfrm>
            <a:off x="2786063" y="2646363"/>
            <a:ext cx="1004887" cy="122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800" b="1">
                <a:solidFill>
                  <a:srgbClr val="000000"/>
                </a:solidFill>
                <a:latin typeface="Arial" charset="0"/>
                <a:cs typeface="Arial" charset="0"/>
              </a:rPr>
              <a:t>Cyclical Arrow</a:t>
            </a:r>
          </a:p>
        </p:txBody>
      </p:sp>
      <p:sp>
        <p:nvSpPr>
          <p:cNvPr id="7" name="Text Box 64"/>
          <p:cNvSpPr txBox="1">
            <a:spLocks noChangeArrowheads="1"/>
          </p:cNvSpPr>
          <p:nvPr userDrawn="1"/>
        </p:nvSpPr>
        <p:spPr bwMode="auto">
          <a:xfrm>
            <a:off x="914400" y="4235450"/>
            <a:ext cx="1004888" cy="122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800" b="1">
                <a:solidFill>
                  <a:srgbClr val="000000"/>
                </a:solidFill>
                <a:latin typeface="Arial" charset="0"/>
                <a:cs typeface="Arial" charset="0"/>
              </a:rPr>
              <a:t>WRAP ARROW (L)</a:t>
            </a:r>
          </a:p>
        </p:txBody>
      </p:sp>
      <p:sp>
        <p:nvSpPr>
          <p:cNvPr id="8" name="Text Box 65"/>
          <p:cNvSpPr txBox="1">
            <a:spLocks noChangeArrowheads="1"/>
          </p:cNvSpPr>
          <p:nvPr userDrawn="1"/>
        </p:nvSpPr>
        <p:spPr bwMode="auto">
          <a:xfrm>
            <a:off x="2400300" y="4235450"/>
            <a:ext cx="1004888" cy="122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800" b="1">
                <a:solidFill>
                  <a:srgbClr val="000000"/>
                </a:solidFill>
                <a:latin typeface="Arial" charset="0"/>
                <a:cs typeface="Arial" charset="0"/>
              </a:rPr>
              <a:t>WRAP ARROW (R)</a:t>
            </a:r>
          </a:p>
        </p:txBody>
      </p:sp>
      <p:pic>
        <p:nvPicPr>
          <p:cNvPr id="9" name="Picture 1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6213" y="1004888"/>
            <a:ext cx="615950" cy="1766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18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8763" y="1492250"/>
            <a:ext cx="2227262" cy="1312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9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5363" y="3338513"/>
            <a:ext cx="1697037" cy="744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20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8463" y="3338513"/>
            <a:ext cx="1697037" cy="744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21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5000" y="2811463"/>
            <a:ext cx="1851025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22"/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1513" y="3121025"/>
            <a:ext cx="2085975" cy="560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24"/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0013" y="1312863"/>
            <a:ext cx="1296987" cy="1208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25"/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000"/>
          <a:stretch>
            <a:fillRect/>
          </a:stretch>
        </p:blipFill>
        <p:spPr bwMode="auto">
          <a:xfrm>
            <a:off x="373063" y="1966913"/>
            <a:ext cx="2012950" cy="341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26"/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0000"/>
          <a:stretch>
            <a:fillRect/>
          </a:stretch>
        </p:blipFill>
        <p:spPr bwMode="auto">
          <a:xfrm>
            <a:off x="373063" y="1624013"/>
            <a:ext cx="2012950" cy="34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Arrows</a:t>
            </a:r>
          </a:p>
        </p:txBody>
      </p:sp>
    </p:spTree>
    <p:extLst>
      <p:ext uri="{BB962C8B-B14F-4D97-AF65-F5344CB8AC3E}">
        <p14:creationId xmlns:p14="http://schemas.microsoft.com/office/powerpoint/2010/main" val="24155871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900" y="1298575"/>
            <a:ext cx="1455738" cy="485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10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4063" y="1298575"/>
            <a:ext cx="1455737" cy="485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13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32225" y="1298575"/>
            <a:ext cx="1455738" cy="485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14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40388" y="1298575"/>
            <a:ext cx="1455737" cy="485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15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48550" y="1298575"/>
            <a:ext cx="1455738" cy="485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16"/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025" y="2371725"/>
            <a:ext cx="979488" cy="485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17"/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4413" y="2371725"/>
            <a:ext cx="976312" cy="485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ectangle 17"/>
          <p:cNvSpPr>
            <a:spLocks noChangeArrowheads="1"/>
          </p:cNvSpPr>
          <p:nvPr userDrawn="1"/>
        </p:nvSpPr>
        <p:spPr bwMode="auto">
          <a:xfrm>
            <a:off x="4119563" y="2209800"/>
            <a:ext cx="2752725" cy="2039938"/>
          </a:xfrm>
          <a:prstGeom prst="rect">
            <a:avLst/>
          </a:prstGeom>
          <a:solidFill>
            <a:srgbClr val="41A2EF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prstDash val="dash"/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pic>
        <p:nvPicPr>
          <p:cNvPr id="11" name="Picture 24"/>
          <p:cNvPicPr>
            <a:picLocks noChangeAspect="1" noChangeArrowheads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3738" y="3619500"/>
            <a:ext cx="1989137" cy="312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26"/>
          <p:cNvPicPr>
            <a:picLocks noChangeAspect="1" noChangeArrowheads="1"/>
          </p:cNvPicPr>
          <p:nvPr userDrawn="1"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16438" y="2460625"/>
            <a:ext cx="1976437" cy="311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25"/>
          <p:cNvPicPr>
            <a:picLocks noChangeAspect="1" noChangeArrowheads="1"/>
          </p:cNvPicPr>
          <p:nvPr userDrawn="1"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2150" y="3041650"/>
            <a:ext cx="1989138" cy="312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Company Logos</a:t>
            </a:r>
          </a:p>
        </p:txBody>
      </p:sp>
    </p:spTree>
    <p:extLst>
      <p:ext uri="{BB962C8B-B14F-4D97-AF65-F5344CB8AC3E}">
        <p14:creationId xmlns:p14="http://schemas.microsoft.com/office/powerpoint/2010/main" val="28958987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0"/>
            <a:ext cx="9144000" cy="46291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25646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98834" y="1197864"/>
            <a:ext cx="4096966" cy="2545556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defRPr lang="en-US" sz="2000" kern="1200" baseline="0" dirty="0" smtClean="0">
                <a:solidFill>
                  <a:srgbClr val="414141"/>
                </a:solidFill>
                <a:latin typeface="+mn-lt"/>
                <a:ea typeface="+mn-ea"/>
                <a:cs typeface="+mn-cs"/>
              </a:defRPr>
            </a:lvl1pPr>
            <a:lvl2pPr algn="l" defTabSz="914400" rtl="0" eaLnBrk="1" latinLnBrk="0" hangingPunct="1">
              <a:defRPr lang="en-US" sz="1800" kern="1200" baseline="0" dirty="0" smtClean="0">
                <a:solidFill>
                  <a:srgbClr val="41414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algn="l" defTabSz="914400" rtl="0" eaLnBrk="1" latinLnBrk="0" hangingPunct="1">
              <a:defRPr lang="en-US" sz="1600" kern="1200" baseline="0" dirty="0" smtClean="0">
                <a:solidFill>
                  <a:srgbClr val="41414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algn="l" defTabSz="914400" rtl="0" eaLnBrk="1" latinLnBrk="0" hangingPunct="1">
              <a:defRPr lang="en-US" sz="1400" kern="1200" baseline="0" dirty="0" smtClean="0">
                <a:solidFill>
                  <a:srgbClr val="41414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algn="l" defTabSz="914400" rtl="0" eaLnBrk="1" latinLnBrk="0" hangingPunct="1">
              <a:defRPr lang="en-US" sz="1200" kern="1200" baseline="0" dirty="0" smtClean="0">
                <a:solidFill>
                  <a:srgbClr val="41414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97864"/>
            <a:ext cx="4038600" cy="2545556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defRPr lang="en-US" sz="2000" kern="1200" baseline="0" dirty="0" smtClean="0">
                <a:solidFill>
                  <a:srgbClr val="414141"/>
                </a:solidFill>
                <a:latin typeface="+mn-lt"/>
                <a:ea typeface="+mn-ea"/>
                <a:cs typeface="+mn-cs"/>
              </a:defRPr>
            </a:lvl1pPr>
            <a:lvl2pPr algn="l" defTabSz="914400" rtl="0" eaLnBrk="1" latinLnBrk="0" hangingPunct="1">
              <a:defRPr lang="en-US" sz="1800" kern="1200" baseline="0" dirty="0" smtClean="0">
                <a:solidFill>
                  <a:srgbClr val="41414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algn="l" defTabSz="914400" rtl="0" eaLnBrk="1" latinLnBrk="0" hangingPunct="1">
              <a:defRPr lang="en-US" sz="1600" kern="1200" baseline="0" dirty="0" smtClean="0">
                <a:solidFill>
                  <a:srgbClr val="41414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algn="l" defTabSz="914400" rtl="0" eaLnBrk="1" latinLnBrk="0" hangingPunct="1">
              <a:defRPr lang="en-US" sz="1600" kern="1200" baseline="0" dirty="0" smtClean="0">
                <a:solidFill>
                  <a:srgbClr val="41414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algn="l" defTabSz="914400" rtl="0" eaLnBrk="1" latinLnBrk="0" hangingPunct="1">
              <a:defRPr lang="en-US" sz="1400" kern="1200" baseline="0" dirty="0" smtClean="0">
                <a:solidFill>
                  <a:srgbClr val="41414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4264574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  <a:prstGeom prst="rect">
            <a:avLst/>
          </a:prstGeom>
        </p:spPr>
        <p:txBody>
          <a:bodyPr lIns="0" anchor="b">
            <a:normAutofit/>
          </a:bodyPr>
          <a:lstStyle>
            <a:lvl1pPr marL="0" indent="0">
              <a:buNone/>
              <a:defRPr sz="2000" b="1" cap="all" baseline="0">
                <a:solidFill>
                  <a:srgbClr val="41414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809750"/>
            <a:ext cx="4040188" cy="2784872"/>
          </a:xfrm>
          <a:prstGeom prst="rect">
            <a:avLst/>
          </a:prstGeom>
        </p:spPr>
        <p:txBody>
          <a:bodyPr/>
          <a:lstStyle>
            <a:lvl1pPr>
              <a:defRPr sz="2000" baseline="0">
                <a:solidFill>
                  <a:srgbClr val="414141"/>
                </a:solidFill>
              </a:defRPr>
            </a:lvl1pPr>
            <a:lvl2pPr marL="685800" indent="-287338">
              <a:defRPr sz="1800" baseline="0">
                <a:solidFill>
                  <a:srgbClr val="414141"/>
                </a:solidFill>
              </a:defRPr>
            </a:lvl2pPr>
            <a:lvl3pPr>
              <a:defRPr sz="1600" baseline="0">
                <a:solidFill>
                  <a:srgbClr val="414141"/>
                </a:solidFill>
              </a:defRPr>
            </a:lvl3pPr>
            <a:lvl4pPr>
              <a:defRPr sz="1400" baseline="0">
                <a:solidFill>
                  <a:srgbClr val="414141"/>
                </a:solidFill>
              </a:defRPr>
            </a:lvl4pPr>
            <a:lvl5pPr>
              <a:defRPr sz="1200" baseline="0">
                <a:solidFill>
                  <a:srgbClr val="41414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  <a:prstGeom prst="rect">
            <a:avLst/>
          </a:prstGeom>
        </p:spPr>
        <p:txBody>
          <a:bodyPr lIns="0" anchor="b">
            <a:normAutofit/>
          </a:bodyPr>
          <a:lstStyle>
            <a:lvl1pPr marL="0" indent="0">
              <a:buNone/>
              <a:defRPr sz="2000" b="1" cap="all" baseline="0">
                <a:solidFill>
                  <a:srgbClr val="41414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809750"/>
            <a:ext cx="4041775" cy="2784872"/>
          </a:xfrm>
          <a:prstGeom prst="rect">
            <a:avLst/>
          </a:prstGeom>
        </p:spPr>
        <p:txBody>
          <a:bodyPr/>
          <a:lstStyle>
            <a:lvl1pPr>
              <a:defRPr sz="2000" baseline="0">
                <a:solidFill>
                  <a:srgbClr val="414141"/>
                </a:solidFill>
              </a:defRPr>
            </a:lvl1pPr>
            <a:lvl2pPr>
              <a:defRPr sz="1800" baseline="0">
                <a:solidFill>
                  <a:srgbClr val="414141"/>
                </a:solidFill>
              </a:defRPr>
            </a:lvl2pPr>
            <a:lvl3pPr>
              <a:defRPr sz="1600" baseline="0">
                <a:solidFill>
                  <a:srgbClr val="414141"/>
                </a:solidFill>
              </a:defRPr>
            </a:lvl3pPr>
            <a:lvl4pPr>
              <a:defRPr sz="1400" baseline="0">
                <a:solidFill>
                  <a:srgbClr val="414141"/>
                </a:solidFill>
              </a:defRPr>
            </a:lvl4pPr>
            <a:lvl5pPr>
              <a:defRPr sz="1200" baseline="0">
                <a:solidFill>
                  <a:srgbClr val="41414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Title 9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>
                <a:solidFill>
                  <a:srgbClr val="0F73C3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8115760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er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4763" y="0"/>
            <a:ext cx="9139237" cy="514191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6" name="Picture 24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9784" y="2339336"/>
            <a:ext cx="2979163" cy="4683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Shape 1014"/>
          <p:cNvSpPr>
            <a:spLocks noChangeArrowheads="1"/>
          </p:cNvSpPr>
          <p:nvPr userDrawn="1"/>
        </p:nvSpPr>
        <p:spPr bwMode="auto">
          <a:xfrm>
            <a:off x="1066800" y="4400550"/>
            <a:ext cx="7310438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 algn="ctr"/>
            <a:r>
              <a:rPr lang="en-US" sz="800" dirty="0">
                <a:solidFill>
                  <a:schemeClr val="bg1"/>
                </a:solidFill>
                <a:cs typeface="Arial" charset="0"/>
                <a:sym typeface="Arial" charset="0"/>
              </a:rPr>
              <a:t>© 2017 Quantum Corporation. Company Confidential. Forward-looking information is based upon multiple assumptions and uncertainties,</a:t>
            </a:r>
            <a:br>
              <a:rPr lang="en-US" sz="800" dirty="0">
                <a:solidFill>
                  <a:schemeClr val="bg1"/>
                </a:solidFill>
                <a:cs typeface="Arial" charset="0"/>
                <a:sym typeface="Arial" charset="0"/>
              </a:rPr>
            </a:br>
            <a:r>
              <a:rPr lang="en-US" sz="800" dirty="0">
                <a:solidFill>
                  <a:schemeClr val="bg1"/>
                </a:solidFill>
                <a:cs typeface="Arial" charset="0"/>
                <a:sym typeface="Arial" charset="0"/>
              </a:rPr>
              <a:t>does not necessarily represent the company</a:t>
            </a:r>
            <a:r>
              <a:rPr lang="ja-JP" altLang="en-US" sz="800" dirty="0">
                <a:solidFill>
                  <a:schemeClr val="bg1"/>
                </a:solidFill>
                <a:cs typeface="Arial" charset="0"/>
                <a:sym typeface="Arial" charset="0"/>
              </a:rPr>
              <a:t>’</a:t>
            </a:r>
            <a:r>
              <a:rPr lang="en-US" sz="800" dirty="0">
                <a:solidFill>
                  <a:schemeClr val="bg1"/>
                </a:solidFill>
                <a:cs typeface="Arial" charset="0"/>
                <a:sym typeface="Arial" charset="0"/>
              </a:rPr>
              <a:t>s outlook and is for planning purposes only.</a:t>
            </a:r>
          </a:p>
        </p:txBody>
      </p:sp>
    </p:spTree>
    <p:extLst>
      <p:ext uri="{BB962C8B-B14F-4D97-AF65-F5344CB8AC3E}">
        <p14:creationId xmlns:p14="http://schemas.microsoft.com/office/powerpoint/2010/main" val="26173781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ferenceRoom Background on Whit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9869633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eneric Section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 userDrawn="1"/>
        </p:nvSpPr>
        <p:spPr>
          <a:xfrm>
            <a:off x="1865313" y="1628775"/>
            <a:ext cx="7273925" cy="1885950"/>
          </a:xfrm>
          <a:prstGeom prst="rect">
            <a:avLst/>
          </a:prstGeom>
          <a:solidFill>
            <a:srgbClr val="0F73C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5" name="Picture 13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0825" y="4202113"/>
            <a:ext cx="1712913" cy="26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Text Placeholder 11"/>
          <p:cNvSpPr>
            <a:spLocks noGrp="1"/>
          </p:cNvSpPr>
          <p:nvPr>
            <p:ph type="body" sz="quarter" idx="10"/>
          </p:nvPr>
        </p:nvSpPr>
        <p:spPr>
          <a:xfrm>
            <a:off x="2057400" y="2038349"/>
            <a:ext cx="6705600" cy="1219201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en-US" sz="3200" b="1" kern="1200" cap="all" baseline="0" dirty="0" smtClean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515938" indent="0">
              <a:buNone/>
              <a:defRPr>
                <a:solidFill>
                  <a:schemeClr val="bg1"/>
                </a:solidFill>
              </a:defRPr>
            </a:lvl2pPr>
            <a:lvl3pPr marL="855663" indent="0">
              <a:buNone/>
              <a:defRPr>
                <a:solidFill>
                  <a:schemeClr val="bg1"/>
                </a:solidFill>
              </a:defRPr>
            </a:lvl3pPr>
            <a:lvl4pPr marL="1196975" indent="0">
              <a:buNone/>
              <a:defRPr>
                <a:solidFill>
                  <a:schemeClr val="bg1"/>
                </a:solidFill>
              </a:defRPr>
            </a:lvl4pPr>
            <a:lvl5pPr marL="1430337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Subtitle 2"/>
          <p:cNvSpPr>
            <a:spLocks noGrp="1"/>
          </p:cNvSpPr>
          <p:nvPr>
            <p:ph type="subTitle" idx="1"/>
          </p:nvPr>
        </p:nvSpPr>
        <p:spPr>
          <a:xfrm>
            <a:off x="2057400" y="3638550"/>
            <a:ext cx="5715000" cy="59055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lnSpc>
                <a:spcPts val="1800"/>
              </a:lnSpc>
              <a:buNone/>
              <a:defRPr sz="1400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99601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0" Type="http://schemas.openxmlformats.org/officeDocument/2006/relationships/slideLayout" Target="../slideLayouts/slideLayout20.xml"/><Relationship Id="rId21" Type="http://schemas.openxmlformats.org/officeDocument/2006/relationships/slideLayout" Target="../slideLayouts/slideLayout21.xml"/><Relationship Id="rId22" Type="http://schemas.openxmlformats.org/officeDocument/2006/relationships/slideLayout" Target="../slideLayouts/slideLayout22.xml"/><Relationship Id="rId23" Type="http://schemas.openxmlformats.org/officeDocument/2006/relationships/slideLayout" Target="../slideLayouts/slideLayout23.xml"/><Relationship Id="rId24" Type="http://schemas.openxmlformats.org/officeDocument/2006/relationships/slideLayout" Target="../slideLayouts/slideLayout24.xml"/><Relationship Id="rId25" Type="http://schemas.openxmlformats.org/officeDocument/2006/relationships/slideLayout" Target="../slideLayouts/slideLayout25.xml"/><Relationship Id="rId26" Type="http://schemas.openxmlformats.org/officeDocument/2006/relationships/slideLayout" Target="../slideLayouts/slideLayout26.xml"/><Relationship Id="rId27" Type="http://schemas.openxmlformats.org/officeDocument/2006/relationships/slideLayout" Target="../slideLayouts/slideLayout27.xml"/><Relationship Id="rId28" Type="http://schemas.openxmlformats.org/officeDocument/2006/relationships/slideLayout" Target="../slideLayouts/slideLayout28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30" Type="http://schemas.openxmlformats.org/officeDocument/2006/relationships/slideLayout" Target="../slideLayouts/slideLayout30.xml"/><Relationship Id="rId31" Type="http://schemas.openxmlformats.org/officeDocument/2006/relationships/slideLayout" Target="../slideLayouts/slideLayout31.xml"/><Relationship Id="rId32" Type="http://schemas.openxmlformats.org/officeDocument/2006/relationships/slideLayout" Target="../slideLayouts/slideLayout32.xml"/><Relationship Id="rId9" Type="http://schemas.openxmlformats.org/officeDocument/2006/relationships/slideLayout" Target="../slideLayouts/slideLayout9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33" Type="http://schemas.openxmlformats.org/officeDocument/2006/relationships/theme" Target="../theme/theme1.xml"/><Relationship Id="rId34" Type="http://schemas.openxmlformats.org/officeDocument/2006/relationships/image" Target="../media/image1.png"/><Relationship Id="rId3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slideLayout" Target="../slideLayouts/slideLayout17.xml"/><Relationship Id="rId18" Type="http://schemas.openxmlformats.org/officeDocument/2006/relationships/slideLayout" Target="../slideLayouts/slideLayout18.xml"/><Relationship Id="rId19" Type="http://schemas.openxmlformats.org/officeDocument/2006/relationships/slideLayout" Target="../slideLayouts/slideLayout1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31"/>
          <p:cNvGrpSpPr>
            <a:grpSpLocks/>
          </p:cNvGrpSpPr>
          <p:nvPr/>
        </p:nvGrpSpPr>
        <p:grpSpPr bwMode="auto">
          <a:xfrm>
            <a:off x="400050" y="438150"/>
            <a:ext cx="8345488" cy="407988"/>
            <a:chOff x="400778" y="438150"/>
            <a:chExt cx="8343994" cy="408049"/>
          </a:xfrm>
        </p:grpSpPr>
        <p:sp>
          <p:nvSpPr>
            <p:cNvPr id="12" name="Rectangle 11"/>
            <p:cNvSpPr/>
            <p:nvPr userDrawn="1"/>
          </p:nvSpPr>
          <p:spPr>
            <a:xfrm>
              <a:off x="400778" y="827146"/>
              <a:ext cx="8343994" cy="19053"/>
            </a:xfrm>
            <a:prstGeom prst="rect">
              <a:avLst/>
            </a:prstGeom>
            <a:solidFill>
              <a:srgbClr val="0F73C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pic>
          <p:nvPicPr>
            <p:cNvPr id="1032" name="Picture 12"/>
            <p:cNvPicPr>
              <a:picLocks noChangeAspect="1"/>
            </p:cNvPicPr>
            <p:nvPr userDrawn="1"/>
          </p:nvPicPr>
          <p:blipFill>
            <a:blip r:embed="rId3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415837" y="438150"/>
              <a:ext cx="325737" cy="2322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027" name="Title Placeholder 23"/>
          <p:cNvSpPr>
            <a:spLocks noGrp="1"/>
          </p:cNvSpPr>
          <p:nvPr>
            <p:ph type="title"/>
          </p:nvPr>
        </p:nvSpPr>
        <p:spPr bwMode="auto">
          <a:xfrm>
            <a:off x="365125" y="57150"/>
            <a:ext cx="7864475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3" name="Slide Number Placeholder 27"/>
          <p:cNvSpPr txBox="1">
            <a:spLocks/>
          </p:cNvSpPr>
          <p:nvPr/>
        </p:nvSpPr>
        <p:spPr>
          <a:xfrm>
            <a:off x="8448675" y="4772025"/>
            <a:ext cx="390525" cy="246063"/>
          </a:xfrm>
          <a:prstGeom prst="rect">
            <a:avLst/>
          </a:prstGeom>
        </p:spPr>
        <p:txBody>
          <a:bodyPr lIns="0" tIns="0" rIns="0" bIns="0" anchor="ctr"/>
          <a:lstStyle>
            <a:defPPr>
              <a:defRPr lang="en-US"/>
            </a:defPPr>
            <a:lvl1pPr marL="0" marR="0" indent="0" algn="ctr" defTabSz="914400" rtl="0" eaLnBrk="1" fontAlgn="auto" latinLnBrk="0" hangingPunct="1">
              <a:lnSpc>
                <a:spcPts val="2600"/>
              </a:lnSpc>
              <a:spcBef>
                <a:spcPts val="0"/>
              </a:spcBef>
              <a:spcAft>
                <a:spcPts val="1800"/>
              </a:spcAft>
              <a:buClrTx/>
              <a:buSzTx/>
              <a:buFont typeface="Arial" panose="020B0604020202020204" pitchFamily="34" charset="0"/>
              <a:buNone/>
              <a:tabLst/>
              <a:defRPr sz="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defRPr/>
            </a:pPr>
            <a:fld id="{9B86059C-0B7F-F140-9E3F-CD83B681D04B}" type="slidenum">
              <a:rPr lang="en-US" smtClean="0">
                <a:solidFill>
                  <a:srgbClr val="898989"/>
                </a:solidFill>
                <a:latin typeface="Calibri" panose="020F0502020204030204" pitchFamily="34" charset="0"/>
              </a:rPr>
              <a:pPr>
                <a:lnSpc>
                  <a:spcPct val="100000"/>
                </a:lnSpc>
                <a:defRPr/>
              </a:pPr>
              <a:t>‹#›</a:t>
            </a:fld>
            <a:endParaRPr lang="en-US" dirty="0">
              <a:solidFill>
                <a:srgbClr val="898989"/>
              </a:solidFill>
              <a:latin typeface="Calibri" panose="020F0502020204030204" pitchFamily="34" charset="0"/>
            </a:endParaRPr>
          </a:p>
        </p:txBody>
      </p:sp>
      <p:sp>
        <p:nvSpPr>
          <p:cNvPr id="34" name="Footer Placeholder 4"/>
          <p:cNvSpPr txBox="1">
            <a:spLocks/>
          </p:cNvSpPr>
          <p:nvPr/>
        </p:nvSpPr>
        <p:spPr>
          <a:xfrm>
            <a:off x="5562600" y="4772025"/>
            <a:ext cx="2889250" cy="246063"/>
          </a:xfrm>
          <a:prstGeom prst="rect">
            <a:avLst/>
          </a:prstGeom>
        </p:spPr>
        <p:txBody>
          <a:bodyPr lIns="0" tIns="0" rIns="0" bIns="0" anchor="ctr"/>
          <a:lstStyle>
            <a:defPPr>
              <a:defRPr lang="en-US"/>
            </a:defPPr>
            <a:lvl1pPr marL="0" algn="r" defTabSz="914400" rtl="0" eaLnBrk="1" latinLnBrk="0" hangingPunct="1">
              <a:defRPr lang="en-US" sz="800" kern="1200" smtClean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dirty="0">
                <a:solidFill>
                  <a:srgbClr val="898989"/>
                </a:solidFill>
                <a:latin typeface="Calibri" panose="020F0502020204030204" pitchFamily="34" charset="0"/>
              </a:rPr>
              <a:t>© 201</a:t>
            </a:r>
            <a:r>
              <a:rPr lang="en-US" dirty="0">
                <a:solidFill>
                  <a:srgbClr val="898989"/>
                </a:solidFill>
                <a:latin typeface="Calibri" panose="020F0502020204030204" pitchFamily="34" charset="0"/>
              </a:rPr>
              <a:t>7</a:t>
            </a:r>
            <a:r>
              <a:rPr dirty="0">
                <a:solidFill>
                  <a:srgbClr val="898989"/>
                </a:solidFill>
                <a:latin typeface="Calibri" panose="020F0502020204030204" pitchFamily="34" charset="0"/>
              </a:rPr>
              <a:t> Quantum Corporation | </a:t>
            </a:r>
            <a:r>
              <a:rPr i="1" dirty="0">
                <a:solidFill>
                  <a:srgbClr val="898989"/>
                </a:solidFill>
                <a:latin typeface="Calibri" panose="020F0502020204030204" pitchFamily="34" charset="0"/>
              </a:rPr>
              <a:t>Company Confidential</a:t>
            </a:r>
          </a:p>
        </p:txBody>
      </p:sp>
      <p:sp>
        <p:nvSpPr>
          <p:cNvPr id="1030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00050" y="1200150"/>
            <a:ext cx="8286750" cy="339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0" rIns="9144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13" r:id="rId1"/>
    <p:sldLayoutId id="2147483709" r:id="rId2"/>
    <p:sldLayoutId id="2147483710" r:id="rId3"/>
    <p:sldLayoutId id="2147483714" r:id="rId4"/>
    <p:sldLayoutId id="2147483711" r:id="rId5"/>
    <p:sldLayoutId id="2147483712" r:id="rId6"/>
    <p:sldLayoutId id="2147483715" r:id="rId7"/>
    <p:sldLayoutId id="2147483716" r:id="rId8"/>
    <p:sldLayoutId id="2147483717" r:id="rId9"/>
    <p:sldLayoutId id="2147483718" r:id="rId10"/>
    <p:sldLayoutId id="2147483719" r:id="rId11"/>
    <p:sldLayoutId id="2147483720" r:id="rId12"/>
    <p:sldLayoutId id="2147483721" r:id="rId13"/>
    <p:sldLayoutId id="2147483722" r:id="rId14"/>
    <p:sldLayoutId id="2147483723" r:id="rId15"/>
    <p:sldLayoutId id="2147483724" r:id="rId16"/>
    <p:sldLayoutId id="2147483725" r:id="rId17"/>
    <p:sldLayoutId id="2147483740" r:id="rId18"/>
    <p:sldLayoutId id="2147483726" r:id="rId19"/>
    <p:sldLayoutId id="2147483727" r:id="rId20"/>
    <p:sldLayoutId id="2147483728" r:id="rId21"/>
    <p:sldLayoutId id="2147483739" r:id="rId22"/>
    <p:sldLayoutId id="2147483729" r:id="rId23"/>
    <p:sldLayoutId id="2147483730" r:id="rId24"/>
    <p:sldLayoutId id="2147483731" r:id="rId25"/>
    <p:sldLayoutId id="2147483738" r:id="rId26"/>
    <p:sldLayoutId id="2147483732" r:id="rId27"/>
    <p:sldLayoutId id="2147483733" r:id="rId28"/>
    <p:sldLayoutId id="2147483734" r:id="rId29"/>
    <p:sldLayoutId id="2147483735" r:id="rId30"/>
    <p:sldLayoutId id="2147483736" r:id="rId31"/>
    <p:sldLayoutId id="2147483737" r:id="rId32"/>
  </p:sldLayoutIdLst>
  <p:txStyles>
    <p:titleStyle>
      <a:lvl1pPr algn="l" rtl="0" eaLnBrk="1" fontAlgn="base" hangingPunct="1">
        <a:lnSpc>
          <a:spcPts val="2400"/>
        </a:lnSpc>
        <a:spcBef>
          <a:spcPct val="0"/>
        </a:spcBef>
        <a:spcAft>
          <a:spcPct val="0"/>
        </a:spcAft>
        <a:defRPr lang="en-US" sz="2400" b="1" kern="1200" dirty="0">
          <a:solidFill>
            <a:srgbClr val="0F73C3"/>
          </a:solidFill>
          <a:latin typeface="Calibri" panose="020F0502020204030204" pitchFamily="34" charset="0"/>
          <a:ea typeface="ＭＳ Ｐゴシック" charset="0"/>
          <a:cs typeface="ＭＳ Ｐゴシック" charset="0"/>
        </a:defRPr>
      </a:lvl1pPr>
      <a:lvl2pPr algn="l" rtl="0" eaLnBrk="1" fontAlgn="base" hangingPunct="1">
        <a:lnSpc>
          <a:spcPts val="2400"/>
        </a:lnSpc>
        <a:spcBef>
          <a:spcPct val="0"/>
        </a:spcBef>
        <a:spcAft>
          <a:spcPct val="0"/>
        </a:spcAft>
        <a:defRPr sz="2400" b="1">
          <a:solidFill>
            <a:srgbClr val="0F73C3"/>
          </a:solidFill>
          <a:latin typeface="Calibri" charset="0"/>
          <a:ea typeface="ＭＳ Ｐゴシック" charset="0"/>
          <a:cs typeface="ＭＳ Ｐゴシック" charset="0"/>
        </a:defRPr>
      </a:lvl2pPr>
      <a:lvl3pPr algn="l" rtl="0" eaLnBrk="1" fontAlgn="base" hangingPunct="1">
        <a:lnSpc>
          <a:spcPts val="2400"/>
        </a:lnSpc>
        <a:spcBef>
          <a:spcPct val="0"/>
        </a:spcBef>
        <a:spcAft>
          <a:spcPct val="0"/>
        </a:spcAft>
        <a:defRPr sz="2400" b="1">
          <a:solidFill>
            <a:srgbClr val="0F73C3"/>
          </a:solidFill>
          <a:latin typeface="Calibri" charset="0"/>
          <a:ea typeface="ＭＳ Ｐゴシック" charset="0"/>
          <a:cs typeface="ＭＳ Ｐゴシック" charset="0"/>
        </a:defRPr>
      </a:lvl3pPr>
      <a:lvl4pPr algn="l" rtl="0" eaLnBrk="1" fontAlgn="base" hangingPunct="1">
        <a:lnSpc>
          <a:spcPts val="2400"/>
        </a:lnSpc>
        <a:spcBef>
          <a:spcPct val="0"/>
        </a:spcBef>
        <a:spcAft>
          <a:spcPct val="0"/>
        </a:spcAft>
        <a:defRPr sz="2400" b="1">
          <a:solidFill>
            <a:srgbClr val="0F73C3"/>
          </a:solidFill>
          <a:latin typeface="Calibri" charset="0"/>
          <a:ea typeface="ＭＳ Ｐゴシック" charset="0"/>
          <a:cs typeface="ＭＳ Ｐゴシック" charset="0"/>
        </a:defRPr>
      </a:lvl4pPr>
      <a:lvl5pPr algn="l" rtl="0" eaLnBrk="1" fontAlgn="base" hangingPunct="1">
        <a:lnSpc>
          <a:spcPts val="2400"/>
        </a:lnSpc>
        <a:spcBef>
          <a:spcPct val="0"/>
        </a:spcBef>
        <a:spcAft>
          <a:spcPct val="0"/>
        </a:spcAft>
        <a:defRPr sz="2400" b="1">
          <a:solidFill>
            <a:srgbClr val="0F73C3"/>
          </a:solidFill>
          <a:latin typeface="Calibri" charset="0"/>
          <a:ea typeface="ＭＳ Ｐゴシック" charset="0"/>
          <a:cs typeface="ＭＳ Ｐゴシック" charset="0"/>
        </a:defRPr>
      </a:lvl5pPr>
      <a:lvl6pPr marL="457200" algn="l" rtl="0" eaLnBrk="1" fontAlgn="base" hangingPunct="1">
        <a:lnSpc>
          <a:spcPts val="2400"/>
        </a:lnSpc>
        <a:spcBef>
          <a:spcPct val="0"/>
        </a:spcBef>
        <a:spcAft>
          <a:spcPct val="0"/>
        </a:spcAft>
        <a:defRPr sz="2400" b="1">
          <a:solidFill>
            <a:srgbClr val="0F73C3"/>
          </a:solidFill>
          <a:latin typeface="Calibri" charset="0"/>
          <a:ea typeface="ＭＳ Ｐゴシック" charset="0"/>
          <a:cs typeface="ＭＳ Ｐゴシック" charset="0"/>
        </a:defRPr>
      </a:lvl6pPr>
      <a:lvl7pPr marL="914400" algn="l" rtl="0" eaLnBrk="1" fontAlgn="base" hangingPunct="1">
        <a:lnSpc>
          <a:spcPts val="2400"/>
        </a:lnSpc>
        <a:spcBef>
          <a:spcPct val="0"/>
        </a:spcBef>
        <a:spcAft>
          <a:spcPct val="0"/>
        </a:spcAft>
        <a:defRPr sz="2400" b="1">
          <a:solidFill>
            <a:srgbClr val="0F73C3"/>
          </a:solidFill>
          <a:latin typeface="Calibri" charset="0"/>
          <a:ea typeface="ＭＳ Ｐゴシック" charset="0"/>
          <a:cs typeface="ＭＳ Ｐゴシック" charset="0"/>
        </a:defRPr>
      </a:lvl7pPr>
      <a:lvl8pPr marL="1371600" algn="l" rtl="0" eaLnBrk="1" fontAlgn="base" hangingPunct="1">
        <a:lnSpc>
          <a:spcPts val="2400"/>
        </a:lnSpc>
        <a:spcBef>
          <a:spcPct val="0"/>
        </a:spcBef>
        <a:spcAft>
          <a:spcPct val="0"/>
        </a:spcAft>
        <a:defRPr sz="2400" b="1">
          <a:solidFill>
            <a:srgbClr val="0F73C3"/>
          </a:solidFill>
          <a:latin typeface="Calibri" charset="0"/>
          <a:ea typeface="ＭＳ Ｐゴシック" charset="0"/>
          <a:cs typeface="ＭＳ Ｐゴシック" charset="0"/>
        </a:defRPr>
      </a:lvl8pPr>
      <a:lvl9pPr marL="1828800" algn="l" rtl="0" eaLnBrk="1" fontAlgn="base" hangingPunct="1">
        <a:lnSpc>
          <a:spcPts val="2400"/>
        </a:lnSpc>
        <a:spcBef>
          <a:spcPct val="0"/>
        </a:spcBef>
        <a:spcAft>
          <a:spcPct val="0"/>
        </a:spcAft>
        <a:defRPr sz="2400" b="1">
          <a:solidFill>
            <a:srgbClr val="0F73C3"/>
          </a:solidFill>
          <a:latin typeface="Calibri" charset="0"/>
          <a:ea typeface="ＭＳ Ｐゴシック" charset="0"/>
          <a:cs typeface="ＭＳ Ｐゴシック" charset="0"/>
        </a:defRPr>
      </a:lvl9pPr>
    </p:titleStyle>
    <p:bodyStyle>
      <a:lvl1pPr marL="227013" indent="-227013" algn="l" rtl="0" eaLnBrk="1" fontAlgn="base" hangingPunct="1">
        <a:spcBef>
          <a:spcPts val="300"/>
        </a:spcBef>
        <a:spcAft>
          <a:spcPts val="300"/>
        </a:spcAft>
        <a:buSzPct val="95000"/>
        <a:buBlip>
          <a:blip r:embed="rId35"/>
        </a:buBlip>
        <a:defRPr lang="en-US" sz="2000" kern="1200" dirty="0">
          <a:solidFill>
            <a:srgbClr val="414141"/>
          </a:solidFill>
          <a:latin typeface="Calibri" panose="020F0502020204030204" pitchFamily="34" charset="0"/>
          <a:ea typeface="ＭＳ Ｐゴシック" charset="0"/>
          <a:cs typeface="ＭＳ Ｐゴシック" charset="0"/>
        </a:defRPr>
      </a:lvl1pPr>
      <a:lvl2pPr marL="569913" indent="-171450" algn="l" rtl="0" eaLnBrk="1" fontAlgn="base" hangingPunct="1">
        <a:spcBef>
          <a:spcPct val="0"/>
        </a:spcBef>
        <a:spcAft>
          <a:spcPts val="200"/>
        </a:spcAft>
        <a:buClr>
          <a:srgbClr val="0F73C3"/>
        </a:buClr>
        <a:buSzPct val="95000"/>
        <a:buFont typeface="Arial" charset="0"/>
        <a:buChar char="–"/>
        <a:defRPr sz="1600" kern="1200">
          <a:solidFill>
            <a:srgbClr val="414141"/>
          </a:solidFill>
          <a:latin typeface="Calibri" panose="020F0502020204030204" pitchFamily="34" charset="0"/>
          <a:ea typeface="ＭＳ Ｐゴシック" charset="0"/>
          <a:cs typeface="+mn-cs"/>
        </a:defRPr>
      </a:lvl2pPr>
      <a:lvl3pPr marL="858838" indent="-173038" algn="l" rtl="0" eaLnBrk="1" fontAlgn="base" hangingPunct="1">
        <a:spcBef>
          <a:spcPts val="200"/>
        </a:spcBef>
        <a:spcAft>
          <a:spcPts val="200"/>
        </a:spcAft>
        <a:buClr>
          <a:srgbClr val="0F73C3"/>
        </a:buClr>
        <a:buFont typeface="Wingdings" charset="0"/>
        <a:buChar char="§"/>
        <a:defRPr sz="1400" kern="1200">
          <a:solidFill>
            <a:srgbClr val="414141"/>
          </a:solidFill>
          <a:latin typeface="Calibri" panose="020F0502020204030204" pitchFamily="34" charset="0"/>
          <a:ea typeface="ＭＳ Ｐゴシック" charset="0"/>
          <a:cs typeface="+mn-cs"/>
        </a:defRPr>
      </a:lvl3pPr>
      <a:lvl4pPr marL="1084263" indent="-109538" algn="l" rtl="0" eaLnBrk="1" fontAlgn="base" hangingPunct="1">
        <a:spcBef>
          <a:spcPts val="200"/>
        </a:spcBef>
        <a:spcAft>
          <a:spcPts val="200"/>
        </a:spcAft>
        <a:buClr>
          <a:srgbClr val="0F73C3"/>
        </a:buClr>
        <a:buFont typeface="Arial" charset="0"/>
        <a:buChar char="•"/>
        <a:defRPr sz="1400" kern="1200">
          <a:solidFill>
            <a:srgbClr val="414141"/>
          </a:solidFill>
          <a:latin typeface="Calibri" panose="020F0502020204030204" pitchFamily="34" charset="0"/>
          <a:ea typeface="ＭＳ Ｐゴシック" charset="0"/>
          <a:cs typeface="+mn-cs"/>
        </a:defRPr>
      </a:lvl4pPr>
      <a:lvl5pPr marL="1255713" indent="-109538" algn="l" rtl="0" eaLnBrk="1" fontAlgn="base" hangingPunct="1">
        <a:spcBef>
          <a:spcPts val="200"/>
        </a:spcBef>
        <a:spcAft>
          <a:spcPts val="200"/>
        </a:spcAft>
        <a:buClr>
          <a:srgbClr val="0F73C3"/>
        </a:buClr>
        <a:buFont typeface="Arial" charset="0"/>
        <a:buChar char="»"/>
        <a:defRPr sz="1400" kern="1200">
          <a:solidFill>
            <a:srgbClr val="414141"/>
          </a:solidFill>
          <a:latin typeface="Calibri" panose="020F0502020204030204" pitchFamily="34" charset="0"/>
          <a:ea typeface="ＭＳ Ｐゴシック" charset="0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rgbClr val="454545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Subtitl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>
                <a:latin typeface="Calibri" charset="0"/>
              </a:rPr>
              <a:t>Michael </a:t>
            </a:r>
            <a:r>
              <a:rPr lang="en-US" smtClean="0">
                <a:latin typeface="Calibri" charset="0"/>
              </a:rPr>
              <a:t>Sevy</a:t>
            </a:r>
            <a:endParaRPr>
              <a:latin typeface="Calibri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2057400" y="2038350"/>
            <a:ext cx="6705600" cy="1219200"/>
          </a:xfrm>
        </p:spPr>
        <p:txBody>
          <a:bodyPr rtlCol="0"/>
          <a:lstStyle/>
          <a:p>
            <a:pPr>
              <a:defRPr/>
            </a:pPr>
            <a:r>
              <a:rPr lang="en-US" dirty="0"/>
              <a:t>NAS 1.4.1 Upgrade</a:t>
            </a:r>
            <a:endParaRPr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Upgrades with SN 6.0 (cont.)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0777" y="1200150"/>
            <a:ext cx="8133623" cy="3833403"/>
          </a:xfrm>
        </p:spPr>
        <p:txBody>
          <a:bodyPr>
            <a:normAutofit fontScale="70000" lnSpcReduction="20000"/>
          </a:bodyPr>
          <a:lstStyle/>
          <a:p>
            <a:pPr lvl="0"/>
            <a:r>
              <a:rPr lang="en-US" dirty="0"/>
              <a:t>Sample output from </a:t>
            </a:r>
            <a:r>
              <a:rPr lang="en-US" i="1" dirty="0"/>
              <a:t>upgrade progress</a:t>
            </a:r>
            <a:r>
              <a:rPr lang="en-US" dirty="0"/>
              <a:t> file:</a:t>
            </a:r>
          </a:p>
          <a:p>
            <a:pPr marL="342900" lvl="1" indent="0">
              <a:buNone/>
            </a:pPr>
            <a:r>
              <a:rPr 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 [</a:t>
            </a:r>
            <a:r>
              <a:rPr lang="en-US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root@alpine-a</a:t>
            </a:r>
            <a:r>
              <a:rPr 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 ~]# cat /</a:t>
            </a:r>
            <a:r>
              <a:rPr lang="en-US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var</a:t>
            </a:r>
            <a:r>
              <a:rPr 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/log/</a:t>
            </a:r>
            <a:r>
              <a:rPr lang="en-US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DXi</a:t>
            </a:r>
            <a:r>
              <a:rPr 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/upgrades/Node1.upgrade_progress</a:t>
            </a:r>
          </a:p>
          <a:p>
            <a:pPr marL="342900" lvl="1" indent="0">
              <a:buNone/>
            </a:pPr>
            <a:endParaRPr lang="en-US" sz="12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342900" lvl="1" indent="0">
              <a:buNone/>
            </a:pPr>
            <a:r>
              <a:rPr 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    Platform Upgrade Status (6.0.0.OS6-21080)</a:t>
            </a:r>
          </a:p>
          <a:p>
            <a:pPr marL="342900" lvl="1" indent="0">
              <a:buNone/>
            </a:pPr>
            <a:endParaRPr lang="en-US" sz="12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342900" lvl="1" indent="0">
              <a:buNone/>
            </a:pPr>
            <a:r>
              <a:rPr 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   1)  Upgrade      </a:t>
            </a:r>
            <a:r>
              <a:rPr lang="en-US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VerifyRPMs</a:t>
            </a:r>
            <a:r>
              <a:rPr 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           Complete</a:t>
            </a:r>
          </a:p>
          <a:p>
            <a:pPr marL="342900" lvl="1" indent="0">
              <a:buNone/>
            </a:pPr>
            <a:r>
              <a:rPr 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   2)  Upgrade      </a:t>
            </a:r>
            <a:r>
              <a:rPr lang="en-US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RemoveRPMs</a:t>
            </a:r>
            <a:r>
              <a:rPr 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           Complete</a:t>
            </a:r>
          </a:p>
          <a:p>
            <a:pPr marL="342900" lvl="1" indent="0">
              <a:buNone/>
            </a:pPr>
            <a:r>
              <a:rPr 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   3)  Upgrade      </a:t>
            </a:r>
            <a:r>
              <a:rPr lang="en-US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CreateRepo</a:t>
            </a:r>
            <a:r>
              <a:rPr 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           Complete</a:t>
            </a:r>
          </a:p>
          <a:p>
            <a:pPr marL="342900" lvl="1" indent="0">
              <a:buNone/>
            </a:pPr>
            <a:r>
              <a:rPr 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   4)  Upgrade      </a:t>
            </a:r>
            <a:r>
              <a:rPr lang="en-US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QuantumBase</a:t>
            </a:r>
            <a:r>
              <a:rPr 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          Complete</a:t>
            </a:r>
          </a:p>
          <a:p>
            <a:pPr marL="342900" lvl="1" indent="0">
              <a:buNone/>
            </a:pPr>
            <a:r>
              <a:rPr 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   5)  Upgrade      </a:t>
            </a:r>
            <a:r>
              <a:rPr lang="en-US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InfinibandCheck</a:t>
            </a:r>
            <a:r>
              <a:rPr 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      Skipped</a:t>
            </a:r>
          </a:p>
          <a:p>
            <a:pPr marL="342900" lvl="1" indent="0">
              <a:buNone/>
            </a:pPr>
            <a:r>
              <a:rPr 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   6)  Upgrade      </a:t>
            </a:r>
            <a:r>
              <a:rPr lang="en-US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ExtraRPMs</a:t>
            </a:r>
            <a:r>
              <a:rPr 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            Complete</a:t>
            </a:r>
          </a:p>
          <a:p>
            <a:pPr marL="342900" lvl="1" indent="0">
              <a:buNone/>
            </a:pPr>
            <a:r>
              <a:rPr 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   7)  Upgrade      StorNext                        Complete</a:t>
            </a:r>
          </a:p>
          <a:p>
            <a:pPr marL="342900" lvl="1" indent="0">
              <a:buNone/>
            </a:pPr>
            <a:r>
              <a:rPr 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   8)  Upgrade      </a:t>
            </a:r>
            <a:r>
              <a:rPr lang="en-US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StorNextClient</a:t>
            </a:r>
            <a:r>
              <a:rPr 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       Skipped</a:t>
            </a:r>
          </a:p>
          <a:p>
            <a:pPr marL="342900" lvl="1" indent="0">
              <a:buNone/>
            </a:pPr>
            <a:r>
              <a:rPr 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   9)  Upgrade      </a:t>
            </a:r>
            <a:r>
              <a:rPr lang="en-US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StorNextGatewayAgent</a:t>
            </a:r>
            <a:r>
              <a:rPr 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 Complete</a:t>
            </a:r>
          </a:p>
          <a:p>
            <a:pPr marL="342900" lvl="1" indent="0">
              <a:buNone/>
            </a:pPr>
            <a:r>
              <a:rPr 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  10)  Upgrade      </a:t>
            </a:r>
            <a:r>
              <a:rPr lang="en-US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OSUpdate</a:t>
            </a:r>
            <a:r>
              <a:rPr 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             Complete</a:t>
            </a:r>
          </a:p>
          <a:p>
            <a:pPr marL="342900" lvl="1" indent="0">
              <a:buNone/>
            </a:pPr>
            <a:r>
              <a:rPr 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  11)  Upgrade      </a:t>
            </a:r>
            <a:r>
              <a:rPr lang="en-US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SANtricity</a:t>
            </a:r>
            <a:r>
              <a:rPr 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           Complete</a:t>
            </a:r>
          </a:p>
          <a:p>
            <a:pPr marL="342900" lvl="1" indent="0">
              <a:buNone/>
            </a:pPr>
            <a:r>
              <a:rPr 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  12)  Upgrade      </a:t>
            </a:r>
            <a:r>
              <a:rPr lang="en-US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AdditionalRPMs</a:t>
            </a:r>
            <a:r>
              <a:rPr 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       Complete</a:t>
            </a:r>
          </a:p>
          <a:p>
            <a:pPr marL="342900" lvl="1" indent="0">
              <a:buNone/>
            </a:pPr>
            <a:r>
              <a:rPr 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  13)  Upgrade      </a:t>
            </a:r>
            <a:r>
              <a:rPr lang="en-US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ConfigPatches</a:t>
            </a:r>
            <a:r>
              <a:rPr 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        Complete</a:t>
            </a:r>
          </a:p>
          <a:p>
            <a:pPr marL="342900" lvl="1" indent="0">
              <a:buNone/>
            </a:pPr>
            <a:r>
              <a:rPr 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  14)  Upgrade      </a:t>
            </a:r>
            <a:r>
              <a:rPr lang="en-US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RebuildInitramfs</a:t>
            </a:r>
            <a:r>
              <a:rPr 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     Complete</a:t>
            </a:r>
          </a:p>
          <a:p>
            <a:pPr marL="342900" lvl="1" indent="0">
              <a:buNone/>
            </a:pPr>
            <a:r>
              <a:rPr 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  15)  Upgrade      Post-Install                    Complete</a:t>
            </a:r>
          </a:p>
          <a:p>
            <a:pPr marL="342900" lvl="1" indent="0">
              <a:buNone/>
            </a:pPr>
            <a:r>
              <a:rPr 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  16)  Upgrade      </a:t>
            </a:r>
            <a:r>
              <a:rPr lang="en-US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FirmwareBundle</a:t>
            </a:r>
            <a:r>
              <a:rPr 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       Complete</a:t>
            </a:r>
          </a:p>
          <a:p>
            <a:pPr marL="342900" lvl="1" indent="0">
              <a:buNone/>
            </a:pPr>
            <a:r>
              <a:rPr 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  17)  Upgrade      Reboot                          Complete</a:t>
            </a:r>
          </a:p>
          <a:p>
            <a:pPr marL="342900" lvl="1" indent="0">
              <a:buNone/>
            </a:pPr>
            <a:r>
              <a:rPr 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  18)  Upgrade      </a:t>
            </a:r>
            <a:r>
              <a:rPr lang="en-US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PHPUpdate</a:t>
            </a:r>
            <a:r>
              <a:rPr 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            Skipped</a:t>
            </a:r>
          </a:p>
          <a:p>
            <a:pPr marL="342900" lvl="1" indent="0">
              <a:buNone/>
            </a:pPr>
            <a:r>
              <a:rPr 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  </a:t>
            </a:r>
            <a:r>
              <a:rPr lang="en-US" sz="1200" b="1" dirty="0">
                <a:solidFill>
                  <a:schemeClr val="tx1"/>
                </a:solidFill>
                <a:highlight>
                  <a:srgbClr val="FFFF00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19)  Upgrade      </a:t>
            </a:r>
            <a:r>
              <a:rPr lang="en-US" sz="1200" b="1" dirty="0" err="1">
                <a:solidFill>
                  <a:schemeClr val="tx1"/>
                </a:solidFill>
                <a:highlight>
                  <a:srgbClr val="FFFF00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NASUpdate</a:t>
            </a:r>
            <a:r>
              <a:rPr lang="en-US" sz="1200" b="1" dirty="0">
                <a:solidFill>
                  <a:schemeClr val="tx1"/>
                </a:solidFill>
                <a:highlight>
                  <a:srgbClr val="FFFF00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                       Incomplete</a:t>
            </a:r>
          </a:p>
          <a:p>
            <a:pPr marL="342900" lvl="1" indent="0">
              <a:buNone/>
            </a:pPr>
            <a:r>
              <a:rPr 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  20)  Upgrade      </a:t>
            </a:r>
            <a:r>
              <a:rPr lang="en-US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ArrayFWUpdate</a:t>
            </a:r>
            <a:r>
              <a:rPr 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        Skipped</a:t>
            </a:r>
          </a:p>
          <a:p>
            <a:pPr marL="342900" lvl="1" indent="0">
              <a:buNone/>
            </a:pPr>
            <a:endParaRPr lang="en-US" sz="12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342900" lvl="1" indent="0">
              <a:buNone/>
            </a:pPr>
            <a:r>
              <a:rPr 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Tue Jul 11 13:30:49 2017        Platform Upgrade Complete</a:t>
            </a:r>
          </a:p>
          <a:p>
            <a:pPr marL="342900" lvl="1" indent="0">
              <a:buNone/>
            </a:pPr>
            <a:endParaRPr lang="en-US" sz="12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342900" lvl="1" indent="0">
              <a:buNone/>
            </a:pPr>
            <a:r>
              <a:rPr 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[</a:t>
            </a:r>
            <a:r>
              <a:rPr lang="en-US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root@alpine-a</a:t>
            </a:r>
            <a:r>
              <a:rPr 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 ~]#</a:t>
            </a:r>
          </a:p>
          <a:p>
            <a:pPr marL="342900" lvl="1" indent="0">
              <a:buNone/>
            </a:pPr>
            <a:endParaRPr lang="en-US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lvl="0"/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52528792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Upgrades with SN 6.0 (cont.)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0777" y="1200151"/>
            <a:ext cx="8133623" cy="3659232"/>
          </a:xfrm>
        </p:spPr>
        <p:txBody>
          <a:bodyPr>
            <a:normAutofit/>
          </a:bodyPr>
          <a:lstStyle/>
          <a:p>
            <a:pPr lvl="0"/>
            <a:r>
              <a:rPr lang="en-US" dirty="0"/>
              <a:t>Environments already running NAS in a cluster, recommend upgrading to 1.4.1 before upgrading to StorNext 6.0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220042897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Upgrading to 1.4.1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Upgrade Pre-requisites</a:t>
            </a:r>
          </a:p>
          <a:p>
            <a:pPr lvl="1"/>
            <a:r>
              <a:rPr lang="en-US" dirty="0"/>
              <a:t>Installed version must be at 1.3.0, or greater</a:t>
            </a:r>
          </a:p>
          <a:p>
            <a:pPr lvl="2"/>
            <a:r>
              <a:rPr lang="en-US" dirty="0"/>
              <a:t>If at &lt; 1.3.0, refer to ‘Upgrade to NAS 1.3.0’ link in the </a:t>
            </a:r>
            <a:r>
              <a:rPr lang="en-US" dirty="0" err="1"/>
              <a:t>StorNext</a:t>
            </a:r>
            <a:r>
              <a:rPr lang="en-US" dirty="0"/>
              <a:t> NAS Documentation Center</a:t>
            </a:r>
          </a:p>
          <a:p>
            <a:r>
              <a:rPr lang="en-US" dirty="0"/>
              <a:t>Upgrade Scenarios</a:t>
            </a:r>
          </a:p>
          <a:p>
            <a:pPr lvl="1"/>
            <a:r>
              <a:rPr lang="en-US" dirty="0"/>
              <a:t>Remote (from the YUM repo)</a:t>
            </a:r>
          </a:p>
          <a:p>
            <a:pPr lvl="2"/>
            <a:r>
              <a:rPr lang="en-US" dirty="0"/>
              <a:t>Single Node Not in NAS Cluster</a:t>
            </a:r>
          </a:p>
          <a:p>
            <a:pPr lvl="2"/>
            <a:r>
              <a:rPr lang="en-US" dirty="0"/>
              <a:t>All Nodes in a NAS Cluster</a:t>
            </a:r>
          </a:p>
          <a:p>
            <a:pPr lvl="2"/>
            <a:r>
              <a:rPr lang="en-US" b="1" dirty="0"/>
              <a:t>NOTE</a:t>
            </a:r>
            <a:r>
              <a:rPr lang="en-US" dirty="0"/>
              <a:t>: To check if updates are available – from the CLI:</a:t>
            </a:r>
          </a:p>
          <a:p>
            <a:pPr marL="974725" lvl="3" indent="0">
              <a:buNone/>
            </a:pPr>
            <a:r>
              <a:rPr 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system show software updates</a:t>
            </a:r>
          </a:p>
          <a:p>
            <a:pPr lvl="1"/>
            <a:r>
              <a:rPr lang="en-US" dirty="0"/>
              <a:t>Local (bundle downloaded from </a:t>
            </a:r>
            <a:r>
              <a:rPr lang="en-US" i="1" dirty="0"/>
              <a:t>quantum.com</a:t>
            </a:r>
            <a:r>
              <a:rPr lang="en-US" dirty="0"/>
              <a:t>)</a:t>
            </a:r>
          </a:p>
          <a:p>
            <a:pPr lvl="2"/>
            <a:r>
              <a:rPr lang="en-US" dirty="0"/>
              <a:t>Single System Not In NAS Cluster</a:t>
            </a:r>
          </a:p>
          <a:p>
            <a:pPr lvl="2"/>
            <a:r>
              <a:rPr lang="en-US" dirty="0"/>
              <a:t>NAS Cluster</a:t>
            </a:r>
          </a:p>
        </p:txBody>
      </p:sp>
    </p:spTree>
    <p:extLst>
      <p:ext uri="{BB962C8B-B14F-4D97-AF65-F5344CB8AC3E}">
        <p14:creationId xmlns:p14="http://schemas.microsoft.com/office/powerpoint/2010/main" val="123010170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Remote Upgrade of a Single Node Not in a NAS Cluster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No change from previous release(s) – from the CLI:</a:t>
            </a:r>
          </a:p>
          <a:p>
            <a:pPr marL="398463" lvl="1" indent="0">
              <a:buNone/>
            </a:pPr>
            <a:r>
              <a:rPr lang="en-US" dirty="0"/>
              <a:t>	</a:t>
            </a:r>
            <a:r>
              <a:rPr 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system upgrade</a:t>
            </a:r>
            <a:endParaRPr lang="en-US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lvl="0"/>
            <a:r>
              <a:rPr lang="en-US" dirty="0"/>
              <a:t>Uses latest release available on the Quantum YUM repo</a:t>
            </a:r>
          </a:p>
          <a:p>
            <a:pPr lvl="0"/>
            <a:r>
              <a:rPr lang="en-US" dirty="0"/>
              <a:t>If already at latest release, no change is made</a:t>
            </a:r>
          </a:p>
          <a:p>
            <a:r>
              <a:rPr lang="en-US" dirty="0"/>
              <a:t>You can check if updates are available – from the CLI:</a:t>
            </a:r>
          </a:p>
          <a:p>
            <a:pPr marL="974725" lvl="3" indent="0">
              <a:buNone/>
            </a:pPr>
            <a:r>
              <a:rPr 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system show software updates</a:t>
            </a:r>
          </a:p>
          <a:p>
            <a:pPr lvl="0"/>
            <a:endParaRPr lang="en-US" dirty="0"/>
          </a:p>
          <a:p>
            <a:pPr lvl="1"/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163887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Remote Upgrade of All Nodes in a NAS Cluster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0777" y="1200151"/>
            <a:ext cx="8286023" cy="3633106"/>
          </a:xfrm>
        </p:spPr>
        <p:txBody>
          <a:bodyPr>
            <a:normAutofit/>
          </a:bodyPr>
          <a:lstStyle/>
          <a:p>
            <a:pPr lvl="0"/>
            <a:r>
              <a:rPr lang="en-US" dirty="0"/>
              <a:t>No change from previous release(s) – from CLI</a:t>
            </a:r>
          </a:p>
          <a:p>
            <a:pPr marL="398463" lvl="1" indent="0">
              <a:buNone/>
            </a:pPr>
            <a:r>
              <a:rPr lang="en-US" dirty="0"/>
              <a:t>	</a:t>
            </a:r>
            <a:r>
              <a:rPr lang="en-US" sz="13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nascluster</a:t>
            </a:r>
            <a:r>
              <a:rPr lang="en-US" sz="1300" b="1" dirty="0">
                <a:latin typeface="Courier New" panose="02070309020205020404" pitchFamily="49" charset="0"/>
                <a:cs typeface="Courier New" panose="02070309020205020404" pitchFamily="49" charset="0"/>
              </a:rPr>
              <a:t> upgrade</a:t>
            </a:r>
            <a:endParaRPr lang="en-US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lvl="0"/>
            <a:r>
              <a:rPr lang="en-US" dirty="0"/>
              <a:t>Upgrades every node in the NAS cluster to the latest available release</a:t>
            </a:r>
          </a:p>
          <a:p>
            <a:pPr lvl="0"/>
            <a:r>
              <a:rPr lang="en-US" dirty="0"/>
              <a:t>Command can only be issued from the NAS cluster master</a:t>
            </a:r>
          </a:p>
          <a:p>
            <a:pPr lvl="1"/>
            <a:r>
              <a:rPr lang="en-US" dirty="0"/>
              <a:t>If run from a non-master node, an error will be printed that includes:</a:t>
            </a:r>
          </a:p>
          <a:p>
            <a:pPr marL="0" lvl="0" indent="0">
              <a:buNone/>
            </a:pPr>
            <a:r>
              <a:rPr lang="en-US" dirty="0"/>
              <a:t>	Request allowed only from NAS cluster master</a:t>
            </a:r>
          </a:p>
          <a:p>
            <a:r>
              <a:rPr lang="en-US" dirty="0"/>
              <a:t>Uses latest release available on the Quantum YUM repo</a:t>
            </a:r>
          </a:p>
          <a:p>
            <a:r>
              <a:rPr lang="en-US" dirty="0"/>
              <a:t>Minimizes time that a share is not available</a:t>
            </a:r>
          </a:p>
          <a:p>
            <a:r>
              <a:rPr lang="en-US" dirty="0"/>
              <a:t>You can check if updates are available – from the CLI:</a:t>
            </a:r>
          </a:p>
          <a:p>
            <a:pPr marL="974725" lvl="3" indent="0">
              <a:buNone/>
            </a:pPr>
            <a:r>
              <a:rPr 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system show software updates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105460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Local Upgrade – high-level steps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en-US" dirty="0"/>
              <a:t>Download the </a:t>
            </a:r>
            <a:r>
              <a:rPr lang="en-US" i="1" dirty="0"/>
              <a:t>firmware</a:t>
            </a:r>
          </a:p>
          <a:p>
            <a:pPr lvl="0"/>
            <a:r>
              <a:rPr lang="en-US" dirty="0"/>
              <a:t>Copy to </a:t>
            </a:r>
            <a:r>
              <a:rPr lang="en-US" sz="1800" b="1" dirty="0">
                <a:latin typeface="Courier New" panose="02070309020205020404" pitchFamily="49" charset="0"/>
                <a:cs typeface="Courier New" panose="02070309020205020404" pitchFamily="49" charset="0"/>
              </a:rPr>
              <a:t>/</a:t>
            </a:r>
            <a:r>
              <a:rPr lang="en-US" sz="18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tmp</a:t>
            </a:r>
            <a:r>
              <a:rPr lang="en-US" dirty="0"/>
              <a:t> on the appliance</a:t>
            </a:r>
          </a:p>
          <a:p>
            <a:pPr lvl="0"/>
            <a:r>
              <a:rPr lang="en-US" dirty="0"/>
              <a:t>Extract file to </a:t>
            </a:r>
            <a:r>
              <a:rPr lang="en-US" sz="1800" b="1" dirty="0">
                <a:latin typeface="Courier New" panose="02070309020205020404" pitchFamily="49" charset="0"/>
                <a:cs typeface="Courier New" panose="02070309020205020404" pitchFamily="49" charset="0"/>
              </a:rPr>
              <a:t>/</a:t>
            </a:r>
            <a:r>
              <a:rPr lang="en-US" sz="18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var</a:t>
            </a:r>
            <a:r>
              <a:rPr lang="en-US" sz="1800" b="1" dirty="0">
                <a:latin typeface="Courier New" panose="02070309020205020404" pitchFamily="49" charset="0"/>
                <a:cs typeface="Courier New" panose="02070309020205020404" pitchFamily="49" charset="0"/>
              </a:rPr>
              <a:t>/upgrade</a:t>
            </a:r>
            <a:endParaRPr lang="en-US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lvl="0"/>
            <a:r>
              <a:rPr lang="en-US" dirty="0"/>
              <a:t>Run CLI “upgrade local” command</a:t>
            </a:r>
          </a:p>
          <a:p>
            <a:pPr lvl="1"/>
            <a:r>
              <a:rPr lang="en-US" dirty="0"/>
              <a:t>If upgrading a single node, run the 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system upgrade local</a:t>
            </a:r>
            <a:endParaRPr lang="en-US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lvl="1"/>
            <a:r>
              <a:rPr lang="en-US" dirty="0"/>
              <a:t>If upgrading a NAS cluster, run the </a:t>
            </a:r>
            <a:r>
              <a:rPr lang="en-US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nascluster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upgrade local</a:t>
            </a:r>
          </a:p>
          <a:p>
            <a:pPr lvl="0"/>
            <a:r>
              <a:rPr lang="en-US" b="1" dirty="0"/>
              <a:t>Note</a:t>
            </a:r>
            <a:r>
              <a:rPr lang="en-US" dirty="0"/>
              <a:t>: </a:t>
            </a:r>
          </a:p>
          <a:p>
            <a:pPr lvl="1"/>
            <a:r>
              <a:rPr lang="en-US" dirty="0"/>
              <a:t>If 1.3.0, you </a:t>
            </a:r>
            <a:r>
              <a:rPr lang="en-US" u="sng" dirty="0"/>
              <a:t>must</a:t>
            </a:r>
            <a:r>
              <a:rPr lang="en-US" dirty="0"/>
              <a:t> run the upgrade command </a:t>
            </a:r>
            <a:r>
              <a:rPr lang="en-US" b="1" dirty="0"/>
              <a:t>TWO</a:t>
            </a:r>
            <a:r>
              <a:rPr lang="en-US" dirty="0"/>
              <a:t> times</a:t>
            </a:r>
          </a:p>
          <a:p>
            <a:pPr lvl="1"/>
            <a:r>
              <a:rPr lang="en-US" dirty="0">
                <a:latin typeface="+mn-lt"/>
                <a:cs typeface="Courier New" panose="02070309020205020404" pitchFamily="49" charset="0"/>
              </a:rPr>
              <a:t>For 1.4.0 and greater, is only run one time</a:t>
            </a:r>
          </a:p>
        </p:txBody>
      </p:sp>
    </p:spTree>
    <p:extLst>
      <p:ext uri="{BB962C8B-B14F-4D97-AF65-F5344CB8AC3E}">
        <p14:creationId xmlns:p14="http://schemas.microsoft.com/office/powerpoint/2010/main" val="413677003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Local Upgrade of a Single System Not in a NAS Cluster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0777" y="1200150"/>
            <a:ext cx="8286023" cy="3615689"/>
          </a:xfrm>
        </p:spPr>
        <p:txBody>
          <a:bodyPr>
            <a:normAutofit/>
          </a:bodyPr>
          <a:lstStyle/>
          <a:p>
            <a:pPr lvl="0"/>
            <a:r>
              <a:rPr lang="en-US" sz="2200" dirty="0"/>
              <a:t>Use browser to download the </a:t>
            </a:r>
            <a:r>
              <a:rPr lang="en-US" sz="2200" i="1" dirty="0"/>
              <a:t>firmware</a:t>
            </a:r>
            <a:r>
              <a:rPr lang="en-US" sz="2200" dirty="0"/>
              <a:t>:</a:t>
            </a:r>
          </a:p>
          <a:p>
            <a:pPr lvl="1"/>
            <a:r>
              <a:rPr lang="en-US" dirty="0"/>
              <a:t>Quantum Web Site Support page for StorNext Scale-Out Storage/StorNext NAS)</a:t>
            </a:r>
          </a:p>
          <a:p>
            <a:pPr lvl="1"/>
            <a:r>
              <a:rPr lang="en-US" i="1" dirty="0"/>
              <a:t>Downloads</a:t>
            </a:r>
            <a:r>
              <a:rPr lang="en-US" dirty="0"/>
              <a:t> tab – select </a:t>
            </a:r>
            <a:r>
              <a:rPr lang="en-US" i="1" dirty="0"/>
              <a:t>CentOS6 </a:t>
            </a:r>
            <a:r>
              <a:rPr lang="en-US" dirty="0"/>
              <a:t>or</a:t>
            </a:r>
            <a:r>
              <a:rPr lang="en-US" i="1" dirty="0"/>
              <a:t> CentOS7</a:t>
            </a:r>
          </a:p>
          <a:p>
            <a:pPr lvl="1"/>
            <a:r>
              <a:rPr lang="en-US" dirty="0"/>
              <a:t>You will be prompted for appliance serial number</a:t>
            </a:r>
          </a:p>
          <a:p>
            <a:pPr lvl="1"/>
            <a:r>
              <a:rPr lang="en-US" dirty="0"/>
              <a:t>Copy downloaded file to the 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/</a:t>
            </a:r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tmp</a:t>
            </a:r>
            <a:r>
              <a:rPr lang="en-US" dirty="0"/>
              <a:t> directory on the appliance</a:t>
            </a:r>
          </a:p>
          <a:p>
            <a:pPr marL="227013" lvl="1" indent="-227013">
              <a:spcBef>
                <a:spcPts val="0"/>
              </a:spcBef>
              <a:spcAft>
                <a:spcPts val="0"/>
              </a:spcAft>
              <a:buClrTx/>
              <a:buBlip>
                <a:blip r:embed="rId2"/>
              </a:buBlip>
            </a:pPr>
            <a:r>
              <a:rPr lang="en-US" sz="2200" dirty="0"/>
              <a:t>Extract the files to the </a:t>
            </a:r>
            <a:r>
              <a:rPr lang="en-US" sz="1700" b="1" dirty="0">
                <a:latin typeface="Courier New" panose="02070309020205020404" pitchFamily="49" charset="0"/>
                <a:cs typeface="Courier New" panose="02070309020205020404" pitchFamily="49" charset="0"/>
              </a:rPr>
              <a:t>/</a:t>
            </a:r>
            <a:r>
              <a:rPr lang="en-US" sz="17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var</a:t>
            </a:r>
            <a:r>
              <a:rPr lang="en-US" sz="1700" b="1" dirty="0">
                <a:latin typeface="Courier New" panose="02070309020205020404" pitchFamily="49" charset="0"/>
                <a:cs typeface="Courier New" panose="02070309020205020404" pitchFamily="49" charset="0"/>
              </a:rPr>
              <a:t>/upgrade</a:t>
            </a:r>
            <a:r>
              <a:rPr lang="en-US" sz="1700" dirty="0"/>
              <a:t> </a:t>
            </a:r>
            <a:r>
              <a:rPr lang="en-US" sz="2200" dirty="0"/>
              <a:t>directory</a:t>
            </a:r>
          </a:p>
          <a:p>
            <a:pPr marL="288925" lvl="2" indent="0">
              <a:spcAft>
                <a:spcPts val="0"/>
              </a:spcAft>
              <a:buClrTx/>
              <a:buNone/>
            </a:pPr>
            <a:r>
              <a:rPr lang="en-US" sz="1600" dirty="0"/>
              <a:t>	log in as root to the appliance</a:t>
            </a:r>
          </a:p>
          <a:p>
            <a:pPr marL="288925" lvl="2" indent="0">
              <a:spcAft>
                <a:spcPts val="0"/>
              </a:spcAft>
              <a:buClrTx/>
              <a:buNone/>
            </a:pPr>
            <a:r>
              <a:rPr lang="en-US" sz="1600" dirty="0"/>
              <a:t>	</a:t>
            </a:r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cd /</a:t>
            </a:r>
            <a:r>
              <a:rPr lang="en-US" sz="16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var</a:t>
            </a:r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/upgrade</a:t>
            </a:r>
          </a:p>
          <a:p>
            <a:pPr marL="288925" lvl="2" indent="0">
              <a:spcAft>
                <a:spcPts val="0"/>
              </a:spcAft>
              <a:buClrTx/>
              <a:buNone/>
            </a:pPr>
            <a:r>
              <a:rPr lang="en-US" sz="1600" dirty="0"/>
              <a:t>	</a:t>
            </a:r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tar </a:t>
            </a:r>
            <a:r>
              <a:rPr lang="en-US" sz="16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zxvf</a:t>
            </a:r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/>
              <a:t>&lt;full path to downloaded file&gt;</a:t>
            </a:r>
          </a:p>
          <a:p>
            <a:pPr marL="288925" lvl="2" indent="0">
              <a:spcAft>
                <a:spcPts val="0"/>
              </a:spcAft>
              <a:buClrTx/>
              <a:buNone/>
            </a:pPr>
            <a:r>
              <a:rPr lang="en-US" sz="1600" dirty="0"/>
              <a:t>	</a:t>
            </a:r>
            <a:r>
              <a:rPr lang="en-US" sz="16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rm</a:t>
            </a:r>
            <a:r>
              <a:rPr lang="en-US" sz="1600" dirty="0"/>
              <a:t> &lt;full path to downloaded file&gt;</a:t>
            </a:r>
          </a:p>
          <a:p>
            <a:pPr lvl="0"/>
            <a:r>
              <a:rPr lang="en-US" sz="2200" dirty="0"/>
              <a:t>From CLI, run the</a:t>
            </a:r>
            <a:r>
              <a:rPr lang="en-US" sz="1700" dirty="0"/>
              <a:t> </a:t>
            </a:r>
            <a:r>
              <a:rPr lang="en-US" sz="1700" b="1" dirty="0">
                <a:latin typeface="Courier New" panose="02070309020205020404" pitchFamily="49" charset="0"/>
                <a:cs typeface="Courier New" panose="02070309020205020404" pitchFamily="49" charset="0"/>
              </a:rPr>
              <a:t>system upgrade local</a:t>
            </a:r>
            <a:r>
              <a:rPr lang="en-US" sz="2200" dirty="0"/>
              <a:t> command</a:t>
            </a:r>
          </a:p>
          <a:p>
            <a:pPr lvl="1"/>
            <a:r>
              <a:rPr lang="en-US" dirty="0"/>
              <a:t>If 1.3.0, you </a:t>
            </a:r>
            <a:r>
              <a:rPr lang="en-US" u="sng" dirty="0"/>
              <a:t>must</a:t>
            </a:r>
            <a:r>
              <a:rPr lang="en-US" dirty="0"/>
              <a:t> run the upgrade command </a:t>
            </a:r>
            <a:r>
              <a:rPr lang="en-US" b="1" dirty="0"/>
              <a:t>TWO</a:t>
            </a:r>
            <a:r>
              <a:rPr lang="en-US" dirty="0"/>
              <a:t> times</a:t>
            </a:r>
          </a:p>
        </p:txBody>
      </p:sp>
    </p:spTree>
    <p:extLst>
      <p:ext uri="{BB962C8B-B14F-4D97-AF65-F5344CB8AC3E}">
        <p14:creationId xmlns:p14="http://schemas.microsoft.com/office/powerpoint/2010/main" val="381513824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Local Upgrade of All Nodes in a NAS Cluster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0777" y="1200150"/>
            <a:ext cx="8394880" cy="3615689"/>
          </a:xfrm>
        </p:spPr>
        <p:txBody>
          <a:bodyPr>
            <a:normAutofit/>
          </a:bodyPr>
          <a:lstStyle/>
          <a:p>
            <a:pPr lvl="0"/>
            <a:r>
              <a:rPr lang="en-US" sz="2200" dirty="0"/>
              <a:t>Use browser to download the </a:t>
            </a:r>
            <a:r>
              <a:rPr lang="en-US" sz="2200" i="1" dirty="0"/>
              <a:t>firmware</a:t>
            </a:r>
            <a:r>
              <a:rPr lang="en-US" sz="2200" dirty="0"/>
              <a:t>:</a:t>
            </a:r>
          </a:p>
          <a:p>
            <a:pPr lvl="1"/>
            <a:r>
              <a:rPr lang="en-US" dirty="0"/>
              <a:t>Quantum Web Site Support page for StorNext Scale-Out Storage/StorNext NAS)</a:t>
            </a:r>
          </a:p>
          <a:p>
            <a:pPr lvl="1"/>
            <a:r>
              <a:rPr lang="en-US" i="1" dirty="0"/>
              <a:t>Downloads</a:t>
            </a:r>
            <a:r>
              <a:rPr lang="en-US" dirty="0"/>
              <a:t> tab – select </a:t>
            </a:r>
            <a:r>
              <a:rPr lang="en-US" i="1" dirty="0"/>
              <a:t>CentOS6 </a:t>
            </a:r>
            <a:r>
              <a:rPr lang="en-US" dirty="0"/>
              <a:t>or</a:t>
            </a:r>
            <a:r>
              <a:rPr lang="en-US" i="1" dirty="0"/>
              <a:t> CentOS7</a:t>
            </a:r>
          </a:p>
          <a:p>
            <a:pPr lvl="1"/>
            <a:r>
              <a:rPr lang="en-US" dirty="0"/>
              <a:t>You will be prompted for appliance serial number</a:t>
            </a:r>
          </a:p>
          <a:p>
            <a:pPr lvl="1"/>
            <a:r>
              <a:rPr lang="en-US" dirty="0"/>
              <a:t>Copy downloaded file to the 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/</a:t>
            </a:r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tmp</a:t>
            </a:r>
            <a:r>
              <a:rPr lang="en-US" dirty="0"/>
              <a:t> directory of the appliance </a:t>
            </a:r>
            <a:r>
              <a:rPr lang="en-US" b="1" dirty="0"/>
              <a:t>that is the NAS Cluster master</a:t>
            </a:r>
            <a:endParaRPr lang="en-US" dirty="0"/>
          </a:p>
          <a:p>
            <a:pPr marL="227013" lvl="1" indent="-227013">
              <a:spcBef>
                <a:spcPts val="0"/>
              </a:spcBef>
              <a:spcAft>
                <a:spcPts val="0"/>
              </a:spcAft>
              <a:buClrTx/>
              <a:buBlip>
                <a:blip r:embed="rId2"/>
              </a:buBlip>
            </a:pPr>
            <a:r>
              <a:rPr lang="en-US" sz="2200" dirty="0"/>
              <a:t>Extract the files to the </a:t>
            </a:r>
            <a:r>
              <a:rPr lang="en-US" sz="1700" b="1" dirty="0">
                <a:latin typeface="Courier New" panose="02070309020205020404" pitchFamily="49" charset="0"/>
                <a:cs typeface="Courier New" panose="02070309020205020404" pitchFamily="49" charset="0"/>
              </a:rPr>
              <a:t>/</a:t>
            </a:r>
            <a:r>
              <a:rPr lang="en-US" sz="17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var</a:t>
            </a:r>
            <a:r>
              <a:rPr lang="en-US" sz="1700" b="1" dirty="0">
                <a:latin typeface="Courier New" panose="02070309020205020404" pitchFamily="49" charset="0"/>
                <a:cs typeface="Courier New" panose="02070309020205020404" pitchFamily="49" charset="0"/>
              </a:rPr>
              <a:t>/upgrade</a:t>
            </a:r>
            <a:r>
              <a:rPr lang="en-US" sz="1700" dirty="0"/>
              <a:t> </a:t>
            </a:r>
            <a:r>
              <a:rPr lang="en-US" sz="2200" dirty="0"/>
              <a:t>directory</a:t>
            </a:r>
          </a:p>
          <a:p>
            <a:pPr marL="288925" lvl="2" indent="0">
              <a:spcAft>
                <a:spcPts val="0"/>
              </a:spcAft>
              <a:buClrTx/>
              <a:buNone/>
            </a:pPr>
            <a:r>
              <a:rPr lang="en-US" sz="1600" dirty="0"/>
              <a:t>	log in as root to the appliance (</a:t>
            </a:r>
            <a:r>
              <a:rPr lang="en-US" sz="1600" b="1" dirty="0"/>
              <a:t>master node</a:t>
            </a:r>
            <a:r>
              <a:rPr lang="en-US" sz="1600" dirty="0"/>
              <a:t>)</a:t>
            </a:r>
          </a:p>
          <a:p>
            <a:pPr marL="288925" lvl="2" indent="0">
              <a:spcAft>
                <a:spcPts val="0"/>
              </a:spcAft>
              <a:buClrTx/>
              <a:buNone/>
            </a:pPr>
            <a:r>
              <a:rPr lang="en-US" sz="1600" dirty="0"/>
              <a:t>	</a:t>
            </a:r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cd /</a:t>
            </a:r>
            <a:r>
              <a:rPr lang="en-US" sz="16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var</a:t>
            </a:r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/upgrade</a:t>
            </a:r>
          </a:p>
          <a:p>
            <a:pPr marL="288925" lvl="2" indent="0">
              <a:spcAft>
                <a:spcPts val="0"/>
              </a:spcAft>
              <a:buClrTx/>
              <a:buNone/>
            </a:pPr>
            <a:r>
              <a:rPr lang="en-US" sz="1600" dirty="0"/>
              <a:t>	</a:t>
            </a:r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tar </a:t>
            </a:r>
            <a:r>
              <a:rPr lang="en-US" sz="16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zxvf</a:t>
            </a:r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/>
              <a:t>&lt;full path to downloaded file&gt;</a:t>
            </a:r>
          </a:p>
          <a:p>
            <a:pPr marL="288925" lvl="2" indent="0">
              <a:spcAft>
                <a:spcPts val="0"/>
              </a:spcAft>
              <a:buClrTx/>
              <a:buNone/>
            </a:pPr>
            <a:r>
              <a:rPr lang="en-US" sz="1600" dirty="0"/>
              <a:t>	</a:t>
            </a:r>
            <a:r>
              <a:rPr lang="en-US" sz="16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rm</a:t>
            </a:r>
            <a:r>
              <a:rPr lang="en-US" sz="1600" dirty="0"/>
              <a:t> &lt;full path to downloaded file&gt;</a:t>
            </a:r>
          </a:p>
          <a:p>
            <a:pPr lvl="0"/>
            <a:r>
              <a:rPr lang="en-US" sz="2200" dirty="0"/>
              <a:t>From CLI, run the</a:t>
            </a:r>
            <a:r>
              <a:rPr lang="en-US" sz="1700" dirty="0"/>
              <a:t> </a:t>
            </a:r>
            <a:r>
              <a:rPr lang="en-US" sz="17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nascluster</a:t>
            </a:r>
            <a:r>
              <a:rPr lang="en-US" sz="1700" b="1" dirty="0">
                <a:latin typeface="Courier New" panose="02070309020205020404" pitchFamily="49" charset="0"/>
                <a:cs typeface="Courier New" panose="02070309020205020404" pitchFamily="49" charset="0"/>
              </a:rPr>
              <a:t> upgrade local</a:t>
            </a:r>
            <a:r>
              <a:rPr lang="en-US" sz="2200" dirty="0"/>
              <a:t> command</a:t>
            </a:r>
          </a:p>
          <a:p>
            <a:pPr lvl="1"/>
            <a:r>
              <a:rPr lang="en-US" dirty="0"/>
              <a:t>If 1.3.0, you </a:t>
            </a:r>
            <a:r>
              <a:rPr lang="en-US" u="sng" dirty="0"/>
              <a:t>must</a:t>
            </a:r>
            <a:r>
              <a:rPr lang="en-US" dirty="0"/>
              <a:t> run the upgrade command </a:t>
            </a:r>
            <a:r>
              <a:rPr lang="en-US" b="1" dirty="0"/>
              <a:t>TWO</a:t>
            </a:r>
            <a:r>
              <a:rPr lang="en-US" dirty="0"/>
              <a:t> times</a:t>
            </a:r>
          </a:p>
        </p:txBody>
      </p:sp>
    </p:spTree>
    <p:extLst>
      <p:ext uri="{BB962C8B-B14F-4D97-AF65-F5344CB8AC3E}">
        <p14:creationId xmlns:p14="http://schemas.microsoft.com/office/powerpoint/2010/main" val="16779503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Upgrades with SN 6.0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0777" y="1200151"/>
            <a:ext cx="8133623" cy="3850820"/>
          </a:xfrm>
        </p:spPr>
        <p:txBody>
          <a:bodyPr>
            <a:normAutofit/>
          </a:bodyPr>
          <a:lstStyle/>
          <a:p>
            <a:pPr lvl="0"/>
            <a:r>
              <a:rPr lang="en-US" dirty="0"/>
              <a:t>StorNext 6.0 Platform includes 1.4.1</a:t>
            </a:r>
          </a:p>
          <a:p>
            <a:r>
              <a:rPr lang="en-US" dirty="0"/>
              <a:t>Upgrade to NAS 1.4.1 is [mostly] automatic</a:t>
            </a:r>
          </a:p>
          <a:p>
            <a:r>
              <a:rPr lang="en-US" dirty="0"/>
              <a:t>NAS not Installed or Configured? </a:t>
            </a:r>
          </a:p>
          <a:p>
            <a:pPr lvl="1"/>
            <a:r>
              <a:rPr lang="en-US" dirty="0"/>
              <a:t>1.4.1 seamlessly installed along with SN 6.0</a:t>
            </a:r>
          </a:p>
          <a:p>
            <a:r>
              <a:rPr lang="en-US" dirty="0"/>
              <a:t>NAS Installed, but not in Cluster?</a:t>
            </a:r>
          </a:p>
          <a:p>
            <a:pPr lvl="1"/>
            <a:r>
              <a:rPr lang="en-US" dirty="0"/>
              <a:t>NAS 1.4.1 is seamlessly installed along with SN 6.0</a:t>
            </a:r>
          </a:p>
          <a:p>
            <a:r>
              <a:rPr lang="en-US" dirty="0"/>
              <a:t>NAS Installed and in a Cluster?</a:t>
            </a:r>
          </a:p>
          <a:p>
            <a:pPr lvl="1"/>
            <a:r>
              <a:rPr lang="en-US" dirty="0"/>
              <a:t>NAS is upgraded to 1.2.5</a:t>
            </a:r>
          </a:p>
          <a:p>
            <a:pPr lvl="1"/>
            <a:r>
              <a:rPr lang="en-US" dirty="0"/>
              <a:t>NAS 1.4.1, and dependent RPMs, are copied to /</a:t>
            </a:r>
            <a:r>
              <a:rPr lang="en-US" dirty="0" err="1"/>
              <a:t>var</a:t>
            </a:r>
            <a:r>
              <a:rPr lang="en-US" dirty="0"/>
              <a:t>/upgrade</a:t>
            </a:r>
          </a:p>
          <a:p>
            <a:pPr lvl="1"/>
            <a:r>
              <a:rPr lang="en-US" dirty="0"/>
              <a:t>Customer will need to run 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system upgrade local</a:t>
            </a:r>
            <a:r>
              <a:rPr lang="en-US" dirty="0"/>
              <a:t> </a:t>
            </a:r>
            <a:r>
              <a:rPr lang="en-US" u="sng" dirty="0"/>
              <a:t>after</a:t>
            </a:r>
            <a:r>
              <a:rPr lang="en-US" dirty="0"/>
              <a:t> all nodes have been upgraded to SN 6.0</a:t>
            </a:r>
          </a:p>
          <a:p>
            <a:pPr lvl="1"/>
            <a:r>
              <a:rPr lang="en-US" dirty="0"/>
              <a:t>This shows as SN 6.0 upgrade being “incomplete”</a:t>
            </a:r>
          </a:p>
        </p:txBody>
      </p:sp>
    </p:spTree>
    <p:extLst>
      <p:ext uri="{BB962C8B-B14F-4D97-AF65-F5344CB8AC3E}">
        <p14:creationId xmlns:p14="http://schemas.microsoft.com/office/powerpoint/2010/main" val="13804192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Upgrades with SN 6.0 (cont.)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0777" y="1200151"/>
            <a:ext cx="8133623" cy="3659232"/>
          </a:xfrm>
        </p:spPr>
        <p:txBody>
          <a:bodyPr>
            <a:normAutofit/>
          </a:bodyPr>
          <a:lstStyle/>
          <a:p>
            <a:pPr lvl="0"/>
            <a:r>
              <a:rPr lang="en-US" dirty="0"/>
              <a:t>When logging into appliance, will see message:</a:t>
            </a:r>
          </a:p>
          <a:p>
            <a:pPr marL="342900" lvl="1" indent="0">
              <a:buNone/>
            </a:pPr>
            <a:r>
              <a:rPr 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..</a:t>
            </a:r>
          </a:p>
          <a:p>
            <a:pPr marL="342900" lvl="1" indent="0">
              <a:buNone/>
            </a:pPr>
            <a:r>
              <a:rPr 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..</a:t>
            </a:r>
          </a:p>
          <a:p>
            <a:pPr marL="342900" lvl="1" indent="0">
              <a:buNone/>
            </a:pPr>
            <a:r>
              <a:rPr 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Host OS Version:</a:t>
            </a:r>
          </a:p>
          <a:p>
            <a:pPr marL="342900" lvl="1" indent="0">
              <a:buNone/>
            </a:pPr>
            <a:r>
              <a:rPr 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Linux 2.6.32-642.13.1.el6.qtm.x86_64 #1 SMP Wed Feb 15 17:03:22 PST 2017 x86_64</a:t>
            </a:r>
          </a:p>
          <a:p>
            <a:pPr marL="342900" lvl="1" indent="0">
              <a:buNone/>
            </a:pPr>
            <a:r>
              <a:rPr 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**************************** WARNING ****************************</a:t>
            </a:r>
          </a:p>
          <a:p>
            <a:pPr marL="342900" lvl="1" indent="0">
              <a:buNone/>
            </a:pPr>
            <a:r>
              <a:rPr 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*** The last upgrade attempt was incomplete.  Please consult  ***</a:t>
            </a:r>
          </a:p>
          <a:p>
            <a:pPr marL="342900" lvl="1" indent="0">
              <a:buNone/>
            </a:pPr>
            <a:r>
              <a:rPr 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*** the /</a:t>
            </a:r>
            <a:r>
              <a:rPr lang="en-US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var</a:t>
            </a:r>
            <a:r>
              <a:rPr 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/log/</a:t>
            </a:r>
            <a:r>
              <a:rPr lang="en-US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DXi</a:t>
            </a:r>
            <a:r>
              <a:rPr 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/upgrades/Node1.upgrade_progress file for ***</a:t>
            </a:r>
          </a:p>
          <a:p>
            <a:pPr marL="342900" lvl="1" indent="0">
              <a:buNone/>
            </a:pPr>
            <a:r>
              <a:rPr 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*** more information on the failure.                          ***</a:t>
            </a:r>
          </a:p>
          <a:p>
            <a:pPr marL="342900" lvl="1" indent="0">
              <a:buNone/>
            </a:pPr>
            <a:r>
              <a:rPr 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***                                                           ***</a:t>
            </a:r>
          </a:p>
          <a:p>
            <a:pPr marL="342900" lvl="1" indent="0">
              <a:buNone/>
            </a:pPr>
            <a:r>
              <a:rPr 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*** To clear this upgrade notification type                   ***</a:t>
            </a:r>
          </a:p>
          <a:p>
            <a:pPr marL="342900" lvl="1" indent="0">
              <a:buNone/>
            </a:pPr>
            <a:r>
              <a:rPr 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*** '</a:t>
            </a:r>
            <a:r>
              <a:rPr lang="en-US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rm</a:t>
            </a:r>
            <a:r>
              <a:rPr 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 /</a:t>
            </a:r>
            <a:r>
              <a:rPr lang="en-US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var</a:t>
            </a:r>
            <a:r>
              <a:rPr 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/</a:t>
            </a:r>
            <a:r>
              <a:rPr lang="en-US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DXi</a:t>
            </a:r>
            <a:r>
              <a:rPr 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/</a:t>
            </a:r>
            <a:r>
              <a:rPr lang="en-US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upgrade_notify</a:t>
            </a:r>
            <a:r>
              <a:rPr 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'                              ***</a:t>
            </a:r>
          </a:p>
          <a:p>
            <a:pPr marL="342900" lvl="1" indent="0">
              <a:buNone/>
            </a:pPr>
            <a:r>
              <a:rPr 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**************************** WARNING ****************************</a:t>
            </a:r>
          </a:p>
          <a:p>
            <a:pPr marL="342900" lvl="1" indent="0">
              <a:buNone/>
            </a:pPr>
            <a:r>
              <a:rPr 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[</a:t>
            </a:r>
            <a:r>
              <a:rPr lang="en-US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root@alpine-a</a:t>
            </a:r>
            <a:r>
              <a:rPr 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 ~]# </a:t>
            </a:r>
            <a:endParaRPr lang="en-US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lvl="0"/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1633029745"/>
      </p:ext>
    </p:extLst>
  </p:cSld>
  <p:clrMapOvr>
    <a:masterClrMapping/>
  </p:clrMapOvr>
</p:sld>
</file>

<file path=ppt/theme/theme1.xml><?xml version="1.0" encoding="utf-8"?>
<a:theme xmlns:a="http://schemas.openxmlformats.org/drawingml/2006/main" name="Complete 2016 Quantum Corporate PowerPoint Template [P00582A]">
  <a:themeElements>
    <a:clrScheme name="Quantum">
      <a:dk1>
        <a:srgbClr val="FFFFFF"/>
      </a:dk1>
      <a:lt1>
        <a:srgbClr val="454545"/>
      </a:lt1>
      <a:dk2>
        <a:srgbClr val="FFFFFF"/>
      </a:dk2>
      <a:lt2>
        <a:srgbClr val="454545"/>
      </a:lt2>
      <a:accent1>
        <a:srgbClr val="0F73C3"/>
      </a:accent1>
      <a:accent2>
        <a:srgbClr val="00B6F1"/>
      </a:accent2>
      <a:accent3>
        <a:srgbClr val="8EBE68"/>
      </a:accent3>
      <a:accent4>
        <a:srgbClr val="FBC85B"/>
      </a:accent4>
      <a:accent5>
        <a:srgbClr val="BCC0BA"/>
      </a:accent5>
      <a:accent6>
        <a:srgbClr val="6A7B84"/>
      </a:accent6>
      <a:hlink>
        <a:srgbClr val="00B6F1"/>
      </a:hlink>
      <a:folHlink>
        <a:srgbClr val="00B6F1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/>
      </a:spPr>
      <a:bodyPr anchor="ctr"/>
      <a:lstStyle>
        <a:defPPr algn="ctr" fontAlgn="auto">
          <a:spcBef>
            <a:spcPts val="0"/>
          </a:spcBef>
          <a:spcAft>
            <a:spcPts val="0"/>
          </a:spcAft>
          <a:defRPr sz="1600" dirty="0">
            <a:solidFill>
              <a:srgbClr val="FFFFFF"/>
            </a:solidFill>
          </a:defRPr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ln w="9525" cmpd="sng"/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Quantum">
    <a:dk1>
      <a:srgbClr val="FFFFFF"/>
    </a:dk1>
    <a:lt1>
      <a:srgbClr val="454545"/>
    </a:lt1>
    <a:dk2>
      <a:srgbClr val="FFFFFF"/>
    </a:dk2>
    <a:lt2>
      <a:srgbClr val="454545"/>
    </a:lt2>
    <a:accent1>
      <a:srgbClr val="0F73C3"/>
    </a:accent1>
    <a:accent2>
      <a:srgbClr val="00B6F1"/>
    </a:accent2>
    <a:accent3>
      <a:srgbClr val="8EBE68"/>
    </a:accent3>
    <a:accent4>
      <a:srgbClr val="FBC85B"/>
    </a:accent4>
    <a:accent5>
      <a:srgbClr val="BCC0BA"/>
    </a:accent5>
    <a:accent6>
      <a:srgbClr val="6A7B84"/>
    </a:accent6>
    <a:hlink>
      <a:srgbClr val="00B6F1"/>
    </a:hlink>
    <a:folHlink>
      <a:srgbClr val="00B6F1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0.xml><?xml version="1.0" encoding="utf-8"?>
<a:themeOverride xmlns:a="http://schemas.openxmlformats.org/drawingml/2006/main">
  <a:clrScheme name="Quantum">
    <a:dk1>
      <a:srgbClr val="FFFFFF"/>
    </a:dk1>
    <a:lt1>
      <a:srgbClr val="454545"/>
    </a:lt1>
    <a:dk2>
      <a:srgbClr val="FFFFFF"/>
    </a:dk2>
    <a:lt2>
      <a:srgbClr val="454545"/>
    </a:lt2>
    <a:accent1>
      <a:srgbClr val="0F73C3"/>
    </a:accent1>
    <a:accent2>
      <a:srgbClr val="00B6F1"/>
    </a:accent2>
    <a:accent3>
      <a:srgbClr val="8EBE68"/>
    </a:accent3>
    <a:accent4>
      <a:srgbClr val="FBC85B"/>
    </a:accent4>
    <a:accent5>
      <a:srgbClr val="BCC0BA"/>
    </a:accent5>
    <a:accent6>
      <a:srgbClr val="6A7B84"/>
    </a:accent6>
    <a:hlink>
      <a:srgbClr val="00B6F1"/>
    </a:hlink>
    <a:folHlink>
      <a:srgbClr val="00B6F1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Quantum">
    <a:dk1>
      <a:srgbClr val="FFFFFF"/>
    </a:dk1>
    <a:lt1>
      <a:srgbClr val="454545"/>
    </a:lt1>
    <a:dk2>
      <a:srgbClr val="FFFFFF"/>
    </a:dk2>
    <a:lt2>
      <a:srgbClr val="454545"/>
    </a:lt2>
    <a:accent1>
      <a:srgbClr val="0F73C3"/>
    </a:accent1>
    <a:accent2>
      <a:srgbClr val="00B6F1"/>
    </a:accent2>
    <a:accent3>
      <a:srgbClr val="8EBE68"/>
    </a:accent3>
    <a:accent4>
      <a:srgbClr val="FBC85B"/>
    </a:accent4>
    <a:accent5>
      <a:srgbClr val="BCC0BA"/>
    </a:accent5>
    <a:accent6>
      <a:srgbClr val="6A7B84"/>
    </a:accent6>
    <a:hlink>
      <a:srgbClr val="00B6F1"/>
    </a:hlink>
    <a:folHlink>
      <a:srgbClr val="00B6F1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.xml><?xml version="1.0" encoding="utf-8"?>
<a:themeOverride xmlns:a="http://schemas.openxmlformats.org/drawingml/2006/main">
  <a:clrScheme name="Quantum">
    <a:dk1>
      <a:srgbClr val="FFFFFF"/>
    </a:dk1>
    <a:lt1>
      <a:srgbClr val="454545"/>
    </a:lt1>
    <a:dk2>
      <a:srgbClr val="FFFFFF"/>
    </a:dk2>
    <a:lt2>
      <a:srgbClr val="454545"/>
    </a:lt2>
    <a:accent1>
      <a:srgbClr val="0F73C3"/>
    </a:accent1>
    <a:accent2>
      <a:srgbClr val="00B6F1"/>
    </a:accent2>
    <a:accent3>
      <a:srgbClr val="8EBE68"/>
    </a:accent3>
    <a:accent4>
      <a:srgbClr val="FBC85B"/>
    </a:accent4>
    <a:accent5>
      <a:srgbClr val="BCC0BA"/>
    </a:accent5>
    <a:accent6>
      <a:srgbClr val="6A7B84"/>
    </a:accent6>
    <a:hlink>
      <a:srgbClr val="00B6F1"/>
    </a:hlink>
    <a:folHlink>
      <a:srgbClr val="00B6F1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4.xml><?xml version="1.0" encoding="utf-8"?>
<a:themeOverride xmlns:a="http://schemas.openxmlformats.org/drawingml/2006/main">
  <a:clrScheme name="Quantum">
    <a:dk1>
      <a:srgbClr val="FFFFFF"/>
    </a:dk1>
    <a:lt1>
      <a:srgbClr val="454545"/>
    </a:lt1>
    <a:dk2>
      <a:srgbClr val="FFFFFF"/>
    </a:dk2>
    <a:lt2>
      <a:srgbClr val="454545"/>
    </a:lt2>
    <a:accent1>
      <a:srgbClr val="0F73C3"/>
    </a:accent1>
    <a:accent2>
      <a:srgbClr val="00B6F1"/>
    </a:accent2>
    <a:accent3>
      <a:srgbClr val="8EBE68"/>
    </a:accent3>
    <a:accent4>
      <a:srgbClr val="FBC85B"/>
    </a:accent4>
    <a:accent5>
      <a:srgbClr val="BCC0BA"/>
    </a:accent5>
    <a:accent6>
      <a:srgbClr val="6A7B84"/>
    </a:accent6>
    <a:hlink>
      <a:srgbClr val="00B6F1"/>
    </a:hlink>
    <a:folHlink>
      <a:srgbClr val="00B6F1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5.xml><?xml version="1.0" encoding="utf-8"?>
<a:themeOverride xmlns:a="http://schemas.openxmlformats.org/drawingml/2006/main">
  <a:clrScheme name="Quantum">
    <a:dk1>
      <a:srgbClr val="FFFFFF"/>
    </a:dk1>
    <a:lt1>
      <a:srgbClr val="454545"/>
    </a:lt1>
    <a:dk2>
      <a:srgbClr val="FFFFFF"/>
    </a:dk2>
    <a:lt2>
      <a:srgbClr val="454545"/>
    </a:lt2>
    <a:accent1>
      <a:srgbClr val="0F73C3"/>
    </a:accent1>
    <a:accent2>
      <a:srgbClr val="00B6F1"/>
    </a:accent2>
    <a:accent3>
      <a:srgbClr val="8EBE68"/>
    </a:accent3>
    <a:accent4>
      <a:srgbClr val="FBC85B"/>
    </a:accent4>
    <a:accent5>
      <a:srgbClr val="BCC0BA"/>
    </a:accent5>
    <a:accent6>
      <a:srgbClr val="6A7B84"/>
    </a:accent6>
    <a:hlink>
      <a:srgbClr val="00B6F1"/>
    </a:hlink>
    <a:folHlink>
      <a:srgbClr val="00B6F1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6.xml><?xml version="1.0" encoding="utf-8"?>
<a:themeOverride xmlns:a="http://schemas.openxmlformats.org/drawingml/2006/main">
  <a:clrScheme name="Quantum">
    <a:dk1>
      <a:srgbClr val="FFFFFF"/>
    </a:dk1>
    <a:lt1>
      <a:srgbClr val="454545"/>
    </a:lt1>
    <a:dk2>
      <a:srgbClr val="FFFFFF"/>
    </a:dk2>
    <a:lt2>
      <a:srgbClr val="454545"/>
    </a:lt2>
    <a:accent1>
      <a:srgbClr val="0F73C3"/>
    </a:accent1>
    <a:accent2>
      <a:srgbClr val="00B6F1"/>
    </a:accent2>
    <a:accent3>
      <a:srgbClr val="8EBE68"/>
    </a:accent3>
    <a:accent4>
      <a:srgbClr val="FBC85B"/>
    </a:accent4>
    <a:accent5>
      <a:srgbClr val="BCC0BA"/>
    </a:accent5>
    <a:accent6>
      <a:srgbClr val="6A7B84"/>
    </a:accent6>
    <a:hlink>
      <a:srgbClr val="00B6F1"/>
    </a:hlink>
    <a:folHlink>
      <a:srgbClr val="00B6F1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7.xml><?xml version="1.0" encoding="utf-8"?>
<a:themeOverride xmlns:a="http://schemas.openxmlformats.org/drawingml/2006/main">
  <a:clrScheme name="Quantum">
    <a:dk1>
      <a:srgbClr val="FFFFFF"/>
    </a:dk1>
    <a:lt1>
      <a:srgbClr val="454545"/>
    </a:lt1>
    <a:dk2>
      <a:srgbClr val="FFFFFF"/>
    </a:dk2>
    <a:lt2>
      <a:srgbClr val="454545"/>
    </a:lt2>
    <a:accent1>
      <a:srgbClr val="0F73C3"/>
    </a:accent1>
    <a:accent2>
      <a:srgbClr val="00B6F1"/>
    </a:accent2>
    <a:accent3>
      <a:srgbClr val="8EBE68"/>
    </a:accent3>
    <a:accent4>
      <a:srgbClr val="FBC85B"/>
    </a:accent4>
    <a:accent5>
      <a:srgbClr val="BCC0BA"/>
    </a:accent5>
    <a:accent6>
      <a:srgbClr val="6A7B84"/>
    </a:accent6>
    <a:hlink>
      <a:srgbClr val="00B6F1"/>
    </a:hlink>
    <a:folHlink>
      <a:srgbClr val="00B6F1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8.xml><?xml version="1.0" encoding="utf-8"?>
<a:themeOverride xmlns:a="http://schemas.openxmlformats.org/drawingml/2006/main">
  <a:clrScheme name="Quantum">
    <a:dk1>
      <a:srgbClr val="FFFFFF"/>
    </a:dk1>
    <a:lt1>
      <a:srgbClr val="454545"/>
    </a:lt1>
    <a:dk2>
      <a:srgbClr val="FFFFFF"/>
    </a:dk2>
    <a:lt2>
      <a:srgbClr val="454545"/>
    </a:lt2>
    <a:accent1>
      <a:srgbClr val="0F73C3"/>
    </a:accent1>
    <a:accent2>
      <a:srgbClr val="00B6F1"/>
    </a:accent2>
    <a:accent3>
      <a:srgbClr val="8EBE68"/>
    </a:accent3>
    <a:accent4>
      <a:srgbClr val="FBC85B"/>
    </a:accent4>
    <a:accent5>
      <a:srgbClr val="BCC0BA"/>
    </a:accent5>
    <a:accent6>
      <a:srgbClr val="6A7B84"/>
    </a:accent6>
    <a:hlink>
      <a:srgbClr val="00B6F1"/>
    </a:hlink>
    <a:folHlink>
      <a:srgbClr val="00B6F1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9.xml><?xml version="1.0" encoding="utf-8"?>
<a:themeOverride xmlns:a="http://schemas.openxmlformats.org/drawingml/2006/main">
  <a:clrScheme name="Quantum">
    <a:dk1>
      <a:srgbClr val="FFFFFF"/>
    </a:dk1>
    <a:lt1>
      <a:srgbClr val="454545"/>
    </a:lt1>
    <a:dk2>
      <a:srgbClr val="FFFFFF"/>
    </a:dk2>
    <a:lt2>
      <a:srgbClr val="454545"/>
    </a:lt2>
    <a:accent1>
      <a:srgbClr val="0F73C3"/>
    </a:accent1>
    <a:accent2>
      <a:srgbClr val="00B6F1"/>
    </a:accent2>
    <a:accent3>
      <a:srgbClr val="8EBE68"/>
    </a:accent3>
    <a:accent4>
      <a:srgbClr val="FBC85B"/>
    </a:accent4>
    <a:accent5>
      <a:srgbClr val="BCC0BA"/>
    </a:accent5>
    <a:accent6>
      <a:srgbClr val="6A7B84"/>
    </a:accent6>
    <a:hlink>
      <a:srgbClr val="00B6F1"/>
    </a:hlink>
    <a:folHlink>
      <a:srgbClr val="00B6F1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Quantum Master Template 2016</Template>
  <TotalTime>231</TotalTime>
  <Words>702</Words>
  <Application>Microsoft Macintosh PowerPoint</Application>
  <PresentationFormat>On-screen Show (16:9)</PresentationFormat>
  <Paragraphs>130</Paragraphs>
  <Slides>12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8" baseType="lpstr">
      <vt:lpstr>Arial</vt:lpstr>
      <vt:lpstr>Calibri</vt:lpstr>
      <vt:lpstr>Courier New</vt:lpstr>
      <vt:lpstr>ＭＳ Ｐゴシック</vt:lpstr>
      <vt:lpstr>Wingdings</vt:lpstr>
      <vt:lpstr>Complete 2016 Quantum Corporate PowerPoint Template [P00582A]</vt:lpstr>
      <vt:lpstr>PowerPoint Presentation</vt:lpstr>
      <vt:lpstr>Upgrading to 1.4.1</vt:lpstr>
      <vt:lpstr>Remote Upgrade of a Single Node Not in a NAS Cluster</vt:lpstr>
      <vt:lpstr>Remote Upgrade of All Nodes in a NAS Cluster</vt:lpstr>
      <vt:lpstr>Local Upgrade – high-level steps</vt:lpstr>
      <vt:lpstr>Local Upgrade of a Single System Not in a NAS Cluster</vt:lpstr>
      <vt:lpstr>Local Upgrade of All Nodes in a NAS Cluster</vt:lpstr>
      <vt:lpstr>Upgrades with SN 6.0</vt:lpstr>
      <vt:lpstr>Upgrades with SN 6.0 (cont.)</vt:lpstr>
      <vt:lpstr>Upgrades with SN 6.0 (cont.)</vt:lpstr>
      <vt:lpstr>Upgrades with SN 6.0 (cont.)</vt:lpstr>
      <vt:lpstr>PowerPoint Presentation</vt:lpstr>
    </vt:vector>
  </TitlesOfParts>
  <Manager>Isaac Alves</Manager>
  <Company/>
  <LinksUpToDate>false</LinksUpToDate>
  <SharedDoc>false</SharedDoc>
  <HyperlinksChanged>false</HyperlinksChanged>
  <AppVersion>15.0036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>Quantum 16:9</dc:subject>
  <dc:creator>Dave Mason</dc:creator>
  <cp:keywords>Template Mater 2015</cp:keywords>
  <cp:lastModifiedBy>Dave Mason</cp:lastModifiedBy>
  <cp:revision>24</cp:revision>
  <cp:lastPrinted>2017-07-13T02:38:44Z</cp:lastPrinted>
  <dcterms:created xsi:type="dcterms:W3CDTF">2017-06-28T03:27:19Z</dcterms:created>
  <dcterms:modified xsi:type="dcterms:W3CDTF">2017-07-13T19:34:10Z</dcterms:modified>
</cp:coreProperties>
</file>