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9" r:id="rId2"/>
    <p:sldMasterId id="2147483756" r:id="rId3"/>
  </p:sldMasterIdLst>
  <p:notesMasterIdLst>
    <p:notesMasterId r:id="rId9"/>
  </p:notesMasterIdLst>
  <p:handoutMasterIdLst>
    <p:handoutMasterId r:id="rId10"/>
  </p:handoutMasterIdLst>
  <p:sldIdLst>
    <p:sldId id="508" r:id="rId4"/>
    <p:sldId id="524" r:id="rId5"/>
    <p:sldId id="527" r:id="rId6"/>
    <p:sldId id="528" r:id="rId7"/>
    <p:sldId id="514" r:id="rId8"/>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Wasson" initials="L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141"/>
    <a:srgbClr val="00B6F1"/>
    <a:srgbClr val="212121"/>
    <a:srgbClr val="6A7B84"/>
    <a:srgbClr val="8EBE68"/>
    <a:srgbClr val="0F73C3"/>
    <a:srgbClr val="00FFFF"/>
    <a:srgbClr val="DCDCDC"/>
    <a:srgbClr val="F47F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100" d="100"/>
          <a:sy n="100" d="100"/>
        </p:scale>
        <p:origin x="-1512" y="-900"/>
      </p:cViewPr>
      <p:guideLst>
        <p:guide orient="horz" pos="1180"/>
        <p:guide pos="2247"/>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115" d="100"/>
          <a:sy n="115" d="100"/>
        </p:scale>
        <p:origin x="-2394"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Master template chart title</a:t>
            </a:r>
          </a:p>
        </c:rich>
      </c:tx>
      <c:layout>
        <c:manualLayout>
          <c:xMode val="edge"/>
          <c:yMode val="edge"/>
          <c:x val="0.24892356717721206"/>
          <c:y val="5.3243479463720614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1"/>
            <c:bubble3D val="0"/>
            <c:spPr>
              <a:solidFill>
                <a:schemeClr val="accent5"/>
              </a:solidFill>
            </c:spPr>
          </c:dPt>
          <c:dPt>
            <c:idx val="2"/>
            <c:bubble3D val="0"/>
            <c:spPr>
              <a:solidFill>
                <a:schemeClr val="accent2"/>
              </a:solidFill>
            </c:spPr>
          </c:dPt>
          <c:dPt>
            <c:idx val="3"/>
            <c:bubble3D val="0"/>
            <c:spPr>
              <a:solidFill>
                <a:schemeClr val="accent3"/>
              </a:solidFill>
            </c:spPr>
          </c:dPt>
          <c:dLbls>
            <c:dLbl>
              <c:idx val="0"/>
              <c:layout>
                <c:manualLayout>
                  <c:x val="-0.17739968878256407"/>
                  <c:y val="0.44907447835323422"/>
                </c:manualLayout>
              </c:layout>
              <c:dLblPos val="bestFit"/>
              <c:showLegendKey val="0"/>
              <c:showVal val="0"/>
              <c:showCatName val="1"/>
              <c:showSerName val="0"/>
              <c:showPercent val="1"/>
              <c:showBubbleSize val="0"/>
            </c:dLbl>
            <c:dLbl>
              <c:idx val="1"/>
              <c:layout>
                <c:manualLayout>
                  <c:x val="-0.16859819901322812"/>
                  <c:y val="-0.45764307854472891"/>
                </c:manualLayout>
              </c:layout>
              <c:dLblPos val="bestFit"/>
              <c:showLegendKey val="0"/>
              <c:showVal val="0"/>
              <c:showCatName val="1"/>
              <c:showSerName val="0"/>
              <c:showPercent val="1"/>
              <c:showBubbleSize val="0"/>
            </c:dLbl>
            <c:dLbl>
              <c:idx val="2"/>
              <c:layout>
                <c:manualLayout>
                  <c:x val="0.13547158641760099"/>
                  <c:y val="-0.16031620669429611"/>
                </c:manualLayout>
              </c:layout>
              <c:dLblPos val="bestFit"/>
              <c:showLegendKey val="0"/>
              <c:showVal val="0"/>
              <c:showCatName val="1"/>
              <c:showSerName val="0"/>
              <c:showPercent val="1"/>
              <c:showBubbleSize val="0"/>
            </c:dLbl>
            <c:dLbl>
              <c:idx val="3"/>
              <c:layout>
                <c:manualLayout>
                  <c:x val="0.19185708860277706"/>
                  <c:y val="0.13926873241439311"/>
                </c:manualLayout>
              </c:layout>
              <c:dLblPos val="bestFit"/>
              <c:showLegendKey val="0"/>
              <c:showVal val="0"/>
              <c:showCatName val="1"/>
              <c:showSerName val="0"/>
              <c:showPercent val="1"/>
              <c:showBubbleSize val="0"/>
            </c:dLbl>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3/30/2016</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3/30/2016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7"/>
          <p:cNvSpPr>
            <a:spLocks noGrp="1" noChangeArrowheads="1"/>
          </p:cNvSpPr>
          <p:nvPr>
            <p:ph type="sldNum" sz="quarter" idx="5"/>
          </p:nvPr>
        </p:nvSpPr>
        <p:spPr>
          <a:noFill/>
        </p:spPr>
        <p:txBody>
          <a:bodyPr/>
          <a:lstStyle/>
          <a:p>
            <a:fld id="{95861519-8410-4FA8-BFFA-133AFA38DA6C}" type="slidenum">
              <a:rPr lang="en-US" smtClean="0"/>
              <a:pPr/>
              <a:t>1</a:t>
            </a:fld>
            <a:endParaRPr lang="en-US" dirty="0" smtClean="0"/>
          </a:p>
        </p:txBody>
      </p:sp>
      <p:sp>
        <p:nvSpPr>
          <p:cNvPr id="157700" name="Rectangle 2"/>
          <p:cNvSpPr>
            <a:spLocks noGrp="1" noRot="1" noChangeAspect="1" noChangeArrowheads="1" noTextEdit="1"/>
          </p:cNvSpPr>
          <p:nvPr>
            <p:ph type="sldImg"/>
          </p:nvPr>
        </p:nvSpPr>
        <p:spPr>
          <a:xfrm>
            <a:off x="2311400" y="525463"/>
            <a:ext cx="4673600" cy="2628900"/>
          </a:xfrm>
          <a:ln/>
        </p:spPr>
      </p:sp>
      <p:sp>
        <p:nvSpPr>
          <p:cNvPr id="15770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6" name="Footer Placeholder 3"/>
          <p:cNvSpPr>
            <a:spLocks noGrp="1"/>
          </p:cNvSpPr>
          <p:nvPr>
            <p:ph type="ftr" sz="quarter" idx="4"/>
          </p:nvPr>
        </p:nvSpPr>
        <p:spPr>
          <a:xfrm>
            <a:off x="0" y="6658664"/>
            <a:ext cx="7850293" cy="350520"/>
          </a:xfrm>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a:t>
            </a:fld>
            <a:endParaRPr lang="en-US" dirty="0"/>
          </a:p>
        </p:txBody>
      </p:sp>
    </p:spTree>
    <p:extLst>
      <p:ext uri="{BB962C8B-B14F-4D97-AF65-F5344CB8AC3E}">
        <p14:creationId xmlns:p14="http://schemas.microsoft.com/office/powerpoint/2010/main" val="78318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54864"/>
            <a:ext cx="7433144"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6" name="Text Placeholder 2"/>
          <p:cNvSpPr>
            <a:spLocks noGrp="1"/>
          </p:cNvSpPr>
          <p:nvPr>
            <p:ph idx="1"/>
          </p:nvPr>
        </p:nvSpPr>
        <p:spPr bwMode="auto">
          <a:xfrm>
            <a:off x="137160" y="822960"/>
            <a:ext cx="87782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343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XO_Standard Content Slide">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200025" y="193328"/>
            <a:ext cx="8667750"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defRPr sz="2400"/>
            </a:lvl1pPr>
          </a:lstStyle>
          <a:p>
            <a:pPr lvl="0"/>
            <a:r>
              <a:rPr lang="en-US" dirty="0" smtClean="0"/>
              <a:t>Click to edit Master title style</a:t>
            </a:r>
          </a:p>
        </p:txBody>
      </p:sp>
      <p:sp>
        <p:nvSpPr>
          <p:cNvPr id="4" name="Text Placeholder 2"/>
          <p:cNvSpPr>
            <a:spLocks noGrp="1"/>
          </p:cNvSpPr>
          <p:nvPr>
            <p:ph idx="1"/>
          </p:nvPr>
        </p:nvSpPr>
        <p:spPr bwMode="auto">
          <a:xfrm>
            <a:off x="200027" y="742950"/>
            <a:ext cx="86582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spcBef>
                <a:spcPts val="200"/>
              </a:spcBef>
              <a:defRPr>
                <a:solidFill>
                  <a:schemeClr val="tx1">
                    <a:lumMod val="75000"/>
                    <a:lumOff val="25000"/>
                  </a:schemeClr>
                </a:solidFill>
              </a:defRPr>
            </a:lvl1pPr>
            <a:lvl2pPr>
              <a:spcBef>
                <a:spcPts val="200"/>
              </a:spcBef>
              <a:defRPr>
                <a:solidFill>
                  <a:schemeClr val="tx1">
                    <a:lumMod val="75000"/>
                    <a:lumOff val="25000"/>
                  </a:schemeClr>
                </a:solidFill>
              </a:defRPr>
            </a:lvl2pPr>
            <a:lvl3pPr>
              <a:spcBef>
                <a:spcPts val="200"/>
              </a:spcBef>
              <a:defRPr>
                <a:solidFill>
                  <a:schemeClr val="tx1">
                    <a:lumMod val="75000"/>
                    <a:lumOff val="25000"/>
                  </a:schemeClr>
                </a:solidFill>
              </a:defRPr>
            </a:lvl3pPr>
            <a:lvl4pPr>
              <a:spcBef>
                <a:spcPts val="200"/>
              </a:spcBef>
              <a:defRPr>
                <a:solidFill>
                  <a:schemeClr val="tx1">
                    <a:lumMod val="75000"/>
                    <a:lumOff val="25000"/>
                  </a:schemeClr>
                </a:solidFill>
              </a:defRPr>
            </a:lvl4pPr>
            <a:lvl5pPr>
              <a:spcBef>
                <a:spcPts val="200"/>
              </a:spcBef>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5" name="Straight Connector 4"/>
          <p:cNvCxnSpPr/>
          <p:nvPr userDrawn="1"/>
        </p:nvCxnSpPr>
        <p:spPr>
          <a:xfrm>
            <a:off x="295275" y="685801"/>
            <a:ext cx="8382000" cy="1191"/>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239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399" y="2962275"/>
            <a:ext cx="6715125" cy="485775"/>
          </a:xfrm>
          <a:prstGeom prst="rect">
            <a:avLst/>
          </a:prstGeom>
        </p:spPr>
        <p:txBody>
          <a:bodyPr>
            <a:normAutofit/>
          </a:bodyPr>
          <a:lstStyle>
            <a:lvl1pPr marL="0" indent="0" algn="l">
              <a:lnSpc>
                <a:spcPts val="18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1"/>
          <p:cNvSpPr>
            <a:spLocks noGrp="1"/>
          </p:cNvSpPr>
          <p:nvPr>
            <p:ph type="body" sz="quarter" idx="10"/>
          </p:nvPr>
        </p:nvSpPr>
        <p:spPr>
          <a:xfrm>
            <a:off x="2057400" y="1724026"/>
            <a:ext cx="6705600" cy="1104900"/>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dirty="0" smtClean="0"/>
              <a:t>Click to edit Master text styles</a:t>
            </a:r>
          </a:p>
        </p:txBody>
      </p:sp>
      <p:sp>
        <p:nvSpPr>
          <p:cNvPr id="8" name="Rectangle 7"/>
          <p:cNvSpPr>
            <a:spLocks noChangeArrowheads="1"/>
          </p:cNvSpPr>
          <p:nvPr userDrawn="1"/>
        </p:nvSpPr>
        <p:spPr bwMode="auto">
          <a:xfrm>
            <a:off x="114681" y="485394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a:t>
            </a:r>
            <a:r>
              <a:rPr lang="en-US" sz="1000" b="0" dirty="0" smtClean="0">
                <a:solidFill>
                  <a:srgbClr val="DDDDDD"/>
                </a:solidFill>
              </a:rPr>
              <a:t>J DRAFT</a:t>
            </a:r>
            <a:endParaRPr lang="en-US" sz="1000" b="0" dirty="0">
              <a:solidFill>
                <a:srgbClr val="DDDDDD"/>
              </a:solidFill>
            </a:endParaRPr>
          </a:p>
        </p:txBody>
      </p:sp>
      <p:sp>
        <p:nvSpPr>
          <p:cNvPr id="9" name="Text Placeholder 2"/>
          <p:cNvSpPr>
            <a:spLocks noGrp="1"/>
          </p:cNvSpPr>
          <p:nvPr>
            <p:ph type="body" sz="quarter" idx="19" hasCustomPrompt="1"/>
          </p:nvPr>
        </p:nvSpPr>
        <p:spPr>
          <a:xfrm>
            <a:off x="2070099" y="3636005"/>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sp>
        <p:nvSpPr>
          <p:cNvPr id="10" name="Text Placeholder 2"/>
          <p:cNvSpPr>
            <a:spLocks noGrp="1"/>
          </p:cNvSpPr>
          <p:nvPr>
            <p:ph type="body" sz="quarter" idx="20" hasCustomPrompt="1"/>
          </p:nvPr>
        </p:nvSpPr>
        <p:spPr>
          <a:xfrm>
            <a:off x="2070099" y="3997954"/>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smtClean="0"/>
              <a:t>DDMMMYYYY</a:t>
            </a:r>
            <a:endParaRPr lang="en-US" dirty="0"/>
          </a:p>
        </p:txBody>
      </p:sp>
    </p:spTree>
    <p:extLst>
      <p:ext uri="{BB962C8B-B14F-4D97-AF65-F5344CB8AC3E}">
        <p14:creationId xmlns:p14="http://schemas.microsoft.com/office/powerpoint/2010/main" val="290092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Indicator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371475" y="2409825"/>
            <a:ext cx="83724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lvl1pPr marL="0" indent="0">
              <a:buNone/>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1010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a:r>
              <a:rPr lang="en-US" sz="800" dirty="0">
                <a:solidFill>
                  <a:schemeClr val="bg1"/>
                </a:solidFill>
                <a:cs typeface="Arial" charset="0"/>
                <a:sym typeface="Arial" charset="0"/>
              </a:rPr>
              <a:t>© 2015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419525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rgbClr val="6A7B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8EBE68"/>
              </a:solidFill>
            </a:endParaRPr>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a:solidFill>
                  <a:schemeClr val="accent1"/>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dirty="0">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shadows</a:t>
            </a:r>
          </a:p>
          <a:p>
            <a:r>
              <a:rPr lang="en-US" sz="1400" dirty="0"/>
              <a:t>gradients</a:t>
            </a:r>
          </a:p>
          <a:p>
            <a:r>
              <a:rPr lang="en-US" sz="1400" dirty="0"/>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lvl1pPr>
              <a:defRPr sz="2400" b="1" baseline="0"/>
            </a:lvl1pPr>
          </a:lstStyle>
          <a:p>
            <a:r>
              <a:rPr lang="en-US" dirty="0" smtClean="0"/>
              <a:t>Standard Styles </a:t>
            </a:r>
            <a:endParaRPr lang="en-US" dirty="0"/>
          </a:p>
        </p:txBody>
      </p:sp>
    </p:spTree>
    <p:extLst>
      <p:ext uri="{BB962C8B-B14F-4D97-AF65-F5344CB8AC3E}">
        <p14:creationId xmlns:p14="http://schemas.microsoft.com/office/powerpoint/2010/main" val="319775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gridCol w="1219200"/>
                <a:gridCol w="1219200"/>
              </a:tblGrid>
              <a:tr h="370840">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gridCol w="1219200"/>
                <a:gridCol w="1219200"/>
              </a:tblGrid>
              <a:tr h="370840">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hasCustomPrompt="1"/>
          </p:nvPr>
        </p:nvSpPr>
        <p:spPr>
          <a:xfrm>
            <a:off x="365124" y="57150"/>
            <a:ext cx="7204518" cy="685800"/>
          </a:xfrm>
          <a:prstGeom prst="rect">
            <a:avLst/>
          </a:prstGeom>
        </p:spPr>
        <p:txBody>
          <a:bodyPr/>
          <a:lstStyle/>
          <a:p>
            <a:r>
              <a:rPr lang="en-US" dirty="0" smtClean="0"/>
              <a:t>Sample Tables</a:t>
            </a:r>
            <a:endParaRPr lang="en-US" dirty="0"/>
          </a:p>
        </p:txBody>
      </p:sp>
    </p:spTree>
    <p:extLst>
      <p:ext uri="{BB962C8B-B14F-4D97-AF65-F5344CB8AC3E}">
        <p14:creationId xmlns:p14="http://schemas.microsoft.com/office/powerpoint/2010/main" val="134457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p>
            <a:r>
              <a:rPr lang="en-US" dirty="0" smtClean="0"/>
              <a:t>Click To Edit Master Title Style</a:t>
            </a:r>
            <a:endParaRPr lang="en-US" dirty="0"/>
          </a:p>
        </p:txBody>
      </p:sp>
      <p:sp>
        <p:nvSpPr>
          <p:cNvPr id="13" name="Content Placeholder 12"/>
          <p:cNvSpPr>
            <a:spLocks noGrp="1"/>
          </p:cNvSpPr>
          <p:nvPr>
            <p:ph sz="quarter" idx="11"/>
          </p:nvPr>
        </p:nvSpPr>
        <p:spPr>
          <a:xfrm>
            <a:off x="466725" y="2189634"/>
            <a:ext cx="3665924" cy="1050925"/>
          </a:xfrm>
          <a:prstGeom prst="rect">
            <a:avLst/>
          </a:prstGeo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smtClean="0"/>
              <a:t>Click to edit Master text styles</a:t>
            </a:r>
          </a:p>
          <a:p>
            <a:pPr lvl="1"/>
            <a:r>
              <a:rPr lang="en-US" smtClean="0"/>
              <a:t>Second level</a:t>
            </a:r>
          </a:p>
        </p:txBody>
      </p:sp>
      <p:graphicFrame>
        <p:nvGraphicFramePr>
          <p:cNvPr id="6" name="Chart 5"/>
          <p:cNvGraphicFramePr/>
          <p:nvPr userDrawn="1">
            <p:extLst>
              <p:ext uri="{D42A27DB-BD31-4B8C-83A1-F6EECF244321}">
                <p14:modId xmlns:p14="http://schemas.microsoft.com/office/powerpoint/2010/main" val="111719017"/>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27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GLOBE</a:t>
            </a:r>
          </a:p>
        </p:txBody>
      </p:sp>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MAP MARKER</a:t>
            </a:r>
            <a:endParaRPr lang="en-US" altLang="en-US" dirty="0">
              <a:ea typeface="+mn-ea"/>
            </a:endParaRPr>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WORLD MAP</a:t>
            </a:r>
            <a:endParaRPr lang="en-US" altLang="en-US" dirty="0">
              <a:ea typeface="+mn-ea"/>
            </a:endParaRP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smtClean="0">
                <a:solidFill>
                  <a:srgbClr val="BCC0BA"/>
                </a:solidFill>
                <a:ea typeface="+mn-ea"/>
              </a:rPr>
              <a:t>DISK DRUMS / STORAGE</a:t>
            </a:r>
            <a:endParaRPr lang="en-US" altLang="en-US" sz="800" dirty="0">
              <a:solidFill>
                <a:srgbClr val="BCC0BA"/>
              </a:solidFill>
              <a:ea typeface="+mn-ea"/>
            </a:endParaRPr>
          </a:p>
        </p:txBody>
      </p:sp>
      <p:pic>
        <p:nvPicPr>
          <p:cNvPr id="10"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SECURITY / LOCKS</a:t>
            </a:r>
            <a:endParaRPr lang="en-US" altLang="en-US" dirty="0">
              <a:ea typeface="+mn-ea"/>
            </a:endParaRPr>
          </a:p>
        </p:txBody>
      </p:sp>
      <p:pic>
        <p:nvPicPr>
          <p:cNvPr id="19"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MOBILE </a:t>
            </a:r>
            <a:r>
              <a:rPr lang="en-US" altLang="en-US" dirty="0" smtClean="0">
                <a:ea typeface="+mn-ea"/>
              </a:rPr>
              <a:t>PHONE/iPHONE</a:t>
            </a:r>
            <a:endParaRPr lang="en-US" altLang="en-US" dirty="0">
              <a:ea typeface="+mn-ea"/>
            </a:endParaRPr>
          </a:p>
        </p:txBody>
      </p:sp>
      <p:pic>
        <p:nvPicPr>
          <p:cNvPr id="23" name="Picture 3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err="1" smtClean="0">
                <a:ea typeface="+mn-ea"/>
              </a:rPr>
              <a:t>iPAD</a:t>
            </a:r>
            <a:endParaRPr lang="en-US" altLang="en-US" dirty="0">
              <a:ea typeface="+mn-ea"/>
            </a:endParaRPr>
          </a:p>
        </p:txBody>
      </p:sp>
      <p:pic>
        <p:nvPicPr>
          <p:cNvPr id="26" name="Picture 3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TV</a:t>
            </a:r>
            <a:endParaRPr lang="en-US" altLang="en-US" dirty="0">
              <a:ea typeface="+mn-ea"/>
            </a:endParaRPr>
          </a:p>
        </p:txBody>
      </p:sp>
      <p:pic>
        <p:nvPicPr>
          <p:cNvPr id="28" name="Picture 4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MAGNIFYING GLASS</a:t>
            </a:r>
          </a:p>
        </p:txBody>
      </p:sp>
      <p:pic>
        <p:nvPicPr>
          <p:cNvPr id="35" name="Picture 47"/>
          <p:cNvPicPr>
            <a:picLocks noChangeAspect="1"/>
          </p:cNvPicPr>
          <p:nvPr userDrawn="1"/>
        </p:nvPicPr>
        <p:blipFill>
          <a:blip r:embed="rId18">
            <a:extLst>
              <a:ext uri="{28A0092B-C50C-407E-A947-70E740481C1C}">
                <a14:useLocalDpi xmlns:a14="http://schemas.microsoft.com/office/drawing/2010/main" val="0"/>
              </a:ext>
            </a:extLst>
          </a:blip>
          <a:srcRect l="20934" t="18568" r="21211" b="18280"/>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PROBLEM</a:t>
            </a:r>
            <a:br>
              <a:rPr lang="en-US" altLang="en-US" sz="800" dirty="0">
                <a:solidFill>
                  <a:schemeClr val="accent5"/>
                </a:solidFill>
                <a:latin typeface="+mn-lt"/>
                <a:ea typeface="+mn-ea"/>
              </a:rPr>
            </a:br>
            <a:r>
              <a:rPr lang="en-US" altLang="en-US" sz="800" dirty="0">
                <a:solidFill>
                  <a:schemeClr val="accent5"/>
                </a:solidFill>
                <a:latin typeface="+mn-lt"/>
                <a:ea typeface="+mn-ea"/>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PERFORMANCE MONITORING</a:t>
            </a:r>
          </a:p>
        </p:txBody>
      </p:sp>
      <p:pic>
        <p:nvPicPr>
          <p:cNvPr id="39" name="Picture 5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COGS – PROCESSES – SYSTEM -  POLICY MANAGER – DATA MOVEMENT - </a:t>
            </a:r>
            <a:r>
              <a:rPr lang="en-US" altLang="en-US" dirty="0" err="1" smtClean="0">
                <a:ea typeface="+mn-ea"/>
              </a:rPr>
              <a:t>iMover</a:t>
            </a:r>
            <a:endParaRPr lang="en-US" altLang="en-US" dirty="0" smtClean="0">
              <a:ea typeface="+mn-ea"/>
            </a:endParaRPr>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smtClean="0">
                <a:solidFill>
                  <a:schemeClr val="accent5"/>
                </a:solidFill>
                <a:latin typeface="+mn-lt"/>
                <a:ea typeface="+mn-ea"/>
              </a:rPr>
              <a:t>CLOUD, WAN, LAN, SAN, WWW</a:t>
            </a:r>
            <a:endParaRPr lang="en-US" altLang="en-US" sz="800" dirty="0">
              <a:solidFill>
                <a:schemeClr val="accent5"/>
              </a:solidFill>
              <a:latin typeface="+mn-lt"/>
              <a:ea typeface="+mn-ea"/>
            </a:endParaRP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65124" y="57150"/>
            <a:ext cx="7204518" cy="685800"/>
          </a:xfrm>
          <a:prstGeom prst="rect">
            <a:avLst/>
          </a:prstGeom>
        </p:spPr>
        <p:txBody>
          <a:bodyPr/>
          <a:lstStyle/>
          <a:p>
            <a:r>
              <a:rPr lang="en-US" dirty="0" smtClean="0"/>
              <a:t>Useful Iconography</a:t>
            </a:r>
            <a:endParaRPr lang="en-US" dirty="0"/>
          </a:p>
        </p:txBody>
      </p:sp>
    </p:spTree>
    <p:extLst>
      <p:ext uri="{BB962C8B-B14F-4D97-AF65-F5344CB8AC3E}">
        <p14:creationId xmlns:p14="http://schemas.microsoft.com/office/powerpoint/2010/main" val="99743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dirty="0" smtClean="0">
                <a:solidFill>
                  <a:schemeClr val="tx1"/>
                </a:solidFill>
                <a:ea typeface="+mn-ea"/>
              </a:rPr>
              <a:t>Background Shapes (can depict different locations, e.g. On-site, Offsite, etc.</a:t>
            </a:r>
            <a:endParaRPr lang="en-US" altLang="en-US" sz="800" b="1" dirty="0">
              <a:solidFill>
                <a:schemeClr val="tx1"/>
              </a:solidFill>
              <a:ea typeface="+mn-ea"/>
            </a:endParaRP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a:xfrm>
            <a:off x="365124" y="57150"/>
            <a:ext cx="7204518" cy="685800"/>
          </a:xfrm>
          <a:prstGeom prst="rect">
            <a:avLst/>
          </a:prstGeom>
        </p:spPr>
        <p:txBody>
          <a:bodyPr/>
          <a:lstStyle>
            <a:lvl1pPr>
              <a:defRPr baseline="0"/>
            </a:lvl1pPr>
          </a:lstStyle>
          <a:p>
            <a:r>
              <a:rPr lang="en-US" dirty="0" smtClean="0"/>
              <a:t>Useful Iconography Frames And Backgrounds</a:t>
            </a:r>
            <a:endParaRPr lang="en-US" dirty="0"/>
          </a:p>
        </p:txBody>
      </p:sp>
    </p:spTree>
    <p:extLst>
      <p:ext uri="{BB962C8B-B14F-4D97-AF65-F5344CB8AC3E}">
        <p14:creationId xmlns:p14="http://schemas.microsoft.com/office/powerpoint/2010/main" val="160517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a:extLst>
              <a:ext uri="{28A0092B-C50C-407E-A947-70E740481C1C}">
                <a14:useLocalDpi xmlns:a14="http://schemas.microsoft.com/office/drawing/2010/main" val="0"/>
              </a:ext>
            </a:extLst>
          </a:blip>
          <a:srcRect t="50000"/>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9">
            <a:extLst>
              <a:ext uri="{28A0092B-C50C-407E-A947-70E740481C1C}">
                <a14:useLocalDpi xmlns:a14="http://schemas.microsoft.com/office/drawing/2010/main" val="0"/>
              </a:ext>
            </a:extLst>
          </a:blip>
          <a:srcRect b="50000"/>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5124" y="57150"/>
            <a:ext cx="7204518" cy="685800"/>
          </a:xfrm>
          <a:prstGeom prst="rect">
            <a:avLst/>
          </a:prstGeom>
        </p:spPr>
        <p:txBody>
          <a:bodyPr/>
          <a:lstStyle/>
          <a:p>
            <a:r>
              <a:rPr lang="en-US" dirty="0" smtClean="0"/>
              <a:t>Arrows</a:t>
            </a:r>
            <a:endParaRPr lang="en-US" dirty="0"/>
          </a:p>
        </p:txBody>
      </p:sp>
    </p:spTree>
    <p:extLst>
      <p:ext uri="{BB962C8B-B14F-4D97-AF65-F5344CB8AC3E}">
        <p14:creationId xmlns:p14="http://schemas.microsoft.com/office/powerpoint/2010/main" val="62824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bwMode="auto">
          <a:xfrm>
            <a:off x="137160" y="822960"/>
            <a:ext cx="87782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696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ull Slide Tab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6" name="Table Placeholder 5"/>
          <p:cNvSpPr>
            <a:spLocks noGrp="1"/>
          </p:cNvSpPr>
          <p:nvPr>
            <p:ph type="tbl" sz="quarter" idx="10"/>
          </p:nvPr>
        </p:nvSpPr>
        <p:spPr>
          <a:xfrm>
            <a:off x="247650" y="809626"/>
            <a:ext cx="8572500" cy="3933824"/>
          </a:xfrm>
          <a:prstGeom prst="rect">
            <a:avLst/>
          </a:prstGeom>
        </p:spPr>
        <p:txBody>
          <a:bodyPr/>
          <a:lstStyle/>
          <a:p>
            <a:endParaRPr lang="en-US" dirty="0"/>
          </a:p>
        </p:txBody>
      </p:sp>
    </p:spTree>
    <p:extLst>
      <p:ext uri="{BB962C8B-B14F-4D97-AF65-F5344CB8AC3E}">
        <p14:creationId xmlns:p14="http://schemas.microsoft.com/office/powerpoint/2010/main" val="377657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49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ne-sid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 y="54864"/>
            <a:ext cx="7433144"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6" name="Text Placeholder 2"/>
          <p:cNvSpPr>
            <a:spLocks noGrp="1"/>
          </p:cNvSpPr>
          <p:nvPr>
            <p:ph idx="1"/>
          </p:nvPr>
        </p:nvSpPr>
        <p:spPr bwMode="auto">
          <a:xfrm>
            <a:off x="137160" y="822960"/>
            <a:ext cx="454914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normAutofit/>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1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8426" y="823564"/>
            <a:ext cx="4206240" cy="4023360"/>
          </a:xfrm>
          <a:prstGeom prst="rect">
            <a:avLst/>
          </a:prstGeom>
        </p:spPr>
        <p:txBody>
          <a:bodyPr tIns="0" bIns="0">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822960"/>
            <a:ext cx="4206240" cy="4023360"/>
          </a:xfrm>
          <a:prstGeom prst="rect">
            <a:avLst/>
          </a:prstGeom>
        </p:spPr>
        <p:txBody>
          <a:bodyPr tIns="0" bIns="0">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645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 y="822960"/>
            <a:ext cx="4206240" cy="457200"/>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 y="1325880"/>
            <a:ext cx="4206240" cy="3520440"/>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3440" y="822960"/>
            <a:ext cx="4206240" cy="457200"/>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1371599"/>
            <a:ext cx="4206240" cy="3520440"/>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182880" y="54864"/>
            <a:ext cx="7219783"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5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ppendix Indicator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a:spLocks noGrp="1"/>
          </p:cNvSpPr>
          <p:nvPr>
            <p:ph idx="1"/>
          </p:nvPr>
        </p:nvSpPr>
        <p:spPr bwMode="auto">
          <a:xfrm>
            <a:off x="371475" y="2409825"/>
            <a:ext cx="837247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91440" bIns="0" numCol="1" anchor="t" anchorCtr="0" compatLnSpc="1">
            <a:prstTxWarp prst="textNoShape">
              <a:avLst/>
            </a:prstTxWarp>
          </a:bodyPr>
          <a:lstStyle>
            <a:lvl1pPr marL="0" indent="0">
              <a:buNone/>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5842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414141"/>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399" y="2962275"/>
            <a:ext cx="6715125" cy="485775"/>
          </a:xfrm>
          <a:prstGeom prst="rect">
            <a:avLst/>
          </a:prstGeom>
        </p:spPr>
        <p:txBody>
          <a:bodyPr>
            <a:normAutofit/>
          </a:bodyPr>
          <a:lstStyle>
            <a:lvl1pPr marL="0" indent="0" algn="l">
              <a:lnSpc>
                <a:spcPts val="18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1"/>
          <p:cNvSpPr>
            <a:spLocks noGrp="1"/>
          </p:cNvSpPr>
          <p:nvPr>
            <p:ph type="body" sz="quarter" idx="10"/>
          </p:nvPr>
        </p:nvSpPr>
        <p:spPr>
          <a:xfrm>
            <a:off x="2057400" y="1724026"/>
            <a:ext cx="6705600" cy="1104900"/>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dirty="0" smtClean="0"/>
              <a:t>Click to edit Master text styles</a:t>
            </a:r>
          </a:p>
        </p:txBody>
      </p:sp>
      <p:sp>
        <p:nvSpPr>
          <p:cNvPr id="8" name="Rectangle 7"/>
          <p:cNvSpPr>
            <a:spLocks noChangeArrowheads="1"/>
          </p:cNvSpPr>
          <p:nvPr userDrawn="1"/>
        </p:nvSpPr>
        <p:spPr bwMode="auto">
          <a:xfrm>
            <a:off x="114681" y="4853940"/>
            <a:ext cx="2133600" cy="215900"/>
          </a:xfrm>
          <a:prstGeom prst="rect">
            <a:avLst/>
          </a:prstGeom>
          <a:noFill/>
          <a:ln w="9525">
            <a:noFill/>
            <a:miter lim="800000"/>
            <a:headEnd/>
            <a:tailEnd/>
          </a:ln>
        </p:spPr>
        <p:txBody>
          <a:bodyPr/>
          <a:lstStyle/>
          <a:p>
            <a:pPr algn="ctr" eaLnBrk="1" hangingPunct="1">
              <a:spcBef>
                <a:spcPct val="0"/>
              </a:spcBef>
              <a:defRPr/>
            </a:pPr>
            <a:r>
              <a:rPr lang="en-US" sz="1000" b="0" dirty="0">
                <a:solidFill>
                  <a:srgbClr val="DDDDDD"/>
                </a:solidFill>
              </a:rPr>
              <a:t>Template QF00236 Rev </a:t>
            </a:r>
            <a:r>
              <a:rPr lang="en-US" sz="1000" b="0" dirty="0" smtClean="0">
                <a:solidFill>
                  <a:srgbClr val="DDDDDD"/>
                </a:solidFill>
              </a:rPr>
              <a:t>J DRAFT</a:t>
            </a:r>
            <a:endParaRPr lang="en-US" sz="1000" b="0" dirty="0">
              <a:solidFill>
                <a:srgbClr val="DDDDDD"/>
              </a:solidFill>
            </a:endParaRPr>
          </a:p>
        </p:txBody>
      </p:sp>
      <p:sp>
        <p:nvSpPr>
          <p:cNvPr id="9" name="Text Placeholder 2"/>
          <p:cNvSpPr>
            <a:spLocks noGrp="1"/>
          </p:cNvSpPr>
          <p:nvPr>
            <p:ph type="body" sz="quarter" idx="19" hasCustomPrompt="1"/>
          </p:nvPr>
        </p:nvSpPr>
        <p:spPr>
          <a:xfrm>
            <a:off x="2070099" y="3636005"/>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sp>
        <p:nvSpPr>
          <p:cNvPr id="10" name="Text Placeholder 2"/>
          <p:cNvSpPr>
            <a:spLocks noGrp="1"/>
          </p:cNvSpPr>
          <p:nvPr>
            <p:ph type="body" sz="quarter" idx="20" hasCustomPrompt="1"/>
          </p:nvPr>
        </p:nvSpPr>
        <p:spPr>
          <a:xfrm>
            <a:off x="2070099" y="3997954"/>
            <a:ext cx="3886200" cy="320040"/>
          </a:xfrm>
          <a:prstGeom prst="rect">
            <a:avLst/>
          </a:prstGeom>
        </p:spPr>
        <p:txBody>
          <a:bodyPr/>
          <a:lstStyle>
            <a:lvl1pPr marL="0" indent="0">
              <a:buNone/>
              <a:defRPr sz="1800" b="1" spc="0" baseline="0">
                <a:solidFill>
                  <a:schemeClr val="bg1">
                    <a:lumMod val="85000"/>
                  </a:schemeClr>
                </a:solidFill>
              </a:defRPr>
            </a:lvl1pPr>
          </a:lstStyle>
          <a:p>
            <a:pPr lvl="0"/>
            <a:r>
              <a:rPr lang="en-US" dirty="0" smtClean="0"/>
              <a:t>DDMMMYYYY</a:t>
            </a:r>
            <a:endParaRPr lang="en-US" dirty="0"/>
          </a:p>
        </p:txBody>
      </p:sp>
    </p:spTree>
    <p:extLst>
      <p:ext uri="{BB962C8B-B14F-4D97-AF65-F5344CB8AC3E}">
        <p14:creationId xmlns:p14="http://schemas.microsoft.com/office/powerpoint/2010/main" val="145212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7" name="Title Placeholder 23"/>
          <p:cNvSpPr>
            <a:spLocks noGrp="1"/>
          </p:cNvSpPr>
          <p:nvPr>
            <p:ph type="title"/>
          </p:nvPr>
        </p:nvSpPr>
        <p:spPr bwMode="auto">
          <a:xfrm>
            <a:off x="182880" y="57150"/>
            <a:ext cx="73696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0" bIns="0" numCol="1" anchor="b" anchorCtr="0" compatLnSpc="1">
            <a:prstTxWarp prst="textNoShape">
              <a:avLst/>
            </a:prstTxWarp>
          </a:bodyPr>
          <a:lstStyle/>
          <a:p>
            <a:pPr lvl="0"/>
            <a:r>
              <a:rPr lang="en-US" dirty="0" smtClean="0"/>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pic>
        <p:nvPicPr>
          <p:cNvPr id="11" name="Picture 12"/>
          <p:cNvPicPr preferRelativeResize="0">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758463" y="4772025"/>
            <a:ext cx="325795" cy="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a:off x="200025" y="762000"/>
            <a:ext cx="8865183" cy="0"/>
          </a:xfrm>
          <a:prstGeom prst="line">
            <a:avLst/>
          </a:prstGeom>
          <a:ln w="22225" cmpd="sng"/>
          <a:effectLst/>
        </p:spPr>
        <p:style>
          <a:lnRef idx="2">
            <a:schemeClr val="accent1"/>
          </a:lnRef>
          <a:fillRef idx="0">
            <a:schemeClr val="accent1"/>
          </a:fillRef>
          <a:effectRef idx="1">
            <a:schemeClr val="accent1"/>
          </a:effectRef>
          <a:fontRef idx="minor">
            <a:schemeClr val="tx1"/>
          </a:fontRef>
        </p:style>
      </p:cxnSp>
      <p:sp>
        <p:nvSpPr>
          <p:cNvPr id="7" name="Footer Placeholder 4"/>
          <p:cNvSpPr txBox="1">
            <a:spLocks/>
          </p:cNvSpPr>
          <p:nvPr userDrawn="1"/>
        </p:nvSpPr>
        <p:spPr>
          <a:xfrm>
            <a:off x="20955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buFont typeface="Arial" panose="020B0604020202020204" pitchFamily="34" charset="0"/>
              <a:buNone/>
              <a:defRPr/>
            </a:pPr>
            <a:r>
              <a:rPr lang="en-US" i="0" dirty="0" smtClean="0">
                <a:solidFill>
                  <a:srgbClr val="898989"/>
                </a:solidFill>
                <a:latin typeface="Calibri" panose="020F0502020204030204" pitchFamily="34" charset="0"/>
              </a:rPr>
              <a:t>Template</a:t>
            </a:r>
            <a:r>
              <a:rPr lang="en-US" i="0" baseline="0" dirty="0" smtClean="0">
                <a:solidFill>
                  <a:srgbClr val="898989"/>
                </a:solidFill>
                <a:latin typeface="Calibri" panose="020F0502020204030204" pitchFamily="34" charset="0"/>
              </a:rPr>
              <a:t> QF00236 Rev. J </a:t>
            </a:r>
            <a:endParaRPr i="1" dirty="0">
              <a:solidFill>
                <a:srgbClr val="898989"/>
              </a:solidFill>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709" r:id="rId1"/>
    <p:sldLayoutId id="2147483716" r:id="rId2"/>
    <p:sldLayoutId id="2147483773" r:id="rId3"/>
    <p:sldLayoutId id="2147483710" r:id="rId4"/>
    <p:sldLayoutId id="2147483778" r:id="rId5"/>
    <p:sldLayoutId id="2147483711" r:id="rId6"/>
    <p:sldLayoutId id="2147483712" r:id="rId7"/>
    <p:sldLayoutId id="2147483774" r:id="rId8"/>
    <p:sldLayoutId id="2147483783" r:id="rId9"/>
    <p:sldLayoutId id="2147483784" r:id="rId10"/>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0"/>
        </a:spcAft>
        <a:buSzPct val="95000"/>
        <a:buBlip>
          <a:blip r:embed="rId13"/>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Tree>
    <p:extLst>
      <p:ext uri="{BB962C8B-B14F-4D97-AF65-F5344CB8AC3E}">
        <p14:creationId xmlns:p14="http://schemas.microsoft.com/office/powerpoint/2010/main" val="182797803"/>
      </p:ext>
    </p:extLst>
  </p:cSld>
  <p:clrMap bg1="dk1" tx1="lt1" bg2="dk2" tx2="lt2" accent1="accent1" accent2="accent2" accent3="accent3" accent4="accent4" accent5="accent5" accent6="accent6" hlink="hlink" folHlink="folHlink"/>
  <p:sldLayoutIdLst>
    <p:sldLayoutId id="2147483713" r:id="rId1"/>
    <p:sldLayoutId id="2147483771" r:id="rId2"/>
    <p:sldLayoutId id="2147483749" r:id="rId3"/>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100"/>
        </a:spcAft>
        <a:buSzPct val="95000"/>
        <a:buBlip>
          <a:blip r:embed="rId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Tree>
    <p:extLst>
      <p:ext uri="{BB962C8B-B14F-4D97-AF65-F5344CB8AC3E}">
        <p14:creationId xmlns:p14="http://schemas.microsoft.com/office/powerpoint/2010/main" val="3011732597"/>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0"/>
        </a:spcBef>
        <a:spcAft>
          <a:spcPts val="100"/>
        </a:spcAft>
        <a:buSzPct val="95000"/>
        <a:buBlip>
          <a:blip r:embed="rId8"/>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1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0"/>
        </a:spcBef>
        <a:spcAft>
          <a:spcPts val="1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0"/>
        </a:spcBef>
        <a:spcAft>
          <a:spcPts val="1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bo.quantum.com/bugzilla/show_bug.cgi?id=61826"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rmAutofit fontScale="85000" lnSpcReduction="10000"/>
          </a:bodyPr>
          <a:lstStyle/>
          <a:p>
            <a:r>
              <a:rPr lang="en-US" dirty="0" smtClean="0"/>
              <a:t>5.3.1 TOI</a:t>
            </a:r>
          </a:p>
          <a:p>
            <a:r>
              <a:rPr lang="en-US" dirty="0" smtClean="0"/>
              <a:t>GUI Network Configuration UPDATES</a:t>
            </a:r>
            <a:endParaRPr lang="en-US" dirty="0" smtClean="0"/>
          </a:p>
        </p:txBody>
      </p:sp>
      <p:sp>
        <p:nvSpPr>
          <p:cNvPr id="3" name="Text Placeholder 2"/>
          <p:cNvSpPr>
            <a:spLocks noGrp="1"/>
          </p:cNvSpPr>
          <p:nvPr>
            <p:ph type="body" sz="quarter" idx="20"/>
          </p:nvPr>
        </p:nvSpPr>
        <p:spPr/>
        <p:txBody>
          <a:bodyPr/>
          <a:lstStyle/>
          <a:p>
            <a:r>
              <a:rPr lang="en-US" dirty="0" smtClean="0"/>
              <a:t>5 April 2016</a:t>
            </a:r>
            <a:endParaRPr lang="en-US" dirty="0"/>
          </a:p>
        </p:txBody>
      </p:sp>
      <p:sp>
        <p:nvSpPr>
          <p:cNvPr id="4" name="Text Placeholder 2"/>
          <p:cNvSpPr>
            <a:spLocks noGrp="1"/>
          </p:cNvSpPr>
          <p:nvPr>
            <p:ph type="body" sz="quarter" idx="20"/>
          </p:nvPr>
        </p:nvSpPr>
        <p:spPr>
          <a:xfrm>
            <a:off x="2079197" y="3672683"/>
            <a:ext cx="3886200" cy="320040"/>
          </a:xfrm>
        </p:spPr>
        <p:txBody>
          <a:bodyPr/>
          <a:lstStyle/>
          <a:p>
            <a:r>
              <a:rPr lang="en-US" dirty="0" smtClean="0"/>
              <a:t>Paal Olsen</a:t>
            </a:r>
            <a:endParaRPr lang="en-US" dirty="0"/>
          </a:p>
        </p:txBody>
      </p:sp>
    </p:spTree>
    <p:extLst>
      <p:ext uri="{BB962C8B-B14F-4D97-AF65-F5344CB8AC3E}">
        <p14:creationId xmlns:p14="http://schemas.microsoft.com/office/powerpoint/2010/main" val="277549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4864"/>
            <a:ext cx="7863840" cy="688086"/>
          </a:xfrm>
        </p:spPr>
        <p:txBody>
          <a:bodyPr/>
          <a:lstStyle/>
          <a:p>
            <a:r>
              <a:rPr lang="en-US" dirty="0" smtClean="0"/>
              <a:t>5.3.1 GUI APPLIANCE NETWORK CONFIGURATION </a:t>
            </a:r>
            <a:r>
              <a:rPr lang="en-US" dirty="0"/>
              <a:t>UPDATES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Static Routes Management</a:t>
            </a:r>
            <a:endParaRPr lang="en-US" dirty="0"/>
          </a:p>
          <a:p>
            <a:pPr lvl="1"/>
            <a:r>
              <a:rPr lang="en-US" dirty="0" smtClean="0"/>
              <a:t>GUI feature added in 5.3.0</a:t>
            </a:r>
          </a:p>
          <a:p>
            <a:pPr lvl="1"/>
            <a:r>
              <a:rPr lang="en-US" dirty="0" smtClean="0"/>
              <a:t>Customer (Apple MVP) is unable to use the 5.3.0 GUI feature to fully configure the static routes as currently all routes are applied equally on both nodes. Lattus ingest was routed to the 1GB interface resulting in poor performance.</a:t>
            </a:r>
          </a:p>
          <a:p>
            <a:pPr lvl="1"/>
            <a:r>
              <a:rPr lang="en-US" dirty="0" smtClean="0"/>
              <a:t>Feature has been extended in 5.3.1 to allow for a Target Node selector so that routes can be configured separately on the two nodes </a:t>
            </a:r>
            <a:r>
              <a:rPr lang="en-US" dirty="0" smtClean="0"/>
              <a:t>for proper packet routing.</a:t>
            </a:r>
            <a:endParaRPr lang="en-US" dirty="0" smtClean="0"/>
          </a:p>
          <a:p>
            <a:pPr lvl="1"/>
            <a:r>
              <a:rPr lang="en-US" dirty="0" smtClean="0"/>
              <a:t>Users can choose to apply the added route(s) to only ‘Primary’ or ‘Secondary’ nodes.</a:t>
            </a:r>
            <a:endParaRPr lang="en-US" dirty="0" smtClean="0"/>
          </a:p>
          <a:p>
            <a:pPr lvl="1"/>
            <a:r>
              <a:rPr lang="en-US" dirty="0" smtClean="0"/>
              <a:t>Default selection for both host-routes or subnet-routes is ‘Both’.</a:t>
            </a:r>
          </a:p>
          <a:p>
            <a:pPr lvl="1"/>
            <a:r>
              <a:rPr lang="en-US" dirty="0">
                <a:hlinkClick r:id="rId2"/>
              </a:rPr>
              <a:t>http://</a:t>
            </a:r>
            <a:r>
              <a:rPr lang="en-US" dirty="0" smtClean="0">
                <a:hlinkClick r:id="rId2"/>
              </a:rPr>
              <a:t>bo.quantum.com/bugzilla/show_bug.cgi?id=61826</a:t>
            </a:r>
            <a:endParaRPr lang="en-US" dirty="0" smtClean="0"/>
          </a:p>
          <a:p>
            <a:pPr marL="398463" lvl="1" indent="0">
              <a:buNone/>
            </a:pPr>
            <a:r>
              <a:rPr lang="en-US" dirty="0"/>
              <a:t> </a:t>
            </a:r>
            <a:r>
              <a:rPr lang="en-US" dirty="0" smtClean="0"/>
              <a:t>  (</a:t>
            </a:r>
            <a:r>
              <a:rPr lang="en-US" dirty="0"/>
              <a:t>Static Routing table configurations need stricter rules for complex </a:t>
            </a:r>
            <a:r>
              <a:rPr lang="en-US" dirty="0" smtClean="0"/>
              <a:t>networks</a:t>
            </a:r>
            <a:r>
              <a:rPr lang="en-US" b="1" dirty="0" smtClean="0"/>
              <a:t>)</a:t>
            </a:r>
            <a:endParaRPr lang="en-US" dirty="0" smtClean="0"/>
          </a:p>
          <a:p>
            <a:pPr lvl="1"/>
            <a:endParaRPr lang="en-US" dirty="0"/>
          </a:p>
        </p:txBody>
      </p:sp>
    </p:spTree>
    <p:extLst>
      <p:ext uri="{BB962C8B-B14F-4D97-AF65-F5344CB8AC3E}">
        <p14:creationId xmlns:p14="http://schemas.microsoft.com/office/powerpoint/2010/main" val="311728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Appliance Network Config – Static Routes</a:t>
            </a:r>
            <a:br>
              <a:rPr lang="en-US" dirty="0" smtClean="0"/>
            </a:b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 y="976510"/>
            <a:ext cx="8658225" cy="3590530"/>
          </a:xfrm>
        </p:spPr>
      </p:pic>
    </p:spTree>
    <p:extLst>
      <p:ext uri="{BB962C8B-B14F-4D97-AF65-F5344CB8AC3E}">
        <p14:creationId xmlns:p14="http://schemas.microsoft.com/office/powerpoint/2010/main" val="29467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Appliance Network Config – Static Routes</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 y="817636"/>
            <a:ext cx="8658225" cy="3908277"/>
          </a:xfrm>
        </p:spPr>
      </p:pic>
    </p:spTree>
    <p:extLst>
      <p:ext uri="{BB962C8B-B14F-4D97-AF65-F5344CB8AC3E}">
        <p14:creationId xmlns:p14="http://schemas.microsoft.com/office/powerpoint/2010/main" val="38920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1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ster - Header included, text included">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No header no text">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ster graphical assets">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23037</TotalTime>
  <Words>222</Words>
  <Application>Microsoft Office PowerPoint</Application>
  <PresentationFormat>On-screen Show (16:9)</PresentationFormat>
  <Paragraphs>20</Paragraphs>
  <Slides>5</Slides>
  <Notes>2</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Master - Header included, text included</vt:lpstr>
      <vt:lpstr>Master No header no text</vt:lpstr>
      <vt:lpstr>Master graphical assets</vt:lpstr>
      <vt:lpstr>PowerPoint Presentation</vt:lpstr>
      <vt:lpstr>5.3.1 GUI APPLIANCE NETWORK CONFIGURATION UPDATES</vt:lpstr>
      <vt:lpstr>Appliance Network Config – Static Routes </vt:lpstr>
      <vt:lpstr>Appliance Network Config – Static Routes </vt:lpstr>
      <vt:lpstr>PowerPoint Presentation</vt:lpstr>
    </vt:vector>
  </TitlesOfParts>
  <Manager>Isaac Alves</Manager>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Master 16:9</dc:title>
  <dc:subject>Quantum 16:9</dc:subject>
  <dc:creator>quantumcorp</dc:creator>
  <cp:keywords>Template Mater 2015</cp:keywords>
  <cp:lastModifiedBy>polsen</cp:lastModifiedBy>
  <cp:revision>688</cp:revision>
  <cp:lastPrinted>2015-05-05T15:24:22Z</cp:lastPrinted>
  <dcterms:created xsi:type="dcterms:W3CDTF">2015-05-01T18:20:13Z</dcterms:created>
  <dcterms:modified xsi:type="dcterms:W3CDTF">2016-03-30T14:00:43Z</dcterms:modified>
</cp:coreProperties>
</file>