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8"/>
  </p:notesMasterIdLst>
  <p:handoutMasterIdLst>
    <p:handoutMasterId r:id="rId9"/>
  </p:handoutMasterIdLst>
  <p:sldIdLst>
    <p:sldId id="323" r:id="rId2"/>
    <p:sldId id="348" r:id="rId3"/>
    <p:sldId id="349" r:id="rId4"/>
    <p:sldId id="350" r:id="rId5"/>
    <p:sldId id="351" r:id="rId6"/>
    <p:sldId id="33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 Habermann" initials="JRH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89" autoAdjust="0"/>
    <p:restoredTop sz="84361" autoAdjust="0"/>
  </p:normalViewPr>
  <p:slideViewPr>
    <p:cSldViewPr snapToGrid="0">
      <p:cViewPr>
        <p:scale>
          <a:sx n="80" d="100"/>
          <a:sy n="80" d="100"/>
        </p:scale>
        <p:origin x="-85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256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748" y="90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600" dirty="0">
                <a:ea typeface="ＭＳ Ｐゴシック" charset="-128"/>
                <a:cs typeface="+mn-cs"/>
              </a:rPr>
              <a:t>© </a:t>
            </a:r>
            <a:r>
              <a:rPr lang="en-US" sz="600" dirty="0" smtClean="0">
                <a:ea typeface="ＭＳ Ｐゴシック" charset="-128"/>
                <a:cs typeface="+mn-cs"/>
              </a:rPr>
              <a:t>2013 </a:t>
            </a:r>
            <a:r>
              <a:rPr lang="en-US" sz="600" dirty="0">
                <a:ea typeface="ＭＳ Ｐゴシック" charset="-128"/>
                <a:cs typeface="+mn-cs"/>
              </a:rPr>
              <a:t>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ea typeface="ＭＳ Ｐゴシック" charset="-128"/>
                <a:cs typeface="+mn-cs"/>
              </a:rPr>
              <a:t>’</a:t>
            </a:r>
            <a:r>
              <a:rPr lang="en-US" altLang="ja-JP" sz="600" dirty="0">
                <a:ea typeface="ＭＳ Ｐゴシック" charset="-128"/>
                <a:cs typeface="+mn-cs"/>
              </a:rPr>
              <a:t>s outlook and is for planning purposes only.</a:t>
            </a:r>
            <a:endParaRPr lang="en-US" sz="600" dirty="0"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B592331-8288-46BE-9EA1-87489E3474B2}" type="slidenum">
              <a:rPr lang="en-US" sz="1200"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0149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A3BD94F-28E5-4880-B701-587685D02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436260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836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0762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0762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076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076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3BD94F-28E5-4880-B701-587685D02D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481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</a:t>
            </a:r>
            <a:r>
              <a:rPr lang="en-US" sz="800" kern="0" dirty="0" smtClean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2013 </a:t>
            </a: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</a:t>
            </a:r>
            <a:r>
              <a:rPr lang="en-US" sz="800" kern="0" dirty="0" smtClean="0">
                <a:solidFill>
                  <a:srgbClr val="00B0F0"/>
                </a:solidFill>
                <a:ea typeface="ＭＳ Ｐゴシック" charset="-128"/>
                <a:cs typeface="+mn-cs"/>
              </a:rPr>
              <a:t>2013 </a:t>
            </a: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391113" cy="5029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88F08-5AB8-4095-8074-57956897D0F5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D64F695-8DB5-486D-AB19-CA906A33EDF7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3" y="2666999"/>
            <a:ext cx="3573462" cy="102711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2"/>
              <a:buNone/>
              <a:defRPr/>
            </a:pPr>
            <a:r>
              <a:rPr lang="en-US" dirty="0" err="1" smtClean="0"/>
              <a:t>StorNext</a:t>
            </a:r>
            <a:r>
              <a:rPr lang="en-US" dirty="0" smtClean="0"/>
              <a:t> 5.2.0 TOI Introduction</a:t>
            </a:r>
            <a:endParaRPr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2124075" y="4257675"/>
            <a:ext cx="3549805" cy="338554"/>
          </a:xfrm>
        </p:spPr>
        <p:txBody>
          <a:bodyPr/>
          <a:lstStyle/>
          <a:p>
            <a:r>
              <a:rPr lang="en-US" dirty="0" smtClean="0"/>
              <a:t>Brent Petit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Quantum Confidential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33375" y="228600"/>
            <a:ext cx="7772400" cy="639763"/>
          </a:xfrm>
        </p:spPr>
        <p:txBody>
          <a:bodyPr/>
          <a:lstStyle/>
          <a:p>
            <a:r>
              <a:rPr lang="en-US" sz="2600" dirty="0" smtClean="0">
                <a:latin typeface="Arial" charset="0"/>
                <a:ea typeface="ＭＳ Ｐゴシック" pitchFamily="34" charset="-128"/>
                <a:cs typeface="Arial" charset="0"/>
              </a:rPr>
              <a:t>Welcome…</a:t>
            </a:r>
            <a:endParaRPr sz="2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3" name="Content Placeholder 6"/>
          <p:cNvSpPr>
            <a:spLocks noGrp="1"/>
          </p:cNvSpPr>
          <p:nvPr>
            <p:ph idx="1"/>
          </p:nvPr>
        </p:nvSpPr>
        <p:spPr>
          <a:xfrm>
            <a:off x="301625" y="1143000"/>
            <a:ext cx="8364538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We’ll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will be covering a number of topics over the next two days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E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ach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the sessions wil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l be recorded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Recording will be posted for future reference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We will try and leave Q&amp;A time at the end of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session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We have time set aside on Thursday for additional Q&amp;A or additional topics if anything comes up during any of the upcoming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sessions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Please mute your phones whenever you are not speaking</a:t>
            </a:r>
          </a:p>
          <a:p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11FFCCE-0D55-4533-B996-71125410615E}" type="slidenum">
              <a:rPr smtClean="0">
                <a:ea typeface="ＭＳ Ｐゴシック" pitchFamily="34" charset="-128"/>
              </a:rPr>
              <a:pPr/>
              <a:t>2</a:t>
            </a:fld>
            <a:endParaRPr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33375" y="228600"/>
            <a:ext cx="7772400" cy="639763"/>
          </a:xfrm>
        </p:spPr>
        <p:txBody>
          <a:bodyPr/>
          <a:lstStyle/>
          <a:p>
            <a:r>
              <a:rPr lang="en-US" sz="2600" dirty="0" smtClean="0">
                <a:latin typeface="Arial" charset="0"/>
                <a:ea typeface="ＭＳ Ｐゴシック" pitchFamily="34" charset="-128"/>
                <a:cs typeface="Arial" charset="0"/>
              </a:rPr>
              <a:t>Wednesday AM Schedule – Q-Cloud</a:t>
            </a:r>
            <a:endParaRPr sz="2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1625" y="1143000"/>
          <a:ext cx="8391114" cy="3773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038"/>
                <a:gridCol w="3824651"/>
                <a:gridCol w="1769425"/>
              </a:tblGrid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Presenters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9:00</a:t>
                      </a:r>
                      <a:r>
                        <a:rPr lang="en-US" baseline="0" dirty="0" smtClean="0"/>
                        <a:t> – 9:15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Brent Petit</a:t>
                      </a:r>
                      <a:endParaRPr lang="en-US" dirty="0"/>
                    </a:p>
                  </a:txBody>
                  <a:tcPr/>
                </a:tc>
              </a:tr>
              <a:tr h="729967">
                <a:tc>
                  <a:txBody>
                    <a:bodyPr/>
                    <a:lstStyle/>
                    <a:p>
                      <a:r>
                        <a:rPr lang="en-US" dirty="0" smtClean="0"/>
                        <a:t>9:15</a:t>
                      </a:r>
                      <a:r>
                        <a:rPr lang="en-US" baseline="0" dirty="0" smtClean="0"/>
                        <a:t> – 9:35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StorNext</a:t>
                      </a:r>
                      <a:r>
                        <a:rPr lang="en-US" dirty="0" smtClean="0"/>
                        <a:t> Q-Cloud</a:t>
                      </a:r>
                      <a:r>
                        <a:rPr lang="en-US" baseline="0" dirty="0" smtClean="0"/>
                        <a:t> Introduction and Positioning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Richard Reitmeyer</a:t>
                      </a:r>
                      <a:endParaRPr lang="en-US" dirty="0"/>
                    </a:p>
                  </a:txBody>
                  <a:tcPr/>
                </a:tc>
              </a:tr>
              <a:tr h="729967">
                <a:tc>
                  <a:txBody>
                    <a:bodyPr/>
                    <a:lstStyle/>
                    <a:p>
                      <a:r>
                        <a:rPr lang="en-US" dirty="0" smtClean="0"/>
                        <a:t>9:35 – 10:35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Quantum Cloud Support in </a:t>
                      </a:r>
                      <a:r>
                        <a:rPr lang="en-US" dirty="0" err="1" smtClean="0"/>
                        <a:t>StorNext</a:t>
                      </a:r>
                      <a:r>
                        <a:rPr lang="en-US" dirty="0" smtClean="0"/>
                        <a:t> 5.2.0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Colin Ngam, Barry Herman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10:35 – 10:45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10:45-11:30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Q-Cloud</a:t>
                      </a:r>
                      <a:r>
                        <a:rPr lang="en-US" baseline="0" dirty="0" smtClean="0"/>
                        <a:t> Archive Service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Jim  Hibbard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11:30 – 1:00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Lunch 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11FFCCE-0D55-4533-B996-71125410615E}" type="slidenum">
              <a:rPr smtClean="0">
                <a:ea typeface="ＭＳ Ｐゴシック" pitchFamily="34" charset="-128"/>
              </a:rPr>
              <a:pPr/>
              <a:t>3</a:t>
            </a:fld>
            <a:endParaRPr smtClean="0"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385" y="4857007"/>
            <a:ext cx="2078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times Mountain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33375" y="228600"/>
            <a:ext cx="7772400" cy="639763"/>
          </a:xfrm>
        </p:spPr>
        <p:txBody>
          <a:bodyPr/>
          <a:lstStyle/>
          <a:p>
            <a:r>
              <a:rPr lang="en-US" sz="2600" dirty="0" smtClean="0">
                <a:latin typeface="Arial" charset="0"/>
                <a:ea typeface="ＭＳ Ｐゴシック" pitchFamily="34" charset="-128"/>
                <a:cs typeface="Arial" charset="0"/>
              </a:rPr>
              <a:t>Wednesday PM Schedule – Disk Licensing</a:t>
            </a:r>
            <a:endParaRPr sz="2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1625" y="1143000"/>
          <a:ext cx="8391114" cy="367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038"/>
                <a:gridCol w="3824651"/>
                <a:gridCol w="1769425"/>
              </a:tblGrid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Presenters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1:00</a:t>
                      </a:r>
                      <a:r>
                        <a:rPr lang="en-US" baseline="0" dirty="0" smtClean="0"/>
                        <a:t> – 1:20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StorNext</a:t>
                      </a:r>
                      <a:r>
                        <a:rPr lang="en-US" dirty="0" smtClean="0"/>
                        <a:t> Disk</a:t>
                      </a:r>
                      <a:r>
                        <a:rPr lang="en-US" baseline="0" dirty="0" smtClean="0"/>
                        <a:t> Licensing Introduction and Positioning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Richard Reitmeyer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29967">
                <a:tc>
                  <a:txBody>
                    <a:bodyPr/>
                    <a:lstStyle/>
                    <a:p>
                      <a:r>
                        <a:rPr lang="en-US" dirty="0" smtClean="0"/>
                        <a:t>1:20 –</a:t>
                      </a:r>
                      <a:r>
                        <a:rPr lang="en-US" baseline="0" dirty="0" smtClean="0"/>
                        <a:t> 2:50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Disk</a:t>
                      </a:r>
                      <a:r>
                        <a:rPr lang="en-US" baseline="0" dirty="0" smtClean="0"/>
                        <a:t> Certification and Licensing in </a:t>
                      </a:r>
                      <a:r>
                        <a:rPr lang="en-US" baseline="0" dirty="0" err="1" smtClean="0"/>
                        <a:t>StorNext</a:t>
                      </a:r>
                      <a:r>
                        <a:rPr lang="en-US" baseline="0" dirty="0" smtClean="0"/>
                        <a:t> 5.2.0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 Kimlinger, David DeHerder, Eric Berge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2:50 – 3:00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3:00 –</a:t>
                      </a:r>
                      <a:r>
                        <a:rPr lang="en-US" baseline="0" dirty="0" smtClean="0"/>
                        <a:t> 3:45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Disk Licensing Service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 O’Brien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11FFCCE-0D55-4533-B996-71125410615E}" type="slidenum">
              <a:rPr smtClean="0">
                <a:ea typeface="ＭＳ Ｐゴシック" pitchFamily="34" charset="-128"/>
              </a:rPr>
              <a:pPr/>
              <a:t>4</a:t>
            </a:fld>
            <a:endParaRPr smtClean="0"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0764" y="4883129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All times Mountain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33375" y="228600"/>
            <a:ext cx="7772400" cy="639763"/>
          </a:xfrm>
        </p:spPr>
        <p:txBody>
          <a:bodyPr/>
          <a:lstStyle/>
          <a:p>
            <a:r>
              <a:rPr lang="en-US" sz="2600" dirty="0" smtClean="0">
                <a:latin typeface="Arial" charset="0"/>
                <a:ea typeface="ＭＳ Ｐゴシック" pitchFamily="34" charset="-128"/>
                <a:cs typeface="Arial" charset="0"/>
              </a:rPr>
              <a:t>Thursday AM Schedule – Additional Information</a:t>
            </a:r>
            <a:endParaRPr sz="2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1625" y="1143000"/>
          <a:ext cx="8391114" cy="4236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038"/>
                <a:gridCol w="3824651"/>
                <a:gridCol w="1769425"/>
              </a:tblGrid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Presenters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9:00</a:t>
                      </a:r>
                      <a:r>
                        <a:rPr lang="en-US" baseline="0" dirty="0" smtClean="0"/>
                        <a:t> – 9:05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Brent Petit</a:t>
                      </a:r>
                      <a:endParaRPr lang="en-US" dirty="0"/>
                    </a:p>
                  </a:txBody>
                  <a:tcPr/>
                </a:tc>
              </a:tr>
              <a:tr h="729967">
                <a:tc>
                  <a:txBody>
                    <a:bodyPr/>
                    <a:lstStyle/>
                    <a:p>
                      <a:r>
                        <a:rPr lang="en-US" dirty="0" smtClean="0"/>
                        <a:t>9:05</a:t>
                      </a:r>
                      <a:r>
                        <a:rPr lang="en-US" baseline="0" dirty="0" smtClean="0"/>
                        <a:t> – 9:35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Xsan</a:t>
                      </a:r>
                      <a:r>
                        <a:rPr lang="en-US" dirty="0" smtClean="0"/>
                        <a:t> Client</a:t>
                      </a:r>
                      <a:r>
                        <a:rPr lang="en-US" baseline="0" dirty="0" smtClean="0"/>
                        <a:t> Support in </a:t>
                      </a:r>
                      <a:r>
                        <a:rPr lang="en-US" baseline="0" dirty="0" err="1" smtClean="0"/>
                        <a:t>StorNext</a:t>
                      </a:r>
                      <a:r>
                        <a:rPr lang="en-US" baseline="0" dirty="0" smtClean="0"/>
                        <a:t> 5.2.0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Maria Barril,   Joe Habermann</a:t>
                      </a:r>
                      <a:endParaRPr lang="en-US" dirty="0"/>
                    </a:p>
                  </a:txBody>
                  <a:tcPr/>
                </a:tc>
              </a:tr>
              <a:tr h="729967">
                <a:tc>
                  <a:txBody>
                    <a:bodyPr/>
                    <a:lstStyle/>
                    <a:p>
                      <a:r>
                        <a:rPr lang="en-US" dirty="0" smtClean="0"/>
                        <a:t>9:35 – 9:50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A/E/G Build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Richard Reitmeyer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9:50</a:t>
                      </a:r>
                      <a:r>
                        <a:rPr lang="en-US" baseline="0" dirty="0" smtClean="0"/>
                        <a:t> – 10:00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10:00</a:t>
                      </a:r>
                      <a:r>
                        <a:rPr lang="en-US" baseline="0" dirty="0" smtClean="0"/>
                        <a:t> – 11:00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Miscellaneous Features</a:t>
                      </a:r>
                      <a:r>
                        <a:rPr lang="en-US" baseline="0" dirty="0" smtClean="0"/>
                        <a:t> and Fixes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Brent Petit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r>
                        <a:rPr lang="en-US" baseline="0" dirty="0" smtClean="0"/>
                        <a:t> – 11:20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Tracing Bug Fixes to Releases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Lund</a:t>
                      </a:r>
                      <a:endParaRPr lang="en-US" dirty="0"/>
                    </a:p>
                  </a:txBody>
                  <a:tcPr/>
                </a:tc>
              </a:tr>
              <a:tr h="462690">
                <a:tc>
                  <a:txBody>
                    <a:bodyPr/>
                    <a:lstStyle/>
                    <a:p>
                      <a:r>
                        <a:rPr lang="en-US" dirty="0" smtClean="0"/>
                        <a:t>11:20 – 1200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Wrap</a:t>
                      </a:r>
                      <a:r>
                        <a:rPr lang="en-US" baseline="0" dirty="0" smtClean="0"/>
                        <a:t> up and Final Q&amp;A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Brent Petit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11FFCCE-0D55-4533-B996-71125410615E}" type="slidenum">
              <a:rPr smtClean="0">
                <a:ea typeface="ＭＳ Ｐゴシック" pitchFamily="34" charset="-128"/>
              </a:rPr>
              <a:pPr/>
              <a:t>5</a:t>
            </a:fld>
            <a:endParaRPr smtClean="0"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8888" y="5441269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All times Mountain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xsan client support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xsan client support</Template>
  <TotalTime>15092</TotalTime>
  <Words>469</Words>
  <Application>Microsoft Office PowerPoint</Application>
  <PresentationFormat>On-screen Show (4:3)</PresentationFormat>
  <Paragraphs>89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xsan client support</vt:lpstr>
      <vt:lpstr>Slide 1</vt:lpstr>
      <vt:lpstr>Welcome…</vt:lpstr>
      <vt:lpstr>Wednesday AM Schedule – Q-Cloud</vt:lpstr>
      <vt:lpstr>Wednesday PM Schedule – Disk Licensing</vt:lpstr>
      <vt:lpstr>Thursday AM Schedule – Additional Information</vt:lpstr>
      <vt:lpstr>Slide 6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Master Template</dc:subject>
  <dc:creator>Joe Habermann</dc:creator>
  <cp:keywords>PowerPoint, template, Certainty, Certain, Quantum</cp:keywords>
  <dc:description>Version 3.2 31DEC12 (Gary Brenkman)
Any issues or problems please contact Quantum's creative services at: 
isaac.alves@quantum.com
All feedback or comments are welcome.
GB changes: In Slide Master, widened text placeholder and made it change text size to fit shape in the first master slide and the sub-item bullet text slide. Added file name placeholder, widened the Firstname Lastname box and changed "April 2012" "Date on second slide. Changed copyright date for handout/notes footers to 2012.</dc:description>
  <cp:lastModifiedBy>bpetit</cp:lastModifiedBy>
  <cp:revision>49</cp:revision>
  <cp:lastPrinted>2012-04-03T01:06:05Z</cp:lastPrinted>
  <dcterms:created xsi:type="dcterms:W3CDTF">2015-01-16T21:21:04Z</dcterms:created>
  <dcterms:modified xsi:type="dcterms:W3CDTF">2015-02-11T14:34:32Z</dcterms:modified>
  <cp:category>Template</cp:category>
  <cp:contentStatus>RELEASED</cp:contentStatus>
</cp:coreProperties>
</file>