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774" r:id="rId3"/>
    <p:sldId id="880" r:id="rId4"/>
    <p:sldId id="881" r:id="rId5"/>
    <p:sldId id="882" r:id="rId6"/>
    <p:sldId id="883" r:id="rId7"/>
    <p:sldId id="884" r:id="rId8"/>
    <p:sldId id="885" r:id="rId9"/>
    <p:sldId id="886" r:id="rId10"/>
    <p:sldId id="887" r:id="rId11"/>
    <p:sldId id="888" r:id="rId12"/>
    <p:sldId id="889" r:id="rId13"/>
    <p:sldId id="890" r:id="rId14"/>
    <p:sldId id="891" r:id="rId15"/>
    <p:sldId id="892" r:id="rId16"/>
    <p:sldId id="893" r:id="rId17"/>
    <p:sldId id="913" r:id="rId18"/>
    <p:sldId id="914" r:id="rId19"/>
    <p:sldId id="915" r:id="rId20"/>
    <p:sldId id="916" r:id="rId21"/>
    <p:sldId id="917" r:id="rId22"/>
    <p:sldId id="918" r:id="rId23"/>
    <p:sldId id="919" r:id="rId24"/>
    <p:sldId id="920" r:id="rId25"/>
    <p:sldId id="921" r:id="rId26"/>
    <p:sldId id="922" r:id="rId27"/>
    <p:sldId id="923" r:id="rId28"/>
    <p:sldId id="924" r:id="rId29"/>
    <p:sldId id="925" r:id="rId30"/>
    <p:sldId id="926" r:id="rId31"/>
    <p:sldId id="927" r:id="rId32"/>
    <p:sldId id="928" r:id="rId33"/>
    <p:sldId id="929" r:id="rId34"/>
    <p:sldId id="930" r:id="rId35"/>
    <p:sldId id="931" r:id="rId36"/>
    <p:sldId id="932" r:id="rId37"/>
    <p:sldId id="933" r:id="rId38"/>
    <p:sldId id="934" r:id="rId39"/>
    <p:sldId id="935" r:id="rId40"/>
    <p:sldId id="905" r:id="rId41"/>
    <p:sldId id="906" r:id="rId42"/>
    <p:sldId id="907" r:id="rId43"/>
    <p:sldId id="908" r:id="rId44"/>
    <p:sldId id="909" r:id="rId45"/>
    <p:sldId id="910" r:id="rId46"/>
    <p:sldId id="911" r:id="rId47"/>
    <p:sldId id="912" r:id="rId48"/>
    <p:sldId id="936" r:id="rId49"/>
    <p:sldId id="937" r:id="rId50"/>
    <p:sldId id="938" r:id="rId51"/>
    <p:sldId id="939" r:id="rId52"/>
    <p:sldId id="942" r:id="rId53"/>
    <p:sldId id="941" r:id="rId54"/>
    <p:sldId id="894" r:id="rId55"/>
    <p:sldId id="895" r:id="rId56"/>
    <p:sldId id="896" r:id="rId57"/>
    <p:sldId id="897" r:id="rId58"/>
    <p:sldId id="898" r:id="rId59"/>
    <p:sldId id="899" r:id="rId60"/>
    <p:sldId id="900" r:id="rId61"/>
    <p:sldId id="901" r:id="rId62"/>
    <p:sldId id="902" r:id="rId63"/>
    <p:sldId id="903" r:id="rId64"/>
    <p:sldId id="904" r:id="rId65"/>
    <p:sldId id="827" r:id="rId66"/>
    <p:sldId id="828" r:id="rId67"/>
    <p:sldId id="829" r:id="rId68"/>
    <p:sldId id="830" r:id="rId69"/>
    <p:sldId id="831" r:id="rId70"/>
    <p:sldId id="832" r:id="rId71"/>
    <p:sldId id="525" r:id="rId72"/>
    <p:sldId id="878" r:id="rId73"/>
    <p:sldId id="608" r:id="rId74"/>
    <p:sldId id="609" r:id="rId75"/>
    <p:sldId id="838" r:id="rId76"/>
    <p:sldId id="766" r:id="rId77"/>
    <p:sldId id="835" r:id="rId78"/>
    <p:sldId id="645" r:id="rId79"/>
    <p:sldId id="621" r:id="rId80"/>
    <p:sldId id="622" r:id="rId81"/>
    <p:sldId id="624" r:id="rId82"/>
    <p:sldId id="625" r:id="rId83"/>
    <p:sldId id="626" r:id="rId84"/>
    <p:sldId id="627" r:id="rId85"/>
    <p:sldId id="517" r:id="rId86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m Hibbard" initials="JH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00000"/>
    <a:srgbClr val="0000FF"/>
    <a:srgbClr val="002878"/>
    <a:srgbClr val="0F73C3"/>
    <a:srgbClr val="00B6F1"/>
    <a:srgbClr val="8EBE68"/>
    <a:srgbClr val="DCDCDC"/>
    <a:srgbClr val="F47F16"/>
    <a:srgbClr val="B0B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2"/>
    <p:restoredTop sz="93750" autoAdjust="0"/>
  </p:normalViewPr>
  <p:slideViewPr>
    <p:cSldViewPr snapToGrid="0">
      <p:cViewPr>
        <p:scale>
          <a:sx n="100" d="100"/>
          <a:sy n="100" d="100"/>
        </p:scale>
        <p:origin x="4536" y="3120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handoutMaster" Target="handoutMasters/handoutMaster1.xml"/><Relationship Id="rId8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badger:Dropbox:projects:qx:thin:virtual_8+2_vs_10+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Raw device</a:t>
            </a:r>
            <a:r>
              <a:rPr lang="en-US" baseline="0"/>
              <a:t> writes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922058866258"/>
          <c:y val="0.13491124260355"/>
          <c:w val="0.717298718656478"/>
          <c:h val="0.716134277593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Sheet1!$G$90</c:f>
              <c:strCache>
                <c:ptCount val="1"/>
                <c:pt idx="0">
                  <c:v>Virtual 8+2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191570881226054"/>
                  <c:y val="-0.0230547550432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Sheet1!$H$89</c:f>
              <c:numCache>
                <c:formatCode>General</c:formatCode>
                <c:ptCount val="1"/>
                <c:pt idx="0">
                  <c:v>1.0</c:v>
                </c:pt>
              </c:numCache>
            </c:numRef>
          </c:cat>
          <c:val>
            <c:numRef>
              <c:f>Sheet1!$H$90</c:f>
              <c:numCache>
                <c:formatCode>General</c:formatCode>
                <c:ptCount val="1"/>
                <c:pt idx="0">
                  <c:v>1254.0</c:v>
                </c:pt>
              </c:numCache>
            </c:numRef>
          </c:val>
        </c:ser>
        <c:ser>
          <c:idx val="1"/>
          <c:order val="1"/>
          <c:tx>
            <c:strRef>
              <c:f>Sheet1!$G$91</c:f>
              <c:strCache>
                <c:ptCount val="1"/>
                <c:pt idx="0">
                  <c:v>Virtual 10+2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957854406130268"/>
                  <c:y val="-0.0172910662824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Sheet1!$H$89</c:f>
              <c:numCache>
                <c:formatCode>General</c:formatCode>
                <c:ptCount val="1"/>
                <c:pt idx="0">
                  <c:v>1.0</c:v>
                </c:pt>
              </c:numCache>
            </c:numRef>
          </c:cat>
          <c:val>
            <c:numRef>
              <c:f>Sheet1!$H$91</c:f>
              <c:numCache>
                <c:formatCode>General</c:formatCode>
                <c:ptCount val="1"/>
                <c:pt idx="0">
                  <c:v>282.0</c:v>
                </c:pt>
              </c:numCache>
            </c:numRef>
          </c:val>
        </c:ser>
        <c:ser>
          <c:idx val="2"/>
          <c:order val="2"/>
          <c:tx>
            <c:strRef>
              <c:f>Sheet1!$G$92</c:f>
              <c:strCache>
                <c:ptCount val="1"/>
                <c:pt idx="0">
                  <c:v>Linear 10+2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Sheet1!$H$89</c:f>
              <c:numCache>
                <c:formatCode>General</c:formatCode>
                <c:ptCount val="1"/>
                <c:pt idx="0">
                  <c:v>1.0</c:v>
                </c:pt>
              </c:numCache>
            </c:numRef>
          </c:cat>
          <c:val>
            <c:numRef>
              <c:f>Sheet1!$H$92</c:f>
              <c:numCache>
                <c:formatCode>General</c:formatCode>
                <c:ptCount val="1"/>
                <c:pt idx="0">
                  <c:v>1654.0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1898208"/>
        <c:axId val="-2071903088"/>
      </c:barChart>
      <c:catAx>
        <c:axId val="-207189820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Disk</a:t>
                </a:r>
                <a:r>
                  <a:rPr lang="en-US" baseline="0" dirty="0" smtClean="0"/>
                  <a:t> Group Configuration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1903088"/>
        <c:crosses val="autoZero"/>
        <c:auto val="1"/>
        <c:lblAlgn val="ctr"/>
        <c:lblOffset val="100"/>
        <c:noMultiLvlLbl val="0"/>
      </c:catAx>
      <c:valAx>
        <c:axId val="-2071903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Megabytes/Second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18982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20T09:13:47.751" idx="3">
    <p:pos x="5706" y="1614"/>
    <p:text>Customers calling Quantum Support that have Vendor Supported coverage are going to be asked to call Seagate Support???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20T09:15:13.442" idx="4">
    <p:pos x="10" y="10"/>
    <p:text>We need to fix this with Hammer and Service pick up the anomolies, not the standard.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20T09:17:54.531" idx="5">
    <p:pos x="10" y="10"/>
    <p:text>What's with the funky characters?
What message are we trying to send here?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6B6D5-8607-45AA-9BBA-B2AB7B2EA73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4BCDD1-E63E-46B9-980E-09731F303FF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600" dirty="0">
              <a:solidFill>
                <a:srgbClr val="454545"/>
              </a:solidFill>
            </a:rPr>
            <a:t>QXS Hybrid Disk</a:t>
          </a:r>
        </a:p>
      </dgm:t>
    </dgm:pt>
    <dgm:pt modelId="{1EBA6A16-5B67-4D3A-8590-DB3D708BA8D8}" type="sibTrans" cxnId="{0AC3D92E-9EB3-4BED-9688-6E987FAE6FAD}">
      <dgm:prSet/>
      <dgm:spPr/>
      <dgm:t>
        <a:bodyPr/>
        <a:lstStyle/>
        <a:p>
          <a:endParaRPr lang="en-US"/>
        </a:p>
      </dgm:t>
    </dgm:pt>
    <dgm:pt modelId="{8A1A9F5E-5A1A-4228-80D2-C63C22E45339}" type="parTrans" cxnId="{0AC3D92E-9EB3-4BED-9688-6E987FAE6FAD}">
      <dgm:prSet/>
      <dgm:spPr/>
      <dgm:t>
        <a:bodyPr/>
        <a:lstStyle/>
        <a:p>
          <a:endParaRPr lang="en-US"/>
        </a:p>
      </dgm:t>
    </dgm:pt>
    <dgm:pt modelId="{6E51F3B3-55EF-4BA1-8FB1-5C0CE1EE7D9D}">
      <dgm:prSet phldrT="[Text]" custT="1"/>
      <dgm:spPr/>
      <dgm:t>
        <a:bodyPr/>
        <a:lstStyle/>
        <a:p>
          <a:r>
            <a:rPr lang="en-US" sz="1700" dirty="0"/>
            <a:t>QXS-3</a:t>
          </a:r>
        </a:p>
      </dgm:t>
    </dgm:pt>
    <dgm:pt modelId="{94589F1F-1D15-492E-9518-57E5B03A497D}" type="sibTrans" cxnId="{03AC45C7-D337-4517-A15A-40CC403121BF}">
      <dgm:prSet/>
      <dgm:spPr/>
      <dgm:t>
        <a:bodyPr/>
        <a:lstStyle/>
        <a:p>
          <a:endParaRPr lang="en-US"/>
        </a:p>
      </dgm:t>
    </dgm:pt>
    <dgm:pt modelId="{867839A8-EFB0-4F90-BE35-2DA365E8C0F7}" type="parTrans" cxnId="{03AC45C7-D337-4517-A15A-40CC403121BF}">
      <dgm:prSet/>
      <dgm:spPr/>
      <dgm:t>
        <a:bodyPr/>
        <a:lstStyle/>
        <a:p>
          <a:endParaRPr lang="en-US"/>
        </a:p>
      </dgm:t>
    </dgm:pt>
    <dgm:pt modelId="{B1C22419-8475-48E0-8CB7-B54CF71A5D32}">
      <dgm:prSet phldrT="[Text]" custT="1"/>
      <dgm:spPr/>
      <dgm:t>
        <a:bodyPr/>
        <a:lstStyle/>
        <a:p>
          <a:r>
            <a:rPr lang="en-US" sz="1700" dirty="0"/>
            <a:t>QXS-4</a:t>
          </a:r>
        </a:p>
      </dgm:t>
    </dgm:pt>
    <dgm:pt modelId="{2EF42C41-BD91-46C9-8882-FCE52D00FAE8}" type="sibTrans" cxnId="{FEAC08CC-3294-4511-A85A-388FA80D93B2}">
      <dgm:prSet/>
      <dgm:spPr/>
      <dgm:t>
        <a:bodyPr/>
        <a:lstStyle/>
        <a:p>
          <a:endParaRPr lang="en-US"/>
        </a:p>
      </dgm:t>
    </dgm:pt>
    <dgm:pt modelId="{97AC1CA0-2ED9-4340-B352-94A0BB85882C}" type="parTrans" cxnId="{FEAC08CC-3294-4511-A85A-388FA80D93B2}">
      <dgm:prSet/>
      <dgm:spPr/>
      <dgm:t>
        <a:bodyPr/>
        <a:lstStyle/>
        <a:p>
          <a:endParaRPr lang="en-US"/>
        </a:p>
      </dgm:t>
    </dgm:pt>
    <dgm:pt modelId="{11F82A70-DC00-433D-A3A4-7FAEC15FEBA3}">
      <dgm:prSet phldrT="[Text]" custT="1"/>
      <dgm:spPr/>
      <dgm:t>
        <a:bodyPr/>
        <a:lstStyle/>
        <a:p>
          <a:r>
            <a:rPr lang="en-US" sz="1700" dirty="0"/>
            <a:t>QXS-6</a:t>
          </a:r>
        </a:p>
      </dgm:t>
    </dgm:pt>
    <dgm:pt modelId="{185396A2-2EAE-467B-9170-0985BF69F1E1}" type="sibTrans" cxnId="{B9DFA45F-D435-406F-9F45-46EFE57FE081}">
      <dgm:prSet/>
      <dgm:spPr/>
      <dgm:t>
        <a:bodyPr/>
        <a:lstStyle/>
        <a:p>
          <a:endParaRPr lang="en-US"/>
        </a:p>
      </dgm:t>
    </dgm:pt>
    <dgm:pt modelId="{443314B6-39E8-4987-B8FF-00EBB7CE9C74}" type="parTrans" cxnId="{B9DFA45F-D435-406F-9F45-46EFE57FE081}">
      <dgm:prSet/>
      <dgm:spPr/>
      <dgm:t>
        <a:bodyPr/>
        <a:lstStyle/>
        <a:p>
          <a:endParaRPr lang="en-US"/>
        </a:p>
      </dgm:t>
    </dgm:pt>
    <dgm:pt modelId="{3CC4A237-6F6E-46ED-9117-FED23A0E0BBB}" type="pres">
      <dgm:prSet presAssocID="{4256B6D5-8607-45AA-9BBA-B2AB7B2EA73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F8AEBD-B6D8-4C5A-B690-C0CA2F6D2B07}" type="pres">
      <dgm:prSet presAssocID="{D84BCDD1-E63E-46B9-980E-09731F303FF5}" presName="compNode" presStyleCnt="0"/>
      <dgm:spPr/>
    </dgm:pt>
    <dgm:pt modelId="{DC90056C-4A9C-463C-A611-4E504391F300}" type="pres">
      <dgm:prSet presAssocID="{D84BCDD1-E63E-46B9-980E-09731F303FF5}" presName="aNode" presStyleLbl="bgShp" presStyleIdx="0" presStyleCnt="1" custLinFactNeighborY="379"/>
      <dgm:spPr/>
      <dgm:t>
        <a:bodyPr/>
        <a:lstStyle/>
        <a:p>
          <a:endParaRPr lang="en-US"/>
        </a:p>
      </dgm:t>
    </dgm:pt>
    <dgm:pt modelId="{9187FBEA-BCC8-4292-9E03-49A7FAD415DF}" type="pres">
      <dgm:prSet presAssocID="{D84BCDD1-E63E-46B9-980E-09731F303FF5}" presName="textNode" presStyleLbl="bgShp" presStyleIdx="0" presStyleCnt="1"/>
      <dgm:spPr/>
      <dgm:t>
        <a:bodyPr/>
        <a:lstStyle/>
        <a:p>
          <a:endParaRPr lang="en-US"/>
        </a:p>
      </dgm:t>
    </dgm:pt>
    <dgm:pt modelId="{C0DD9D86-1B3C-4F5A-8F1B-F2CB5B46C1C1}" type="pres">
      <dgm:prSet presAssocID="{D84BCDD1-E63E-46B9-980E-09731F303FF5}" presName="compChildNode" presStyleCnt="0"/>
      <dgm:spPr/>
    </dgm:pt>
    <dgm:pt modelId="{649765B5-46A7-4020-8D91-09BA93EA48A9}" type="pres">
      <dgm:prSet presAssocID="{D84BCDD1-E63E-46B9-980E-09731F303FF5}" presName="theInnerList" presStyleCnt="0"/>
      <dgm:spPr/>
    </dgm:pt>
    <dgm:pt modelId="{C4E9604A-E47C-4BF7-ADD9-8E672561322D}" type="pres">
      <dgm:prSet presAssocID="{6E51F3B3-55EF-4BA1-8FB1-5C0CE1EE7D9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A513A-DD55-4783-BA2E-844093F25E9D}" type="pres">
      <dgm:prSet presAssocID="{6E51F3B3-55EF-4BA1-8FB1-5C0CE1EE7D9D}" presName="aSpace2" presStyleCnt="0"/>
      <dgm:spPr/>
    </dgm:pt>
    <dgm:pt modelId="{705366F7-CDDB-4F01-A8C3-8C3DBA0086C1}" type="pres">
      <dgm:prSet presAssocID="{B1C22419-8475-48E0-8CB7-B54CF71A5D3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A2966-31F0-4ABA-9B6E-F6518E84960D}" type="pres">
      <dgm:prSet presAssocID="{B1C22419-8475-48E0-8CB7-B54CF71A5D32}" presName="aSpace2" presStyleCnt="0"/>
      <dgm:spPr/>
    </dgm:pt>
    <dgm:pt modelId="{C7CF8EDB-8CFE-42C3-BB8F-95C53E7999B1}" type="pres">
      <dgm:prSet presAssocID="{11F82A70-DC00-433D-A3A4-7FAEC15FEBA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AC08CC-3294-4511-A85A-388FA80D93B2}" srcId="{D84BCDD1-E63E-46B9-980E-09731F303FF5}" destId="{B1C22419-8475-48E0-8CB7-B54CF71A5D32}" srcOrd="1" destOrd="0" parTransId="{97AC1CA0-2ED9-4340-B352-94A0BB85882C}" sibTransId="{2EF42C41-BD91-46C9-8882-FCE52D00FAE8}"/>
    <dgm:cxn modelId="{0AC3D92E-9EB3-4BED-9688-6E987FAE6FAD}" srcId="{4256B6D5-8607-45AA-9BBA-B2AB7B2EA735}" destId="{D84BCDD1-E63E-46B9-980E-09731F303FF5}" srcOrd="0" destOrd="0" parTransId="{8A1A9F5E-5A1A-4228-80D2-C63C22E45339}" sibTransId="{1EBA6A16-5B67-4D3A-8590-DB3D708BA8D8}"/>
    <dgm:cxn modelId="{E614C96F-8C59-4168-ADF1-D4E14B94A423}" type="presOf" srcId="{11F82A70-DC00-433D-A3A4-7FAEC15FEBA3}" destId="{C7CF8EDB-8CFE-42C3-BB8F-95C53E7999B1}" srcOrd="0" destOrd="0" presId="urn:microsoft.com/office/officeart/2005/8/layout/lProcess2"/>
    <dgm:cxn modelId="{3969CC9F-1AE4-4A32-8E0E-574951757877}" type="presOf" srcId="{B1C22419-8475-48E0-8CB7-B54CF71A5D32}" destId="{705366F7-CDDB-4F01-A8C3-8C3DBA0086C1}" srcOrd="0" destOrd="0" presId="urn:microsoft.com/office/officeart/2005/8/layout/lProcess2"/>
    <dgm:cxn modelId="{AB6427CC-1FD7-4C30-ABE2-A7783F7585E9}" type="presOf" srcId="{4256B6D5-8607-45AA-9BBA-B2AB7B2EA735}" destId="{3CC4A237-6F6E-46ED-9117-FED23A0E0BBB}" srcOrd="0" destOrd="0" presId="urn:microsoft.com/office/officeart/2005/8/layout/lProcess2"/>
    <dgm:cxn modelId="{04B13A96-F62C-4A1E-9D65-064A2B7EF898}" type="presOf" srcId="{D84BCDD1-E63E-46B9-980E-09731F303FF5}" destId="{9187FBEA-BCC8-4292-9E03-49A7FAD415DF}" srcOrd="1" destOrd="0" presId="urn:microsoft.com/office/officeart/2005/8/layout/lProcess2"/>
    <dgm:cxn modelId="{EC623854-66CB-4736-98E5-0F00EA117802}" type="presOf" srcId="{6E51F3B3-55EF-4BA1-8FB1-5C0CE1EE7D9D}" destId="{C4E9604A-E47C-4BF7-ADD9-8E672561322D}" srcOrd="0" destOrd="0" presId="urn:microsoft.com/office/officeart/2005/8/layout/lProcess2"/>
    <dgm:cxn modelId="{03AC45C7-D337-4517-A15A-40CC403121BF}" srcId="{D84BCDD1-E63E-46B9-980E-09731F303FF5}" destId="{6E51F3B3-55EF-4BA1-8FB1-5C0CE1EE7D9D}" srcOrd="0" destOrd="0" parTransId="{867839A8-EFB0-4F90-BE35-2DA365E8C0F7}" sibTransId="{94589F1F-1D15-492E-9518-57E5B03A497D}"/>
    <dgm:cxn modelId="{9921183C-967E-4785-ACD4-45D396129C70}" type="presOf" srcId="{D84BCDD1-E63E-46B9-980E-09731F303FF5}" destId="{DC90056C-4A9C-463C-A611-4E504391F300}" srcOrd="0" destOrd="0" presId="urn:microsoft.com/office/officeart/2005/8/layout/lProcess2"/>
    <dgm:cxn modelId="{B9DFA45F-D435-406F-9F45-46EFE57FE081}" srcId="{D84BCDD1-E63E-46B9-980E-09731F303FF5}" destId="{11F82A70-DC00-433D-A3A4-7FAEC15FEBA3}" srcOrd="2" destOrd="0" parTransId="{443314B6-39E8-4987-B8FF-00EBB7CE9C74}" sibTransId="{185396A2-2EAE-467B-9170-0985BF69F1E1}"/>
    <dgm:cxn modelId="{4D52350B-2ADA-475D-86C2-AA50AE516FA2}" type="presParOf" srcId="{3CC4A237-6F6E-46ED-9117-FED23A0E0BBB}" destId="{6EF8AEBD-B6D8-4C5A-B690-C0CA2F6D2B07}" srcOrd="0" destOrd="0" presId="urn:microsoft.com/office/officeart/2005/8/layout/lProcess2"/>
    <dgm:cxn modelId="{7877D97B-EBA8-4A42-B927-067DACCB1791}" type="presParOf" srcId="{6EF8AEBD-B6D8-4C5A-B690-C0CA2F6D2B07}" destId="{DC90056C-4A9C-463C-A611-4E504391F300}" srcOrd="0" destOrd="0" presId="urn:microsoft.com/office/officeart/2005/8/layout/lProcess2"/>
    <dgm:cxn modelId="{DDBDA6D1-2AA7-416F-BB42-8265D87D1291}" type="presParOf" srcId="{6EF8AEBD-B6D8-4C5A-B690-C0CA2F6D2B07}" destId="{9187FBEA-BCC8-4292-9E03-49A7FAD415DF}" srcOrd="1" destOrd="0" presId="urn:microsoft.com/office/officeart/2005/8/layout/lProcess2"/>
    <dgm:cxn modelId="{17B7522C-4A3E-4F7F-8D28-B36510418E30}" type="presParOf" srcId="{6EF8AEBD-B6D8-4C5A-B690-C0CA2F6D2B07}" destId="{C0DD9D86-1B3C-4F5A-8F1B-F2CB5B46C1C1}" srcOrd="2" destOrd="0" presId="urn:microsoft.com/office/officeart/2005/8/layout/lProcess2"/>
    <dgm:cxn modelId="{E6A42D92-35C6-4A4D-8DB7-1CFAFA16DA99}" type="presParOf" srcId="{C0DD9D86-1B3C-4F5A-8F1B-F2CB5B46C1C1}" destId="{649765B5-46A7-4020-8D91-09BA93EA48A9}" srcOrd="0" destOrd="0" presId="urn:microsoft.com/office/officeart/2005/8/layout/lProcess2"/>
    <dgm:cxn modelId="{CC5B97A5-D958-49CA-9551-DDDD53E12BEE}" type="presParOf" srcId="{649765B5-46A7-4020-8D91-09BA93EA48A9}" destId="{C4E9604A-E47C-4BF7-ADD9-8E672561322D}" srcOrd="0" destOrd="0" presId="urn:microsoft.com/office/officeart/2005/8/layout/lProcess2"/>
    <dgm:cxn modelId="{F96329E8-12CB-4492-90D8-25F888C34C99}" type="presParOf" srcId="{649765B5-46A7-4020-8D91-09BA93EA48A9}" destId="{AA6A513A-DD55-4783-BA2E-844093F25E9D}" srcOrd="1" destOrd="0" presId="urn:microsoft.com/office/officeart/2005/8/layout/lProcess2"/>
    <dgm:cxn modelId="{C50A9F81-47AD-46DF-80FC-5FDE7FD5B4BE}" type="presParOf" srcId="{649765B5-46A7-4020-8D91-09BA93EA48A9}" destId="{705366F7-CDDB-4F01-A8C3-8C3DBA0086C1}" srcOrd="2" destOrd="0" presId="urn:microsoft.com/office/officeart/2005/8/layout/lProcess2"/>
    <dgm:cxn modelId="{697E875D-7C35-411F-A058-D1D9DF5261E9}" type="presParOf" srcId="{649765B5-46A7-4020-8D91-09BA93EA48A9}" destId="{1BBA2966-31F0-4ABA-9B6E-F6518E84960D}" srcOrd="3" destOrd="0" presId="urn:microsoft.com/office/officeart/2005/8/layout/lProcess2"/>
    <dgm:cxn modelId="{6946D257-26D9-4B52-9A61-E2732E2C4B9C}" type="presParOf" srcId="{649765B5-46A7-4020-8D91-09BA93EA48A9}" destId="{C7CF8EDB-8CFE-42C3-BB8F-95C53E7999B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56B6D5-8607-45AA-9BBA-B2AB7B2EA73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AE11B1-578B-44E1-96B8-02E382FDC539}">
      <dgm:prSet phldrT="[Text]"/>
      <dgm:spPr/>
      <dgm:t>
        <a:bodyPr/>
        <a:lstStyle/>
        <a:p>
          <a:r>
            <a:rPr lang="en-US" dirty="0">
              <a:solidFill>
                <a:srgbClr val="454545"/>
              </a:solidFill>
            </a:rPr>
            <a:t>QX</a:t>
          </a:r>
        </a:p>
      </dgm:t>
    </dgm:pt>
    <dgm:pt modelId="{5C465488-6D8E-4D53-92DF-F003A0378A04}" type="sibTrans" cxnId="{292F5F03-8DF1-46C0-B853-F41966574BB9}">
      <dgm:prSet/>
      <dgm:spPr/>
      <dgm:t>
        <a:bodyPr/>
        <a:lstStyle/>
        <a:p>
          <a:endParaRPr lang="en-US"/>
        </a:p>
      </dgm:t>
    </dgm:pt>
    <dgm:pt modelId="{78212191-3F77-42CE-BA20-5514ED422C2A}" type="parTrans" cxnId="{292F5F03-8DF1-46C0-B853-F41966574BB9}">
      <dgm:prSet/>
      <dgm:spPr/>
      <dgm:t>
        <a:bodyPr/>
        <a:lstStyle/>
        <a:p>
          <a:endParaRPr lang="en-US"/>
        </a:p>
      </dgm:t>
    </dgm:pt>
    <dgm:pt modelId="{98439E38-0E9A-4255-BF41-8D62924CFE75}">
      <dgm:prSet phldrT="[Text]"/>
      <dgm:spPr/>
      <dgm:t>
        <a:bodyPr/>
        <a:lstStyle/>
        <a:p>
          <a:r>
            <a:rPr lang="en-US" dirty="0"/>
            <a:t>QX-1200</a:t>
          </a:r>
        </a:p>
      </dgm:t>
    </dgm:pt>
    <dgm:pt modelId="{8B658532-8BE8-45E2-8D5C-9E79F8066CA4}" type="sibTrans" cxnId="{382E8B9A-3ED8-4589-A42A-612F174552AD}">
      <dgm:prSet/>
      <dgm:spPr/>
      <dgm:t>
        <a:bodyPr/>
        <a:lstStyle/>
        <a:p>
          <a:endParaRPr lang="en-US"/>
        </a:p>
      </dgm:t>
    </dgm:pt>
    <dgm:pt modelId="{B2077187-0F44-4FBC-BD82-827BF20BFD1B}" type="parTrans" cxnId="{382E8B9A-3ED8-4589-A42A-612F174552AD}">
      <dgm:prSet/>
      <dgm:spPr/>
      <dgm:t>
        <a:bodyPr/>
        <a:lstStyle/>
        <a:p>
          <a:endParaRPr lang="en-US"/>
        </a:p>
      </dgm:t>
    </dgm:pt>
    <dgm:pt modelId="{F9DCBC51-0CA3-4105-B8EF-0737984C69A8}">
      <dgm:prSet phldrT="[Text]"/>
      <dgm:spPr/>
      <dgm:t>
        <a:bodyPr/>
        <a:lstStyle/>
        <a:p>
          <a:r>
            <a:rPr lang="en-US" dirty="0"/>
            <a:t>QX-2400</a:t>
          </a:r>
        </a:p>
      </dgm:t>
    </dgm:pt>
    <dgm:pt modelId="{416B7632-DDAC-4CC7-9CBB-0DBEA41D2237}" type="sibTrans" cxnId="{517AFACC-2218-4D92-A95D-64900DCEBBAD}">
      <dgm:prSet/>
      <dgm:spPr/>
      <dgm:t>
        <a:bodyPr/>
        <a:lstStyle/>
        <a:p>
          <a:endParaRPr lang="en-US"/>
        </a:p>
      </dgm:t>
    </dgm:pt>
    <dgm:pt modelId="{68C84635-1F9D-4C1D-AEDA-3AC10DBC368C}" type="parTrans" cxnId="{517AFACC-2218-4D92-A95D-64900DCEBBAD}">
      <dgm:prSet/>
      <dgm:spPr/>
      <dgm:t>
        <a:bodyPr/>
        <a:lstStyle/>
        <a:p>
          <a:endParaRPr lang="en-US"/>
        </a:p>
      </dgm:t>
    </dgm:pt>
    <dgm:pt modelId="{04E5F142-5970-44A8-B2D6-EC83358D3AAA}">
      <dgm:prSet phldrT="[Text]"/>
      <dgm:spPr/>
      <dgm:t>
        <a:bodyPr/>
        <a:lstStyle/>
        <a:p>
          <a:r>
            <a:rPr lang="en-US" dirty="0">
              <a:solidFill>
                <a:srgbClr val="454545"/>
              </a:solidFill>
            </a:rPr>
            <a:t>QXS - SN</a:t>
          </a:r>
        </a:p>
      </dgm:t>
    </dgm:pt>
    <dgm:pt modelId="{2348B808-996E-4D93-9D0A-6B5A2B0020CB}" type="sibTrans" cxnId="{AD8955B4-4946-4D6D-A34D-5A4AA1E3407D}">
      <dgm:prSet/>
      <dgm:spPr/>
      <dgm:t>
        <a:bodyPr/>
        <a:lstStyle/>
        <a:p>
          <a:endParaRPr lang="en-US"/>
        </a:p>
      </dgm:t>
    </dgm:pt>
    <dgm:pt modelId="{A7DF5082-274B-4CE9-8E51-ED8C9860179B}" type="parTrans" cxnId="{AD8955B4-4946-4D6D-A34D-5A4AA1E3407D}">
      <dgm:prSet/>
      <dgm:spPr/>
      <dgm:t>
        <a:bodyPr/>
        <a:lstStyle/>
        <a:p>
          <a:endParaRPr lang="en-US"/>
        </a:p>
      </dgm:t>
    </dgm:pt>
    <dgm:pt modelId="{2EFD29B5-06B3-4A59-9B6C-0EE05D177D75}">
      <dgm:prSet phldrT="[Text]"/>
      <dgm:spPr/>
      <dgm:t>
        <a:bodyPr/>
        <a:lstStyle/>
        <a:p>
          <a:r>
            <a:rPr lang="en-US" dirty="0"/>
            <a:t>QXS-1200</a:t>
          </a:r>
        </a:p>
      </dgm:t>
    </dgm:pt>
    <dgm:pt modelId="{994F0977-F503-4B40-AFF8-4DAF4D3A508C}" type="sibTrans" cxnId="{A7583C8E-6C61-49D1-8A0D-EF93984AAB0B}">
      <dgm:prSet/>
      <dgm:spPr/>
      <dgm:t>
        <a:bodyPr/>
        <a:lstStyle/>
        <a:p>
          <a:endParaRPr lang="en-US"/>
        </a:p>
      </dgm:t>
    </dgm:pt>
    <dgm:pt modelId="{A59A186E-6BE7-4315-8884-511C5E5EB239}" type="parTrans" cxnId="{A7583C8E-6C61-49D1-8A0D-EF93984AAB0B}">
      <dgm:prSet/>
      <dgm:spPr/>
      <dgm:t>
        <a:bodyPr/>
        <a:lstStyle/>
        <a:p>
          <a:endParaRPr lang="en-US"/>
        </a:p>
      </dgm:t>
    </dgm:pt>
    <dgm:pt modelId="{B271CA28-9D0D-4C22-92C6-259126B44FCA}">
      <dgm:prSet phldrT="[Text]"/>
      <dgm:spPr/>
      <dgm:t>
        <a:bodyPr/>
        <a:lstStyle/>
        <a:p>
          <a:r>
            <a:rPr lang="en-US" dirty="0"/>
            <a:t>QXS-2400</a:t>
          </a:r>
        </a:p>
      </dgm:t>
    </dgm:pt>
    <dgm:pt modelId="{978AA029-39BB-49F5-96E3-F56E4D77553B}" type="sibTrans" cxnId="{2113EDE8-807D-461B-9C49-E045A690A0DB}">
      <dgm:prSet/>
      <dgm:spPr/>
      <dgm:t>
        <a:bodyPr/>
        <a:lstStyle/>
        <a:p>
          <a:endParaRPr lang="en-US"/>
        </a:p>
      </dgm:t>
    </dgm:pt>
    <dgm:pt modelId="{05D88ED4-3B84-4B27-A60E-8CEAA3824A82}" type="parTrans" cxnId="{2113EDE8-807D-461B-9C49-E045A690A0DB}">
      <dgm:prSet/>
      <dgm:spPr/>
      <dgm:t>
        <a:bodyPr/>
        <a:lstStyle/>
        <a:p>
          <a:endParaRPr lang="en-US"/>
        </a:p>
      </dgm:t>
    </dgm:pt>
    <dgm:pt modelId="{994D09D6-3344-4949-8F84-057C247A6EBF}">
      <dgm:prSet phldrT="[Text]"/>
      <dgm:spPr/>
      <dgm:t>
        <a:bodyPr/>
        <a:lstStyle/>
        <a:p>
          <a:r>
            <a:rPr lang="en-US" dirty="0"/>
            <a:t>QXS-5600</a:t>
          </a:r>
        </a:p>
      </dgm:t>
    </dgm:pt>
    <dgm:pt modelId="{692BB1AE-233C-4577-9656-2C0630839560}" type="sibTrans" cxnId="{E9475435-0ACC-46B2-B3F7-123CB4A1F36C}">
      <dgm:prSet/>
      <dgm:spPr/>
      <dgm:t>
        <a:bodyPr/>
        <a:lstStyle/>
        <a:p>
          <a:endParaRPr lang="en-US"/>
        </a:p>
      </dgm:t>
    </dgm:pt>
    <dgm:pt modelId="{0F8B1592-5622-4074-B9FB-49B609B19CBA}" type="parTrans" cxnId="{E9475435-0ACC-46B2-B3F7-123CB4A1F36C}">
      <dgm:prSet/>
      <dgm:spPr/>
      <dgm:t>
        <a:bodyPr/>
        <a:lstStyle/>
        <a:p>
          <a:endParaRPr lang="en-US"/>
        </a:p>
      </dgm:t>
    </dgm:pt>
    <dgm:pt modelId="{90985E16-B315-4F17-9E9F-B36265CD31D2}">
      <dgm:prSet phldrT="[Text]"/>
      <dgm:spPr/>
      <dgm:t>
        <a:bodyPr/>
        <a:lstStyle/>
        <a:p>
          <a:r>
            <a:rPr lang="en-US" dirty="0" smtClean="0">
              <a:solidFill>
                <a:srgbClr val="454545"/>
              </a:solidFill>
            </a:rPr>
            <a:t>Dot Hill </a:t>
          </a:r>
          <a:r>
            <a:rPr lang="en-US" dirty="0">
              <a:solidFill>
                <a:srgbClr val="454545"/>
              </a:solidFill>
            </a:rPr>
            <a:t>Resale</a:t>
          </a:r>
        </a:p>
      </dgm:t>
    </dgm:pt>
    <dgm:pt modelId="{6129DB6E-FC01-4ED4-8644-AE69DD2A3B38}" type="sibTrans" cxnId="{AF9618FE-ACA1-42C9-921E-F3B359EBD83A}">
      <dgm:prSet/>
      <dgm:spPr/>
      <dgm:t>
        <a:bodyPr/>
        <a:lstStyle/>
        <a:p>
          <a:endParaRPr lang="en-US"/>
        </a:p>
      </dgm:t>
    </dgm:pt>
    <dgm:pt modelId="{427F1418-1B0D-46D8-AFBC-885134915198}" type="parTrans" cxnId="{AF9618FE-ACA1-42C9-921E-F3B359EBD83A}">
      <dgm:prSet/>
      <dgm:spPr/>
      <dgm:t>
        <a:bodyPr/>
        <a:lstStyle/>
        <a:p>
          <a:endParaRPr lang="en-US"/>
        </a:p>
      </dgm:t>
    </dgm:pt>
    <dgm:pt modelId="{54E5092A-CF1A-4A41-9DB2-B39A0F3A230C}">
      <dgm:prSet phldrT="[Text]"/>
      <dgm:spPr/>
      <dgm:t>
        <a:bodyPr/>
        <a:lstStyle/>
        <a:p>
          <a:r>
            <a:rPr lang="en-US" dirty="0"/>
            <a:t>3xxx</a:t>
          </a:r>
        </a:p>
      </dgm:t>
    </dgm:pt>
    <dgm:pt modelId="{764F755E-6BEE-4CFE-ABC3-9D377CDE8FD0}" type="parTrans" cxnId="{6D104630-1130-4A68-9B3D-FF1146CF713D}">
      <dgm:prSet/>
      <dgm:spPr/>
      <dgm:t>
        <a:bodyPr/>
        <a:lstStyle/>
        <a:p>
          <a:endParaRPr lang="en-US"/>
        </a:p>
      </dgm:t>
    </dgm:pt>
    <dgm:pt modelId="{06000EAE-ECBE-4CD1-BF39-D62744FE6484}" type="sibTrans" cxnId="{6D104630-1130-4A68-9B3D-FF1146CF713D}">
      <dgm:prSet/>
      <dgm:spPr/>
      <dgm:t>
        <a:bodyPr/>
        <a:lstStyle/>
        <a:p>
          <a:endParaRPr lang="en-US"/>
        </a:p>
      </dgm:t>
    </dgm:pt>
    <dgm:pt modelId="{8F44693D-06A1-430E-9701-F180289E3D20}">
      <dgm:prSet phldrT="[Text]"/>
      <dgm:spPr/>
      <dgm:t>
        <a:bodyPr/>
        <a:lstStyle/>
        <a:p>
          <a:r>
            <a:rPr lang="en-US" dirty="0"/>
            <a:t>4xxx</a:t>
          </a:r>
        </a:p>
      </dgm:t>
    </dgm:pt>
    <dgm:pt modelId="{D74043D8-8DC2-4430-B996-1D22FB71D187}" type="parTrans" cxnId="{77123AFD-B244-4387-9C71-686AFBE6CEB7}">
      <dgm:prSet/>
      <dgm:spPr/>
      <dgm:t>
        <a:bodyPr/>
        <a:lstStyle/>
        <a:p>
          <a:endParaRPr lang="en-US"/>
        </a:p>
      </dgm:t>
    </dgm:pt>
    <dgm:pt modelId="{2D18DE75-D1AE-4FB4-9FA4-F2967B261723}" type="sibTrans" cxnId="{77123AFD-B244-4387-9C71-686AFBE6CEB7}">
      <dgm:prSet/>
      <dgm:spPr/>
      <dgm:t>
        <a:bodyPr/>
        <a:lstStyle/>
        <a:p>
          <a:endParaRPr lang="en-US"/>
        </a:p>
      </dgm:t>
    </dgm:pt>
    <dgm:pt modelId="{D77BFBD5-827F-4773-8E77-74DCA61327C4}">
      <dgm:prSet phldrT="[Text]"/>
      <dgm:spPr/>
      <dgm:t>
        <a:bodyPr/>
        <a:lstStyle/>
        <a:p>
          <a:r>
            <a:rPr lang="en-US" dirty="0"/>
            <a:t>6xxx</a:t>
          </a:r>
        </a:p>
      </dgm:t>
    </dgm:pt>
    <dgm:pt modelId="{88A3DDF3-2506-45FD-A643-3F31C5D20C44}" type="parTrans" cxnId="{A2EA1123-B41A-48D2-8FE5-6C8B39A668EE}">
      <dgm:prSet/>
      <dgm:spPr/>
      <dgm:t>
        <a:bodyPr/>
        <a:lstStyle/>
        <a:p>
          <a:endParaRPr lang="en-US"/>
        </a:p>
      </dgm:t>
    </dgm:pt>
    <dgm:pt modelId="{E8C66F3D-2270-4734-B6C4-7585EBFFE323}" type="sibTrans" cxnId="{A2EA1123-B41A-48D2-8FE5-6C8B39A668EE}">
      <dgm:prSet/>
      <dgm:spPr/>
      <dgm:t>
        <a:bodyPr/>
        <a:lstStyle/>
        <a:p>
          <a:endParaRPr lang="en-US"/>
        </a:p>
      </dgm:t>
    </dgm:pt>
    <dgm:pt modelId="{3CC4A237-6F6E-46ED-9117-FED23A0E0BBB}" type="pres">
      <dgm:prSet presAssocID="{4256B6D5-8607-45AA-9BBA-B2AB7B2EA73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8BF0F-438C-41E7-A10C-4DBDA0A7315A}" type="pres">
      <dgm:prSet presAssocID="{D8AE11B1-578B-44E1-96B8-02E382FDC539}" presName="compNode" presStyleCnt="0"/>
      <dgm:spPr/>
    </dgm:pt>
    <dgm:pt modelId="{88CF9264-5939-46A1-AA88-EE6FC34D9758}" type="pres">
      <dgm:prSet presAssocID="{D8AE11B1-578B-44E1-96B8-02E382FDC539}" presName="aNode" presStyleLbl="bgShp" presStyleIdx="0" presStyleCnt="3" custLinFactNeighborY="-1020"/>
      <dgm:spPr/>
      <dgm:t>
        <a:bodyPr/>
        <a:lstStyle/>
        <a:p>
          <a:endParaRPr lang="en-US"/>
        </a:p>
      </dgm:t>
    </dgm:pt>
    <dgm:pt modelId="{36EE10A9-AC15-436B-9EC5-CEE36B507948}" type="pres">
      <dgm:prSet presAssocID="{D8AE11B1-578B-44E1-96B8-02E382FDC539}" presName="textNode" presStyleLbl="bgShp" presStyleIdx="0" presStyleCnt="3"/>
      <dgm:spPr/>
      <dgm:t>
        <a:bodyPr/>
        <a:lstStyle/>
        <a:p>
          <a:endParaRPr lang="en-US"/>
        </a:p>
      </dgm:t>
    </dgm:pt>
    <dgm:pt modelId="{63430643-A423-40F1-BD79-CFF6386F3B70}" type="pres">
      <dgm:prSet presAssocID="{D8AE11B1-578B-44E1-96B8-02E382FDC539}" presName="compChildNode" presStyleCnt="0"/>
      <dgm:spPr/>
    </dgm:pt>
    <dgm:pt modelId="{2756297A-5437-4E72-8904-C15561BC97EF}" type="pres">
      <dgm:prSet presAssocID="{D8AE11B1-578B-44E1-96B8-02E382FDC539}" presName="theInnerList" presStyleCnt="0"/>
      <dgm:spPr/>
    </dgm:pt>
    <dgm:pt modelId="{C3910AFE-A18C-4A7B-A16A-CEE61BADC7AC}" type="pres">
      <dgm:prSet presAssocID="{98439E38-0E9A-4255-BF41-8D62924CFE75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2CFB3-5E63-422F-AD34-282D19D36A92}" type="pres">
      <dgm:prSet presAssocID="{98439E38-0E9A-4255-BF41-8D62924CFE75}" presName="aSpace2" presStyleCnt="0"/>
      <dgm:spPr/>
    </dgm:pt>
    <dgm:pt modelId="{5B6B47C1-B4F0-4E18-B890-631ABC801921}" type="pres">
      <dgm:prSet presAssocID="{F9DCBC51-0CA3-4105-B8EF-0737984C69A8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35706-1F0A-49BA-BABD-588296EE3CC8}" type="pres">
      <dgm:prSet presAssocID="{D8AE11B1-578B-44E1-96B8-02E382FDC539}" presName="aSpace" presStyleCnt="0"/>
      <dgm:spPr/>
    </dgm:pt>
    <dgm:pt modelId="{81E0A3AD-4ED6-476A-8986-EE87D5E306EF}" type="pres">
      <dgm:prSet presAssocID="{04E5F142-5970-44A8-B2D6-EC83358D3AAA}" presName="compNode" presStyleCnt="0"/>
      <dgm:spPr/>
    </dgm:pt>
    <dgm:pt modelId="{2DA88D96-6E6E-4875-B975-4D166DBA7E08}" type="pres">
      <dgm:prSet presAssocID="{04E5F142-5970-44A8-B2D6-EC83358D3AAA}" presName="aNode" presStyleLbl="bgShp" presStyleIdx="1" presStyleCnt="3"/>
      <dgm:spPr/>
      <dgm:t>
        <a:bodyPr/>
        <a:lstStyle/>
        <a:p>
          <a:endParaRPr lang="en-US"/>
        </a:p>
      </dgm:t>
    </dgm:pt>
    <dgm:pt modelId="{0966C96D-C7B3-49CA-9AF5-74BAB9635E4E}" type="pres">
      <dgm:prSet presAssocID="{04E5F142-5970-44A8-B2D6-EC83358D3AAA}" presName="textNode" presStyleLbl="bgShp" presStyleIdx="1" presStyleCnt="3"/>
      <dgm:spPr/>
      <dgm:t>
        <a:bodyPr/>
        <a:lstStyle/>
        <a:p>
          <a:endParaRPr lang="en-US"/>
        </a:p>
      </dgm:t>
    </dgm:pt>
    <dgm:pt modelId="{076D0B46-A98C-49EA-A96D-40536EFFC94A}" type="pres">
      <dgm:prSet presAssocID="{04E5F142-5970-44A8-B2D6-EC83358D3AAA}" presName="compChildNode" presStyleCnt="0"/>
      <dgm:spPr/>
    </dgm:pt>
    <dgm:pt modelId="{197E538E-8DDD-4CE5-BC11-8334B694709C}" type="pres">
      <dgm:prSet presAssocID="{04E5F142-5970-44A8-B2D6-EC83358D3AAA}" presName="theInnerList" presStyleCnt="0"/>
      <dgm:spPr/>
    </dgm:pt>
    <dgm:pt modelId="{AF5DB68A-5F37-4B1B-9EFB-BF0E0AD93F15}" type="pres">
      <dgm:prSet presAssocID="{2EFD29B5-06B3-4A59-9B6C-0EE05D177D75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BA806-8BFD-47B0-B763-1AC5973F05F5}" type="pres">
      <dgm:prSet presAssocID="{2EFD29B5-06B3-4A59-9B6C-0EE05D177D75}" presName="aSpace2" presStyleCnt="0"/>
      <dgm:spPr/>
    </dgm:pt>
    <dgm:pt modelId="{DFFD2B25-308A-46B1-B9E2-13BC6DB62C0A}" type="pres">
      <dgm:prSet presAssocID="{B271CA28-9D0D-4C22-92C6-259126B44FCA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3B349-44B7-4E26-8FC0-18696F555643}" type="pres">
      <dgm:prSet presAssocID="{B271CA28-9D0D-4C22-92C6-259126B44FCA}" presName="aSpace2" presStyleCnt="0"/>
      <dgm:spPr/>
    </dgm:pt>
    <dgm:pt modelId="{A3C56DDE-5DFF-4C7D-9C02-8172E668CAAD}" type="pres">
      <dgm:prSet presAssocID="{994D09D6-3344-4949-8F84-057C247A6EBF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9946A-BBD2-4271-9763-E3A6993F5278}" type="pres">
      <dgm:prSet presAssocID="{04E5F142-5970-44A8-B2D6-EC83358D3AAA}" presName="aSpace" presStyleCnt="0"/>
      <dgm:spPr/>
    </dgm:pt>
    <dgm:pt modelId="{583E1274-4C87-4BB3-A4EB-B40968181D63}" type="pres">
      <dgm:prSet presAssocID="{90985E16-B315-4F17-9E9F-B36265CD31D2}" presName="compNode" presStyleCnt="0"/>
      <dgm:spPr/>
    </dgm:pt>
    <dgm:pt modelId="{A5ED595A-1812-4EC6-BB7D-E8FF15599998}" type="pres">
      <dgm:prSet presAssocID="{90985E16-B315-4F17-9E9F-B36265CD31D2}" presName="aNode" presStyleLbl="bgShp" presStyleIdx="2" presStyleCnt="3"/>
      <dgm:spPr/>
      <dgm:t>
        <a:bodyPr/>
        <a:lstStyle/>
        <a:p>
          <a:endParaRPr lang="en-US"/>
        </a:p>
      </dgm:t>
    </dgm:pt>
    <dgm:pt modelId="{9695AD24-09E5-4044-959D-B5AD3347D8EC}" type="pres">
      <dgm:prSet presAssocID="{90985E16-B315-4F17-9E9F-B36265CD31D2}" presName="textNode" presStyleLbl="bgShp" presStyleIdx="2" presStyleCnt="3"/>
      <dgm:spPr/>
      <dgm:t>
        <a:bodyPr/>
        <a:lstStyle/>
        <a:p>
          <a:endParaRPr lang="en-US"/>
        </a:p>
      </dgm:t>
    </dgm:pt>
    <dgm:pt modelId="{5315217E-A056-4C17-BD74-13798E70236C}" type="pres">
      <dgm:prSet presAssocID="{90985E16-B315-4F17-9E9F-B36265CD31D2}" presName="compChildNode" presStyleCnt="0"/>
      <dgm:spPr/>
    </dgm:pt>
    <dgm:pt modelId="{B9E94270-6669-4E74-A6C4-24969796FC1F}" type="pres">
      <dgm:prSet presAssocID="{90985E16-B315-4F17-9E9F-B36265CD31D2}" presName="theInnerList" presStyleCnt="0"/>
      <dgm:spPr/>
    </dgm:pt>
    <dgm:pt modelId="{AC42C171-F574-4458-A5E5-556B74292132}" type="pres">
      <dgm:prSet presAssocID="{54E5092A-CF1A-4A41-9DB2-B39A0F3A230C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6F4B8-FE6C-4A51-8007-B7782216FC62}" type="pres">
      <dgm:prSet presAssocID="{54E5092A-CF1A-4A41-9DB2-B39A0F3A230C}" presName="aSpace2" presStyleCnt="0"/>
      <dgm:spPr/>
    </dgm:pt>
    <dgm:pt modelId="{53AEA871-3F97-4E49-BEC9-FA07879E55D8}" type="pres">
      <dgm:prSet presAssocID="{8F44693D-06A1-430E-9701-F180289E3D20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90C30-4A93-44C7-8B5E-2C4366F0D83D}" type="pres">
      <dgm:prSet presAssocID="{8F44693D-06A1-430E-9701-F180289E3D20}" presName="aSpace2" presStyleCnt="0"/>
      <dgm:spPr/>
    </dgm:pt>
    <dgm:pt modelId="{44907999-CC79-4D33-9BBC-80ECF24DA782}" type="pres">
      <dgm:prSet presAssocID="{D77BFBD5-827F-4773-8E77-74DCA61327C4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9006C5-E451-43D7-B8F1-3F39D8BA7FDD}" type="presOf" srcId="{90985E16-B315-4F17-9E9F-B36265CD31D2}" destId="{A5ED595A-1812-4EC6-BB7D-E8FF15599998}" srcOrd="0" destOrd="0" presId="urn:microsoft.com/office/officeart/2005/8/layout/lProcess2"/>
    <dgm:cxn modelId="{E9475435-0ACC-46B2-B3F7-123CB4A1F36C}" srcId="{04E5F142-5970-44A8-B2D6-EC83358D3AAA}" destId="{994D09D6-3344-4949-8F84-057C247A6EBF}" srcOrd="2" destOrd="0" parTransId="{0F8B1592-5622-4074-B9FB-49B609B19CBA}" sibTransId="{692BB1AE-233C-4577-9656-2C0630839560}"/>
    <dgm:cxn modelId="{AD8955B4-4946-4D6D-A34D-5A4AA1E3407D}" srcId="{4256B6D5-8607-45AA-9BBA-B2AB7B2EA735}" destId="{04E5F142-5970-44A8-B2D6-EC83358D3AAA}" srcOrd="1" destOrd="0" parTransId="{A7DF5082-274B-4CE9-8E51-ED8C9860179B}" sibTransId="{2348B808-996E-4D93-9D0A-6B5A2B0020CB}"/>
    <dgm:cxn modelId="{A2EA1123-B41A-48D2-8FE5-6C8B39A668EE}" srcId="{90985E16-B315-4F17-9E9F-B36265CD31D2}" destId="{D77BFBD5-827F-4773-8E77-74DCA61327C4}" srcOrd="2" destOrd="0" parTransId="{88A3DDF3-2506-45FD-A643-3F31C5D20C44}" sibTransId="{E8C66F3D-2270-4734-B6C4-7585EBFFE323}"/>
    <dgm:cxn modelId="{45DF3ABC-CB5F-47FB-B307-671991A03862}" type="presOf" srcId="{4256B6D5-8607-45AA-9BBA-B2AB7B2EA735}" destId="{3CC4A237-6F6E-46ED-9117-FED23A0E0BBB}" srcOrd="0" destOrd="0" presId="urn:microsoft.com/office/officeart/2005/8/layout/lProcess2"/>
    <dgm:cxn modelId="{99D1E78A-ED52-413A-BFF7-A9C9058305CE}" type="presOf" srcId="{D77BFBD5-827F-4773-8E77-74DCA61327C4}" destId="{44907999-CC79-4D33-9BBC-80ECF24DA782}" srcOrd="0" destOrd="0" presId="urn:microsoft.com/office/officeart/2005/8/layout/lProcess2"/>
    <dgm:cxn modelId="{6D104630-1130-4A68-9B3D-FF1146CF713D}" srcId="{90985E16-B315-4F17-9E9F-B36265CD31D2}" destId="{54E5092A-CF1A-4A41-9DB2-B39A0F3A230C}" srcOrd="0" destOrd="0" parTransId="{764F755E-6BEE-4CFE-ABC3-9D377CDE8FD0}" sibTransId="{06000EAE-ECBE-4CD1-BF39-D62744FE6484}"/>
    <dgm:cxn modelId="{77123AFD-B244-4387-9C71-686AFBE6CEB7}" srcId="{90985E16-B315-4F17-9E9F-B36265CD31D2}" destId="{8F44693D-06A1-430E-9701-F180289E3D20}" srcOrd="1" destOrd="0" parTransId="{D74043D8-8DC2-4430-B996-1D22FB71D187}" sibTransId="{2D18DE75-D1AE-4FB4-9FA4-F2967B261723}"/>
    <dgm:cxn modelId="{5E7C9125-6151-4F24-ABE2-3828C82B4B03}" type="presOf" srcId="{D8AE11B1-578B-44E1-96B8-02E382FDC539}" destId="{36EE10A9-AC15-436B-9EC5-CEE36B507948}" srcOrd="1" destOrd="0" presId="urn:microsoft.com/office/officeart/2005/8/layout/lProcess2"/>
    <dgm:cxn modelId="{292F5F03-8DF1-46C0-B853-F41966574BB9}" srcId="{4256B6D5-8607-45AA-9BBA-B2AB7B2EA735}" destId="{D8AE11B1-578B-44E1-96B8-02E382FDC539}" srcOrd="0" destOrd="0" parTransId="{78212191-3F77-42CE-BA20-5514ED422C2A}" sibTransId="{5C465488-6D8E-4D53-92DF-F003A0378A04}"/>
    <dgm:cxn modelId="{E58818DA-F241-416E-AA7D-68C6787BAFC8}" type="presOf" srcId="{2EFD29B5-06B3-4A59-9B6C-0EE05D177D75}" destId="{AF5DB68A-5F37-4B1B-9EFB-BF0E0AD93F15}" srcOrd="0" destOrd="0" presId="urn:microsoft.com/office/officeart/2005/8/layout/lProcess2"/>
    <dgm:cxn modelId="{AF9618FE-ACA1-42C9-921E-F3B359EBD83A}" srcId="{4256B6D5-8607-45AA-9BBA-B2AB7B2EA735}" destId="{90985E16-B315-4F17-9E9F-B36265CD31D2}" srcOrd="2" destOrd="0" parTransId="{427F1418-1B0D-46D8-AFBC-885134915198}" sibTransId="{6129DB6E-FC01-4ED4-8644-AE69DD2A3B38}"/>
    <dgm:cxn modelId="{1E3C541E-7045-4B41-AD6E-23ABD0110477}" type="presOf" srcId="{994D09D6-3344-4949-8F84-057C247A6EBF}" destId="{A3C56DDE-5DFF-4C7D-9C02-8172E668CAAD}" srcOrd="0" destOrd="0" presId="urn:microsoft.com/office/officeart/2005/8/layout/lProcess2"/>
    <dgm:cxn modelId="{AFDD2E37-E093-4650-AAC8-EB7ECB352DE0}" type="presOf" srcId="{90985E16-B315-4F17-9E9F-B36265CD31D2}" destId="{9695AD24-09E5-4044-959D-B5AD3347D8EC}" srcOrd="1" destOrd="0" presId="urn:microsoft.com/office/officeart/2005/8/layout/lProcess2"/>
    <dgm:cxn modelId="{382E8B9A-3ED8-4589-A42A-612F174552AD}" srcId="{D8AE11B1-578B-44E1-96B8-02E382FDC539}" destId="{98439E38-0E9A-4255-BF41-8D62924CFE75}" srcOrd="0" destOrd="0" parTransId="{B2077187-0F44-4FBC-BD82-827BF20BFD1B}" sibTransId="{8B658532-8BE8-45E2-8D5C-9E79F8066CA4}"/>
    <dgm:cxn modelId="{137F985C-B43C-4F48-A0C9-28842BE03F60}" type="presOf" srcId="{F9DCBC51-0CA3-4105-B8EF-0737984C69A8}" destId="{5B6B47C1-B4F0-4E18-B890-631ABC801921}" srcOrd="0" destOrd="0" presId="urn:microsoft.com/office/officeart/2005/8/layout/lProcess2"/>
    <dgm:cxn modelId="{EC7A27D6-B273-40BC-B2B4-63DFF4E51E55}" type="presOf" srcId="{B271CA28-9D0D-4C22-92C6-259126B44FCA}" destId="{DFFD2B25-308A-46B1-B9E2-13BC6DB62C0A}" srcOrd="0" destOrd="0" presId="urn:microsoft.com/office/officeart/2005/8/layout/lProcess2"/>
    <dgm:cxn modelId="{A7583C8E-6C61-49D1-8A0D-EF93984AAB0B}" srcId="{04E5F142-5970-44A8-B2D6-EC83358D3AAA}" destId="{2EFD29B5-06B3-4A59-9B6C-0EE05D177D75}" srcOrd="0" destOrd="0" parTransId="{A59A186E-6BE7-4315-8884-511C5E5EB239}" sibTransId="{994F0977-F503-4B40-AFF8-4DAF4D3A508C}"/>
    <dgm:cxn modelId="{D9786849-BCC4-4F43-8E3E-9FAF423D010A}" type="presOf" srcId="{54E5092A-CF1A-4A41-9DB2-B39A0F3A230C}" destId="{AC42C171-F574-4458-A5E5-556B74292132}" srcOrd="0" destOrd="0" presId="urn:microsoft.com/office/officeart/2005/8/layout/lProcess2"/>
    <dgm:cxn modelId="{517AFACC-2218-4D92-A95D-64900DCEBBAD}" srcId="{D8AE11B1-578B-44E1-96B8-02E382FDC539}" destId="{F9DCBC51-0CA3-4105-B8EF-0737984C69A8}" srcOrd="1" destOrd="0" parTransId="{68C84635-1F9D-4C1D-AEDA-3AC10DBC368C}" sibTransId="{416B7632-DDAC-4CC7-9CBB-0DBEA41D2237}"/>
    <dgm:cxn modelId="{42CAAAD0-2FB9-4C08-AB26-419969C34D18}" type="presOf" srcId="{8F44693D-06A1-430E-9701-F180289E3D20}" destId="{53AEA871-3F97-4E49-BEC9-FA07879E55D8}" srcOrd="0" destOrd="0" presId="urn:microsoft.com/office/officeart/2005/8/layout/lProcess2"/>
    <dgm:cxn modelId="{2113EDE8-807D-461B-9C49-E045A690A0DB}" srcId="{04E5F142-5970-44A8-B2D6-EC83358D3AAA}" destId="{B271CA28-9D0D-4C22-92C6-259126B44FCA}" srcOrd="1" destOrd="0" parTransId="{05D88ED4-3B84-4B27-A60E-8CEAA3824A82}" sibTransId="{978AA029-39BB-49F5-96E3-F56E4D77553B}"/>
    <dgm:cxn modelId="{53A2BFBF-33BA-4FD5-B721-28548598A0BD}" type="presOf" srcId="{98439E38-0E9A-4255-BF41-8D62924CFE75}" destId="{C3910AFE-A18C-4A7B-A16A-CEE61BADC7AC}" srcOrd="0" destOrd="0" presId="urn:microsoft.com/office/officeart/2005/8/layout/lProcess2"/>
    <dgm:cxn modelId="{37389ADB-A9DA-4CAD-9A3B-4CDA8B217D3A}" type="presOf" srcId="{04E5F142-5970-44A8-B2D6-EC83358D3AAA}" destId="{2DA88D96-6E6E-4875-B975-4D166DBA7E08}" srcOrd="0" destOrd="0" presId="urn:microsoft.com/office/officeart/2005/8/layout/lProcess2"/>
    <dgm:cxn modelId="{66CC02BA-E734-4E15-83D8-34B532CF6BFF}" type="presOf" srcId="{04E5F142-5970-44A8-B2D6-EC83358D3AAA}" destId="{0966C96D-C7B3-49CA-9AF5-74BAB9635E4E}" srcOrd="1" destOrd="0" presId="urn:microsoft.com/office/officeart/2005/8/layout/lProcess2"/>
    <dgm:cxn modelId="{6F02673B-FCB0-4718-BFFB-D08EE48676C9}" type="presOf" srcId="{D8AE11B1-578B-44E1-96B8-02E382FDC539}" destId="{88CF9264-5939-46A1-AA88-EE6FC34D9758}" srcOrd="0" destOrd="0" presId="urn:microsoft.com/office/officeart/2005/8/layout/lProcess2"/>
    <dgm:cxn modelId="{9A87A6A4-68A6-4987-BEA6-9B26330DA3D8}" type="presParOf" srcId="{3CC4A237-6F6E-46ED-9117-FED23A0E0BBB}" destId="{CF98BF0F-438C-41E7-A10C-4DBDA0A7315A}" srcOrd="0" destOrd="0" presId="urn:microsoft.com/office/officeart/2005/8/layout/lProcess2"/>
    <dgm:cxn modelId="{C40EED90-305A-48FA-A264-5D2FBA3E13AC}" type="presParOf" srcId="{CF98BF0F-438C-41E7-A10C-4DBDA0A7315A}" destId="{88CF9264-5939-46A1-AA88-EE6FC34D9758}" srcOrd="0" destOrd="0" presId="urn:microsoft.com/office/officeart/2005/8/layout/lProcess2"/>
    <dgm:cxn modelId="{3C956A11-8E4F-445D-8333-277C2DC4A4BA}" type="presParOf" srcId="{CF98BF0F-438C-41E7-A10C-4DBDA0A7315A}" destId="{36EE10A9-AC15-436B-9EC5-CEE36B507948}" srcOrd="1" destOrd="0" presId="urn:microsoft.com/office/officeart/2005/8/layout/lProcess2"/>
    <dgm:cxn modelId="{819E246B-9848-4648-92B5-26EF84D7A4AC}" type="presParOf" srcId="{CF98BF0F-438C-41E7-A10C-4DBDA0A7315A}" destId="{63430643-A423-40F1-BD79-CFF6386F3B70}" srcOrd="2" destOrd="0" presId="urn:microsoft.com/office/officeart/2005/8/layout/lProcess2"/>
    <dgm:cxn modelId="{B9D5DEA8-E3AD-4D6E-A30B-A4771A2112D1}" type="presParOf" srcId="{63430643-A423-40F1-BD79-CFF6386F3B70}" destId="{2756297A-5437-4E72-8904-C15561BC97EF}" srcOrd="0" destOrd="0" presId="urn:microsoft.com/office/officeart/2005/8/layout/lProcess2"/>
    <dgm:cxn modelId="{0903DADA-4FFE-4515-9221-A6CA32FAE860}" type="presParOf" srcId="{2756297A-5437-4E72-8904-C15561BC97EF}" destId="{C3910AFE-A18C-4A7B-A16A-CEE61BADC7AC}" srcOrd="0" destOrd="0" presId="urn:microsoft.com/office/officeart/2005/8/layout/lProcess2"/>
    <dgm:cxn modelId="{EA132989-4B6C-4054-980C-5BF1B8F18DEC}" type="presParOf" srcId="{2756297A-5437-4E72-8904-C15561BC97EF}" destId="{F032CFB3-5E63-422F-AD34-282D19D36A92}" srcOrd="1" destOrd="0" presId="urn:microsoft.com/office/officeart/2005/8/layout/lProcess2"/>
    <dgm:cxn modelId="{12B35F21-39D6-47AD-8CC9-CDAB397C6B2C}" type="presParOf" srcId="{2756297A-5437-4E72-8904-C15561BC97EF}" destId="{5B6B47C1-B4F0-4E18-B890-631ABC801921}" srcOrd="2" destOrd="0" presId="urn:microsoft.com/office/officeart/2005/8/layout/lProcess2"/>
    <dgm:cxn modelId="{EBEC25DC-BEDA-4A94-96F0-A4F8F1480C53}" type="presParOf" srcId="{3CC4A237-6F6E-46ED-9117-FED23A0E0BBB}" destId="{FFD35706-1F0A-49BA-BABD-588296EE3CC8}" srcOrd="1" destOrd="0" presId="urn:microsoft.com/office/officeart/2005/8/layout/lProcess2"/>
    <dgm:cxn modelId="{739F072D-1FCC-4CE0-AD69-5B708FF76366}" type="presParOf" srcId="{3CC4A237-6F6E-46ED-9117-FED23A0E0BBB}" destId="{81E0A3AD-4ED6-476A-8986-EE87D5E306EF}" srcOrd="2" destOrd="0" presId="urn:microsoft.com/office/officeart/2005/8/layout/lProcess2"/>
    <dgm:cxn modelId="{3DE0B738-3D8B-43FB-B8D2-9DCE05F54C7B}" type="presParOf" srcId="{81E0A3AD-4ED6-476A-8986-EE87D5E306EF}" destId="{2DA88D96-6E6E-4875-B975-4D166DBA7E08}" srcOrd="0" destOrd="0" presId="urn:microsoft.com/office/officeart/2005/8/layout/lProcess2"/>
    <dgm:cxn modelId="{F7BCE303-84D9-4E5E-8D5D-2993140FE39A}" type="presParOf" srcId="{81E0A3AD-4ED6-476A-8986-EE87D5E306EF}" destId="{0966C96D-C7B3-49CA-9AF5-74BAB9635E4E}" srcOrd="1" destOrd="0" presId="urn:microsoft.com/office/officeart/2005/8/layout/lProcess2"/>
    <dgm:cxn modelId="{AAEF6286-D70D-41FF-B779-9FF89B9343B8}" type="presParOf" srcId="{81E0A3AD-4ED6-476A-8986-EE87D5E306EF}" destId="{076D0B46-A98C-49EA-A96D-40536EFFC94A}" srcOrd="2" destOrd="0" presId="urn:microsoft.com/office/officeart/2005/8/layout/lProcess2"/>
    <dgm:cxn modelId="{16783A42-0333-4D42-98D6-EA80A2050375}" type="presParOf" srcId="{076D0B46-A98C-49EA-A96D-40536EFFC94A}" destId="{197E538E-8DDD-4CE5-BC11-8334B694709C}" srcOrd="0" destOrd="0" presId="urn:microsoft.com/office/officeart/2005/8/layout/lProcess2"/>
    <dgm:cxn modelId="{A4D42336-1B89-4F9E-AF34-AEE59750699B}" type="presParOf" srcId="{197E538E-8DDD-4CE5-BC11-8334B694709C}" destId="{AF5DB68A-5F37-4B1B-9EFB-BF0E0AD93F15}" srcOrd="0" destOrd="0" presId="urn:microsoft.com/office/officeart/2005/8/layout/lProcess2"/>
    <dgm:cxn modelId="{7E93CBEB-3914-429C-B405-AB1D083F295F}" type="presParOf" srcId="{197E538E-8DDD-4CE5-BC11-8334B694709C}" destId="{3A5BA806-8BFD-47B0-B763-1AC5973F05F5}" srcOrd="1" destOrd="0" presId="urn:microsoft.com/office/officeart/2005/8/layout/lProcess2"/>
    <dgm:cxn modelId="{107173E4-6AFE-4C38-AA12-4AAA336A0F57}" type="presParOf" srcId="{197E538E-8DDD-4CE5-BC11-8334B694709C}" destId="{DFFD2B25-308A-46B1-B9E2-13BC6DB62C0A}" srcOrd="2" destOrd="0" presId="urn:microsoft.com/office/officeart/2005/8/layout/lProcess2"/>
    <dgm:cxn modelId="{B35C4C9B-15FD-47E7-A400-6ACD35BE34E0}" type="presParOf" srcId="{197E538E-8DDD-4CE5-BC11-8334B694709C}" destId="{5D13B349-44B7-4E26-8FC0-18696F555643}" srcOrd="3" destOrd="0" presId="urn:microsoft.com/office/officeart/2005/8/layout/lProcess2"/>
    <dgm:cxn modelId="{D88EDE6C-E3EC-41BC-8299-4CC528CCBF48}" type="presParOf" srcId="{197E538E-8DDD-4CE5-BC11-8334B694709C}" destId="{A3C56DDE-5DFF-4C7D-9C02-8172E668CAAD}" srcOrd="4" destOrd="0" presId="urn:microsoft.com/office/officeart/2005/8/layout/lProcess2"/>
    <dgm:cxn modelId="{4A6785AB-3C83-4B8C-AAAF-F91A96A3D69D}" type="presParOf" srcId="{3CC4A237-6F6E-46ED-9117-FED23A0E0BBB}" destId="{0CB9946A-BBD2-4271-9763-E3A6993F5278}" srcOrd="3" destOrd="0" presId="urn:microsoft.com/office/officeart/2005/8/layout/lProcess2"/>
    <dgm:cxn modelId="{2AFF73FE-CCD7-4CBF-BB3A-B13B9F74A63B}" type="presParOf" srcId="{3CC4A237-6F6E-46ED-9117-FED23A0E0BBB}" destId="{583E1274-4C87-4BB3-A4EB-B40968181D63}" srcOrd="4" destOrd="0" presId="urn:microsoft.com/office/officeart/2005/8/layout/lProcess2"/>
    <dgm:cxn modelId="{C87D2221-24C8-4590-AF2B-8D9CBA096EA5}" type="presParOf" srcId="{583E1274-4C87-4BB3-A4EB-B40968181D63}" destId="{A5ED595A-1812-4EC6-BB7D-E8FF15599998}" srcOrd="0" destOrd="0" presId="urn:microsoft.com/office/officeart/2005/8/layout/lProcess2"/>
    <dgm:cxn modelId="{42D165E2-D06C-4C0E-BD89-F8D61C6F02BC}" type="presParOf" srcId="{583E1274-4C87-4BB3-A4EB-B40968181D63}" destId="{9695AD24-09E5-4044-959D-B5AD3347D8EC}" srcOrd="1" destOrd="0" presId="urn:microsoft.com/office/officeart/2005/8/layout/lProcess2"/>
    <dgm:cxn modelId="{DB629C71-8566-48F6-A0C9-F868B96387D7}" type="presParOf" srcId="{583E1274-4C87-4BB3-A4EB-B40968181D63}" destId="{5315217E-A056-4C17-BD74-13798E70236C}" srcOrd="2" destOrd="0" presId="urn:microsoft.com/office/officeart/2005/8/layout/lProcess2"/>
    <dgm:cxn modelId="{FE3DFC33-7A52-4762-B4BC-23005422C440}" type="presParOf" srcId="{5315217E-A056-4C17-BD74-13798E70236C}" destId="{B9E94270-6669-4E74-A6C4-24969796FC1F}" srcOrd="0" destOrd="0" presId="urn:microsoft.com/office/officeart/2005/8/layout/lProcess2"/>
    <dgm:cxn modelId="{D8E654D7-52CB-48C4-AAA7-5CC00A4414E3}" type="presParOf" srcId="{B9E94270-6669-4E74-A6C4-24969796FC1F}" destId="{AC42C171-F574-4458-A5E5-556B74292132}" srcOrd="0" destOrd="0" presId="urn:microsoft.com/office/officeart/2005/8/layout/lProcess2"/>
    <dgm:cxn modelId="{C4C0208F-C136-4B52-BC22-831E1E2B2651}" type="presParOf" srcId="{B9E94270-6669-4E74-A6C4-24969796FC1F}" destId="{C7B6F4B8-FE6C-4A51-8007-B7782216FC62}" srcOrd="1" destOrd="0" presId="urn:microsoft.com/office/officeart/2005/8/layout/lProcess2"/>
    <dgm:cxn modelId="{85FF114A-B43E-4B2B-97B2-3400D9F924E5}" type="presParOf" srcId="{B9E94270-6669-4E74-A6C4-24969796FC1F}" destId="{53AEA871-3F97-4E49-BEC9-FA07879E55D8}" srcOrd="2" destOrd="0" presId="urn:microsoft.com/office/officeart/2005/8/layout/lProcess2"/>
    <dgm:cxn modelId="{14A83D4B-9B28-4367-8684-B58DA5851ADB}" type="presParOf" srcId="{B9E94270-6669-4E74-A6C4-24969796FC1F}" destId="{54D90C30-4A93-44C7-8B5E-2C4366F0D83D}" srcOrd="3" destOrd="0" presId="urn:microsoft.com/office/officeart/2005/8/layout/lProcess2"/>
    <dgm:cxn modelId="{929997ED-D84C-4C1C-9890-094326031295}" type="presParOf" srcId="{B9E94270-6669-4E74-A6C4-24969796FC1F}" destId="{44907999-CC79-4D33-9BBC-80ECF24DA78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56B6D5-8607-45AA-9BBA-B2AB7B2EA73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4BCDD1-E63E-46B9-980E-09731F303FF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600" dirty="0">
              <a:solidFill>
                <a:srgbClr val="454545"/>
              </a:solidFill>
            </a:rPr>
            <a:t>QXS Hybrid Disk</a:t>
          </a:r>
        </a:p>
      </dgm:t>
    </dgm:pt>
    <dgm:pt modelId="{1EBA6A16-5B67-4D3A-8590-DB3D708BA8D8}" type="sibTrans" cxnId="{0AC3D92E-9EB3-4BED-9688-6E987FAE6FAD}">
      <dgm:prSet/>
      <dgm:spPr/>
      <dgm:t>
        <a:bodyPr/>
        <a:lstStyle/>
        <a:p>
          <a:endParaRPr lang="en-US"/>
        </a:p>
      </dgm:t>
    </dgm:pt>
    <dgm:pt modelId="{8A1A9F5E-5A1A-4228-80D2-C63C22E45339}" type="parTrans" cxnId="{0AC3D92E-9EB3-4BED-9688-6E987FAE6FAD}">
      <dgm:prSet/>
      <dgm:spPr/>
      <dgm:t>
        <a:bodyPr/>
        <a:lstStyle/>
        <a:p>
          <a:endParaRPr lang="en-US"/>
        </a:p>
      </dgm:t>
    </dgm:pt>
    <dgm:pt modelId="{6E51F3B3-55EF-4BA1-8FB1-5C0CE1EE7D9D}">
      <dgm:prSet phldrT="[Text]" custT="1"/>
      <dgm:spPr/>
      <dgm:t>
        <a:bodyPr/>
        <a:lstStyle/>
        <a:p>
          <a:r>
            <a:rPr lang="en-US" sz="1700" dirty="0"/>
            <a:t>QXS-3</a:t>
          </a:r>
        </a:p>
      </dgm:t>
    </dgm:pt>
    <dgm:pt modelId="{94589F1F-1D15-492E-9518-57E5B03A497D}" type="sibTrans" cxnId="{03AC45C7-D337-4517-A15A-40CC403121BF}">
      <dgm:prSet/>
      <dgm:spPr/>
      <dgm:t>
        <a:bodyPr/>
        <a:lstStyle/>
        <a:p>
          <a:endParaRPr lang="en-US"/>
        </a:p>
      </dgm:t>
    </dgm:pt>
    <dgm:pt modelId="{867839A8-EFB0-4F90-BE35-2DA365E8C0F7}" type="parTrans" cxnId="{03AC45C7-D337-4517-A15A-40CC403121BF}">
      <dgm:prSet/>
      <dgm:spPr/>
      <dgm:t>
        <a:bodyPr/>
        <a:lstStyle/>
        <a:p>
          <a:endParaRPr lang="en-US"/>
        </a:p>
      </dgm:t>
    </dgm:pt>
    <dgm:pt modelId="{B1C22419-8475-48E0-8CB7-B54CF71A5D32}">
      <dgm:prSet phldrT="[Text]" custT="1"/>
      <dgm:spPr/>
      <dgm:t>
        <a:bodyPr/>
        <a:lstStyle/>
        <a:p>
          <a:r>
            <a:rPr lang="en-US" sz="1700" dirty="0"/>
            <a:t>QXS-4</a:t>
          </a:r>
        </a:p>
      </dgm:t>
    </dgm:pt>
    <dgm:pt modelId="{2EF42C41-BD91-46C9-8882-FCE52D00FAE8}" type="sibTrans" cxnId="{FEAC08CC-3294-4511-A85A-388FA80D93B2}">
      <dgm:prSet/>
      <dgm:spPr/>
      <dgm:t>
        <a:bodyPr/>
        <a:lstStyle/>
        <a:p>
          <a:endParaRPr lang="en-US"/>
        </a:p>
      </dgm:t>
    </dgm:pt>
    <dgm:pt modelId="{97AC1CA0-2ED9-4340-B352-94A0BB85882C}" type="parTrans" cxnId="{FEAC08CC-3294-4511-A85A-388FA80D93B2}">
      <dgm:prSet/>
      <dgm:spPr/>
      <dgm:t>
        <a:bodyPr/>
        <a:lstStyle/>
        <a:p>
          <a:endParaRPr lang="en-US"/>
        </a:p>
      </dgm:t>
    </dgm:pt>
    <dgm:pt modelId="{11F82A70-DC00-433D-A3A4-7FAEC15FEBA3}">
      <dgm:prSet phldrT="[Text]" custT="1"/>
      <dgm:spPr/>
      <dgm:t>
        <a:bodyPr/>
        <a:lstStyle/>
        <a:p>
          <a:r>
            <a:rPr lang="en-US" sz="1700" dirty="0"/>
            <a:t>QXS-6</a:t>
          </a:r>
        </a:p>
      </dgm:t>
    </dgm:pt>
    <dgm:pt modelId="{185396A2-2EAE-467B-9170-0985BF69F1E1}" type="sibTrans" cxnId="{B9DFA45F-D435-406F-9F45-46EFE57FE081}">
      <dgm:prSet/>
      <dgm:spPr/>
      <dgm:t>
        <a:bodyPr/>
        <a:lstStyle/>
        <a:p>
          <a:endParaRPr lang="en-US"/>
        </a:p>
      </dgm:t>
    </dgm:pt>
    <dgm:pt modelId="{443314B6-39E8-4987-B8FF-00EBB7CE9C74}" type="parTrans" cxnId="{B9DFA45F-D435-406F-9F45-46EFE57FE081}">
      <dgm:prSet/>
      <dgm:spPr/>
      <dgm:t>
        <a:bodyPr/>
        <a:lstStyle/>
        <a:p>
          <a:endParaRPr lang="en-US"/>
        </a:p>
      </dgm:t>
    </dgm:pt>
    <dgm:pt modelId="{3CC4A237-6F6E-46ED-9117-FED23A0E0BBB}" type="pres">
      <dgm:prSet presAssocID="{4256B6D5-8607-45AA-9BBA-B2AB7B2EA73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F8AEBD-B6D8-4C5A-B690-C0CA2F6D2B07}" type="pres">
      <dgm:prSet presAssocID="{D84BCDD1-E63E-46B9-980E-09731F303FF5}" presName="compNode" presStyleCnt="0"/>
      <dgm:spPr/>
    </dgm:pt>
    <dgm:pt modelId="{DC90056C-4A9C-463C-A611-4E504391F300}" type="pres">
      <dgm:prSet presAssocID="{D84BCDD1-E63E-46B9-980E-09731F303FF5}" presName="aNode" presStyleLbl="bgShp" presStyleIdx="0" presStyleCnt="1" custLinFactNeighborY="379"/>
      <dgm:spPr/>
      <dgm:t>
        <a:bodyPr/>
        <a:lstStyle/>
        <a:p>
          <a:endParaRPr lang="en-US"/>
        </a:p>
      </dgm:t>
    </dgm:pt>
    <dgm:pt modelId="{9187FBEA-BCC8-4292-9E03-49A7FAD415DF}" type="pres">
      <dgm:prSet presAssocID="{D84BCDD1-E63E-46B9-980E-09731F303FF5}" presName="textNode" presStyleLbl="bgShp" presStyleIdx="0" presStyleCnt="1"/>
      <dgm:spPr/>
      <dgm:t>
        <a:bodyPr/>
        <a:lstStyle/>
        <a:p>
          <a:endParaRPr lang="en-US"/>
        </a:p>
      </dgm:t>
    </dgm:pt>
    <dgm:pt modelId="{C0DD9D86-1B3C-4F5A-8F1B-F2CB5B46C1C1}" type="pres">
      <dgm:prSet presAssocID="{D84BCDD1-E63E-46B9-980E-09731F303FF5}" presName="compChildNode" presStyleCnt="0"/>
      <dgm:spPr/>
    </dgm:pt>
    <dgm:pt modelId="{649765B5-46A7-4020-8D91-09BA93EA48A9}" type="pres">
      <dgm:prSet presAssocID="{D84BCDD1-E63E-46B9-980E-09731F303FF5}" presName="theInnerList" presStyleCnt="0"/>
      <dgm:spPr/>
    </dgm:pt>
    <dgm:pt modelId="{C4E9604A-E47C-4BF7-ADD9-8E672561322D}" type="pres">
      <dgm:prSet presAssocID="{6E51F3B3-55EF-4BA1-8FB1-5C0CE1EE7D9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A513A-DD55-4783-BA2E-844093F25E9D}" type="pres">
      <dgm:prSet presAssocID="{6E51F3B3-55EF-4BA1-8FB1-5C0CE1EE7D9D}" presName="aSpace2" presStyleCnt="0"/>
      <dgm:spPr/>
    </dgm:pt>
    <dgm:pt modelId="{705366F7-CDDB-4F01-A8C3-8C3DBA0086C1}" type="pres">
      <dgm:prSet presAssocID="{B1C22419-8475-48E0-8CB7-B54CF71A5D3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A2966-31F0-4ABA-9B6E-F6518E84960D}" type="pres">
      <dgm:prSet presAssocID="{B1C22419-8475-48E0-8CB7-B54CF71A5D32}" presName="aSpace2" presStyleCnt="0"/>
      <dgm:spPr/>
    </dgm:pt>
    <dgm:pt modelId="{C7CF8EDB-8CFE-42C3-BB8F-95C53E7999B1}" type="pres">
      <dgm:prSet presAssocID="{11F82A70-DC00-433D-A3A4-7FAEC15FEBA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856C12-3FE1-47A7-9632-E0936D3FBFFF}" type="presOf" srcId="{D84BCDD1-E63E-46B9-980E-09731F303FF5}" destId="{9187FBEA-BCC8-4292-9E03-49A7FAD415DF}" srcOrd="1" destOrd="0" presId="urn:microsoft.com/office/officeart/2005/8/layout/lProcess2"/>
    <dgm:cxn modelId="{B62D6F27-5603-4574-8578-8AFFA99D7A6D}" type="presOf" srcId="{D84BCDD1-E63E-46B9-980E-09731F303FF5}" destId="{DC90056C-4A9C-463C-A611-4E504391F300}" srcOrd="0" destOrd="0" presId="urn:microsoft.com/office/officeart/2005/8/layout/lProcess2"/>
    <dgm:cxn modelId="{FEAC08CC-3294-4511-A85A-388FA80D93B2}" srcId="{D84BCDD1-E63E-46B9-980E-09731F303FF5}" destId="{B1C22419-8475-48E0-8CB7-B54CF71A5D32}" srcOrd="1" destOrd="0" parTransId="{97AC1CA0-2ED9-4340-B352-94A0BB85882C}" sibTransId="{2EF42C41-BD91-46C9-8882-FCE52D00FAE8}"/>
    <dgm:cxn modelId="{0AC3D92E-9EB3-4BED-9688-6E987FAE6FAD}" srcId="{4256B6D5-8607-45AA-9BBA-B2AB7B2EA735}" destId="{D84BCDD1-E63E-46B9-980E-09731F303FF5}" srcOrd="0" destOrd="0" parTransId="{8A1A9F5E-5A1A-4228-80D2-C63C22E45339}" sibTransId="{1EBA6A16-5B67-4D3A-8590-DB3D708BA8D8}"/>
    <dgm:cxn modelId="{3DC16B79-C8CD-4976-AF6B-54EBE00D80DB}" type="presOf" srcId="{B1C22419-8475-48E0-8CB7-B54CF71A5D32}" destId="{705366F7-CDDB-4F01-A8C3-8C3DBA0086C1}" srcOrd="0" destOrd="0" presId="urn:microsoft.com/office/officeart/2005/8/layout/lProcess2"/>
    <dgm:cxn modelId="{1F9570CC-0C4E-4EDD-9D71-E160F4C94A3D}" type="presOf" srcId="{4256B6D5-8607-45AA-9BBA-B2AB7B2EA735}" destId="{3CC4A237-6F6E-46ED-9117-FED23A0E0BBB}" srcOrd="0" destOrd="0" presId="urn:microsoft.com/office/officeart/2005/8/layout/lProcess2"/>
    <dgm:cxn modelId="{1CC71B4D-9266-491F-89AF-A288133A0EF7}" type="presOf" srcId="{11F82A70-DC00-433D-A3A4-7FAEC15FEBA3}" destId="{C7CF8EDB-8CFE-42C3-BB8F-95C53E7999B1}" srcOrd="0" destOrd="0" presId="urn:microsoft.com/office/officeart/2005/8/layout/lProcess2"/>
    <dgm:cxn modelId="{03AC45C7-D337-4517-A15A-40CC403121BF}" srcId="{D84BCDD1-E63E-46B9-980E-09731F303FF5}" destId="{6E51F3B3-55EF-4BA1-8FB1-5C0CE1EE7D9D}" srcOrd="0" destOrd="0" parTransId="{867839A8-EFB0-4F90-BE35-2DA365E8C0F7}" sibTransId="{94589F1F-1D15-492E-9518-57E5B03A497D}"/>
    <dgm:cxn modelId="{B9DFA45F-D435-406F-9F45-46EFE57FE081}" srcId="{D84BCDD1-E63E-46B9-980E-09731F303FF5}" destId="{11F82A70-DC00-433D-A3A4-7FAEC15FEBA3}" srcOrd="2" destOrd="0" parTransId="{443314B6-39E8-4987-B8FF-00EBB7CE9C74}" sibTransId="{185396A2-2EAE-467B-9170-0985BF69F1E1}"/>
    <dgm:cxn modelId="{88B2C857-D2BA-48BF-BA3E-F068C2C5A36D}" type="presOf" srcId="{6E51F3B3-55EF-4BA1-8FB1-5C0CE1EE7D9D}" destId="{C4E9604A-E47C-4BF7-ADD9-8E672561322D}" srcOrd="0" destOrd="0" presId="urn:microsoft.com/office/officeart/2005/8/layout/lProcess2"/>
    <dgm:cxn modelId="{D8AAFFBB-2735-419A-BC14-644FC847C631}" type="presParOf" srcId="{3CC4A237-6F6E-46ED-9117-FED23A0E0BBB}" destId="{6EF8AEBD-B6D8-4C5A-B690-C0CA2F6D2B07}" srcOrd="0" destOrd="0" presId="urn:microsoft.com/office/officeart/2005/8/layout/lProcess2"/>
    <dgm:cxn modelId="{A1FCA84C-3278-433B-A519-20F2206D4E77}" type="presParOf" srcId="{6EF8AEBD-B6D8-4C5A-B690-C0CA2F6D2B07}" destId="{DC90056C-4A9C-463C-A611-4E504391F300}" srcOrd="0" destOrd="0" presId="urn:microsoft.com/office/officeart/2005/8/layout/lProcess2"/>
    <dgm:cxn modelId="{1C97E499-D1B9-496C-B20C-9C6C9EFCB025}" type="presParOf" srcId="{6EF8AEBD-B6D8-4C5A-B690-C0CA2F6D2B07}" destId="{9187FBEA-BCC8-4292-9E03-49A7FAD415DF}" srcOrd="1" destOrd="0" presId="urn:microsoft.com/office/officeart/2005/8/layout/lProcess2"/>
    <dgm:cxn modelId="{D55B8906-4522-43A6-AAA4-407B709D66F7}" type="presParOf" srcId="{6EF8AEBD-B6D8-4C5A-B690-C0CA2F6D2B07}" destId="{C0DD9D86-1B3C-4F5A-8F1B-F2CB5B46C1C1}" srcOrd="2" destOrd="0" presId="urn:microsoft.com/office/officeart/2005/8/layout/lProcess2"/>
    <dgm:cxn modelId="{8522D237-DA45-4D92-9B54-A1A81CF46C39}" type="presParOf" srcId="{C0DD9D86-1B3C-4F5A-8F1B-F2CB5B46C1C1}" destId="{649765B5-46A7-4020-8D91-09BA93EA48A9}" srcOrd="0" destOrd="0" presId="urn:microsoft.com/office/officeart/2005/8/layout/lProcess2"/>
    <dgm:cxn modelId="{7D381F83-BCD1-42F6-B249-AEF2D6C23E1A}" type="presParOf" srcId="{649765B5-46A7-4020-8D91-09BA93EA48A9}" destId="{C4E9604A-E47C-4BF7-ADD9-8E672561322D}" srcOrd="0" destOrd="0" presId="urn:microsoft.com/office/officeart/2005/8/layout/lProcess2"/>
    <dgm:cxn modelId="{CF6ABA2C-5DF4-4C4E-89D7-CA12824134FE}" type="presParOf" srcId="{649765B5-46A7-4020-8D91-09BA93EA48A9}" destId="{AA6A513A-DD55-4783-BA2E-844093F25E9D}" srcOrd="1" destOrd="0" presId="urn:microsoft.com/office/officeart/2005/8/layout/lProcess2"/>
    <dgm:cxn modelId="{EFA189B4-33F7-4088-9A19-4AAD5947A571}" type="presParOf" srcId="{649765B5-46A7-4020-8D91-09BA93EA48A9}" destId="{705366F7-CDDB-4F01-A8C3-8C3DBA0086C1}" srcOrd="2" destOrd="0" presId="urn:microsoft.com/office/officeart/2005/8/layout/lProcess2"/>
    <dgm:cxn modelId="{2649932C-F8C0-4F58-B300-A158C315C55F}" type="presParOf" srcId="{649765B5-46A7-4020-8D91-09BA93EA48A9}" destId="{1BBA2966-31F0-4ABA-9B6E-F6518E84960D}" srcOrd="3" destOrd="0" presId="urn:microsoft.com/office/officeart/2005/8/layout/lProcess2"/>
    <dgm:cxn modelId="{6A6E4530-E254-4216-9125-C0CD8C88616E}" type="presParOf" srcId="{649765B5-46A7-4020-8D91-09BA93EA48A9}" destId="{C7CF8EDB-8CFE-42C3-BB8F-95C53E7999B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56B6D5-8607-45AA-9BBA-B2AB7B2EA73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AE11B1-578B-44E1-96B8-02E382FDC539}">
      <dgm:prSet phldrT="[Text]"/>
      <dgm:spPr/>
      <dgm:t>
        <a:bodyPr/>
        <a:lstStyle/>
        <a:p>
          <a:r>
            <a:rPr lang="en-US" dirty="0">
              <a:solidFill>
                <a:srgbClr val="454545"/>
              </a:solidFill>
            </a:rPr>
            <a:t>QX</a:t>
          </a:r>
        </a:p>
      </dgm:t>
    </dgm:pt>
    <dgm:pt modelId="{5C465488-6D8E-4D53-92DF-F003A0378A04}" type="sibTrans" cxnId="{292F5F03-8DF1-46C0-B853-F41966574BB9}">
      <dgm:prSet/>
      <dgm:spPr/>
      <dgm:t>
        <a:bodyPr/>
        <a:lstStyle/>
        <a:p>
          <a:endParaRPr lang="en-US"/>
        </a:p>
      </dgm:t>
    </dgm:pt>
    <dgm:pt modelId="{78212191-3F77-42CE-BA20-5514ED422C2A}" type="parTrans" cxnId="{292F5F03-8DF1-46C0-B853-F41966574BB9}">
      <dgm:prSet/>
      <dgm:spPr/>
      <dgm:t>
        <a:bodyPr/>
        <a:lstStyle/>
        <a:p>
          <a:endParaRPr lang="en-US"/>
        </a:p>
      </dgm:t>
    </dgm:pt>
    <dgm:pt modelId="{98439E38-0E9A-4255-BF41-8D62924CFE75}">
      <dgm:prSet phldrT="[Text]"/>
      <dgm:spPr/>
      <dgm:t>
        <a:bodyPr/>
        <a:lstStyle/>
        <a:p>
          <a:r>
            <a:rPr lang="en-US" dirty="0"/>
            <a:t>QX-1200</a:t>
          </a:r>
        </a:p>
      </dgm:t>
    </dgm:pt>
    <dgm:pt modelId="{8B658532-8BE8-45E2-8D5C-9E79F8066CA4}" type="sibTrans" cxnId="{382E8B9A-3ED8-4589-A42A-612F174552AD}">
      <dgm:prSet/>
      <dgm:spPr/>
      <dgm:t>
        <a:bodyPr/>
        <a:lstStyle/>
        <a:p>
          <a:endParaRPr lang="en-US"/>
        </a:p>
      </dgm:t>
    </dgm:pt>
    <dgm:pt modelId="{B2077187-0F44-4FBC-BD82-827BF20BFD1B}" type="parTrans" cxnId="{382E8B9A-3ED8-4589-A42A-612F174552AD}">
      <dgm:prSet/>
      <dgm:spPr/>
      <dgm:t>
        <a:bodyPr/>
        <a:lstStyle/>
        <a:p>
          <a:endParaRPr lang="en-US"/>
        </a:p>
      </dgm:t>
    </dgm:pt>
    <dgm:pt modelId="{F9DCBC51-0CA3-4105-B8EF-0737984C69A8}">
      <dgm:prSet phldrT="[Text]"/>
      <dgm:spPr/>
      <dgm:t>
        <a:bodyPr/>
        <a:lstStyle/>
        <a:p>
          <a:r>
            <a:rPr lang="en-US" dirty="0"/>
            <a:t>QX-2400</a:t>
          </a:r>
        </a:p>
      </dgm:t>
    </dgm:pt>
    <dgm:pt modelId="{416B7632-DDAC-4CC7-9CBB-0DBEA41D2237}" type="sibTrans" cxnId="{517AFACC-2218-4D92-A95D-64900DCEBBAD}">
      <dgm:prSet/>
      <dgm:spPr/>
      <dgm:t>
        <a:bodyPr/>
        <a:lstStyle/>
        <a:p>
          <a:endParaRPr lang="en-US"/>
        </a:p>
      </dgm:t>
    </dgm:pt>
    <dgm:pt modelId="{68C84635-1F9D-4C1D-AEDA-3AC10DBC368C}" type="parTrans" cxnId="{517AFACC-2218-4D92-A95D-64900DCEBBAD}">
      <dgm:prSet/>
      <dgm:spPr/>
      <dgm:t>
        <a:bodyPr/>
        <a:lstStyle/>
        <a:p>
          <a:endParaRPr lang="en-US"/>
        </a:p>
      </dgm:t>
    </dgm:pt>
    <dgm:pt modelId="{04E5F142-5970-44A8-B2D6-EC83358D3AAA}">
      <dgm:prSet phldrT="[Text]"/>
      <dgm:spPr/>
      <dgm:t>
        <a:bodyPr/>
        <a:lstStyle/>
        <a:p>
          <a:r>
            <a:rPr lang="en-US" dirty="0">
              <a:solidFill>
                <a:srgbClr val="454545"/>
              </a:solidFill>
            </a:rPr>
            <a:t>QXS - SN</a:t>
          </a:r>
        </a:p>
      </dgm:t>
    </dgm:pt>
    <dgm:pt modelId="{2348B808-996E-4D93-9D0A-6B5A2B0020CB}" type="sibTrans" cxnId="{AD8955B4-4946-4D6D-A34D-5A4AA1E3407D}">
      <dgm:prSet/>
      <dgm:spPr/>
      <dgm:t>
        <a:bodyPr/>
        <a:lstStyle/>
        <a:p>
          <a:endParaRPr lang="en-US"/>
        </a:p>
      </dgm:t>
    </dgm:pt>
    <dgm:pt modelId="{A7DF5082-274B-4CE9-8E51-ED8C9860179B}" type="parTrans" cxnId="{AD8955B4-4946-4D6D-A34D-5A4AA1E3407D}">
      <dgm:prSet/>
      <dgm:spPr/>
      <dgm:t>
        <a:bodyPr/>
        <a:lstStyle/>
        <a:p>
          <a:endParaRPr lang="en-US"/>
        </a:p>
      </dgm:t>
    </dgm:pt>
    <dgm:pt modelId="{2EFD29B5-06B3-4A59-9B6C-0EE05D177D75}">
      <dgm:prSet phldrT="[Text]"/>
      <dgm:spPr/>
      <dgm:t>
        <a:bodyPr/>
        <a:lstStyle/>
        <a:p>
          <a:r>
            <a:rPr lang="en-US" dirty="0"/>
            <a:t>QXS-1200</a:t>
          </a:r>
        </a:p>
      </dgm:t>
    </dgm:pt>
    <dgm:pt modelId="{994F0977-F503-4B40-AFF8-4DAF4D3A508C}" type="sibTrans" cxnId="{A7583C8E-6C61-49D1-8A0D-EF93984AAB0B}">
      <dgm:prSet/>
      <dgm:spPr/>
      <dgm:t>
        <a:bodyPr/>
        <a:lstStyle/>
        <a:p>
          <a:endParaRPr lang="en-US"/>
        </a:p>
      </dgm:t>
    </dgm:pt>
    <dgm:pt modelId="{A59A186E-6BE7-4315-8884-511C5E5EB239}" type="parTrans" cxnId="{A7583C8E-6C61-49D1-8A0D-EF93984AAB0B}">
      <dgm:prSet/>
      <dgm:spPr/>
      <dgm:t>
        <a:bodyPr/>
        <a:lstStyle/>
        <a:p>
          <a:endParaRPr lang="en-US"/>
        </a:p>
      </dgm:t>
    </dgm:pt>
    <dgm:pt modelId="{B271CA28-9D0D-4C22-92C6-259126B44FCA}">
      <dgm:prSet phldrT="[Text]"/>
      <dgm:spPr/>
      <dgm:t>
        <a:bodyPr/>
        <a:lstStyle/>
        <a:p>
          <a:r>
            <a:rPr lang="en-US" dirty="0"/>
            <a:t>QXS-2400</a:t>
          </a:r>
        </a:p>
      </dgm:t>
    </dgm:pt>
    <dgm:pt modelId="{978AA029-39BB-49F5-96E3-F56E4D77553B}" type="sibTrans" cxnId="{2113EDE8-807D-461B-9C49-E045A690A0DB}">
      <dgm:prSet/>
      <dgm:spPr/>
      <dgm:t>
        <a:bodyPr/>
        <a:lstStyle/>
        <a:p>
          <a:endParaRPr lang="en-US"/>
        </a:p>
      </dgm:t>
    </dgm:pt>
    <dgm:pt modelId="{05D88ED4-3B84-4B27-A60E-8CEAA3824A82}" type="parTrans" cxnId="{2113EDE8-807D-461B-9C49-E045A690A0DB}">
      <dgm:prSet/>
      <dgm:spPr/>
      <dgm:t>
        <a:bodyPr/>
        <a:lstStyle/>
        <a:p>
          <a:endParaRPr lang="en-US"/>
        </a:p>
      </dgm:t>
    </dgm:pt>
    <dgm:pt modelId="{994D09D6-3344-4949-8F84-057C247A6EBF}">
      <dgm:prSet phldrT="[Text]"/>
      <dgm:spPr/>
      <dgm:t>
        <a:bodyPr/>
        <a:lstStyle/>
        <a:p>
          <a:r>
            <a:rPr lang="en-US" dirty="0"/>
            <a:t>QXS-5600</a:t>
          </a:r>
        </a:p>
      </dgm:t>
    </dgm:pt>
    <dgm:pt modelId="{692BB1AE-233C-4577-9656-2C0630839560}" type="sibTrans" cxnId="{E9475435-0ACC-46B2-B3F7-123CB4A1F36C}">
      <dgm:prSet/>
      <dgm:spPr/>
      <dgm:t>
        <a:bodyPr/>
        <a:lstStyle/>
        <a:p>
          <a:endParaRPr lang="en-US"/>
        </a:p>
      </dgm:t>
    </dgm:pt>
    <dgm:pt modelId="{0F8B1592-5622-4074-B9FB-49B609B19CBA}" type="parTrans" cxnId="{E9475435-0ACC-46B2-B3F7-123CB4A1F36C}">
      <dgm:prSet/>
      <dgm:spPr/>
      <dgm:t>
        <a:bodyPr/>
        <a:lstStyle/>
        <a:p>
          <a:endParaRPr lang="en-US"/>
        </a:p>
      </dgm:t>
    </dgm:pt>
    <dgm:pt modelId="{90985E16-B315-4F17-9E9F-B36265CD31D2}">
      <dgm:prSet phldrT="[Text]"/>
      <dgm:spPr/>
      <dgm:t>
        <a:bodyPr/>
        <a:lstStyle/>
        <a:p>
          <a:r>
            <a:rPr lang="en-US" dirty="0" err="1">
              <a:solidFill>
                <a:srgbClr val="454545"/>
              </a:solidFill>
            </a:rPr>
            <a:t>DotHill</a:t>
          </a:r>
          <a:r>
            <a:rPr lang="en-US" dirty="0">
              <a:solidFill>
                <a:srgbClr val="454545"/>
              </a:solidFill>
            </a:rPr>
            <a:t> Resale</a:t>
          </a:r>
        </a:p>
      </dgm:t>
    </dgm:pt>
    <dgm:pt modelId="{6129DB6E-FC01-4ED4-8644-AE69DD2A3B38}" type="sibTrans" cxnId="{AF9618FE-ACA1-42C9-921E-F3B359EBD83A}">
      <dgm:prSet/>
      <dgm:spPr/>
      <dgm:t>
        <a:bodyPr/>
        <a:lstStyle/>
        <a:p>
          <a:endParaRPr lang="en-US"/>
        </a:p>
      </dgm:t>
    </dgm:pt>
    <dgm:pt modelId="{427F1418-1B0D-46D8-AFBC-885134915198}" type="parTrans" cxnId="{AF9618FE-ACA1-42C9-921E-F3B359EBD83A}">
      <dgm:prSet/>
      <dgm:spPr/>
      <dgm:t>
        <a:bodyPr/>
        <a:lstStyle/>
        <a:p>
          <a:endParaRPr lang="en-US"/>
        </a:p>
      </dgm:t>
    </dgm:pt>
    <dgm:pt modelId="{54E5092A-CF1A-4A41-9DB2-B39A0F3A230C}">
      <dgm:prSet phldrT="[Text]"/>
      <dgm:spPr/>
      <dgm:t>
        <a:bodyPr/>
        <a:lstStyle/>
        <a:p>
          <a:r>
            <a:rPr lang="en-US" dirty="0"/>
            <a:t>3xxx</a:t>
          </a:r>
        </a:p>
      </dgm:t>
    </dgm:pt>
    <dgm:pt modelId="{764F755E-6BEE-4CFE-ABC3-9D377CDE8FD0}" type="parTrans" cxnId="{6D104630-1130-4A68-9B3D-FF1146CF713D}">
      <dgm:prSet/>
      <dgm:spPr/>
      <dgm:t>
        <a:bodyPr/>
        <a:lstStyle/>
        <a:p>
          <a:endParaRPr lang="en-US"/>
        </a:p>
      </dgm:t>
    </dgm:pt>
    <dgm:pt modelId="{06000EAE-ECBE-4CD1-BF39-D62744FE6484}" type="sibTrans" cxnId="{6D104630-1130-4A68-9B3D-FF1146CF713D}">
      <dgm:prSet/>
      <dgm:spPr/>
      <dgm:t>
        <a:bodyPr/>
        <a:lstStyle/>
        <a:p>
          <a:endParaRPr lang="en-US"/>
        </a:p>
      </dgm:t>
    </dgm:pt>
    <dgm:pt modelId="{8F44693D-06A1-430E-9701-F180289E3D20}">
      <dgm:prSet phldrT="[Text]"/>
      <dgm:spPr/>
      <dgm:t>
        <a:bodyPr/>
        <a:lstStyle/>
        <a:p>
          <a:r>
            <a:rPr lang="en-US" dirty="0"/>
            <a:t>4xxx</a:t>
          </a:r>
        </a:p>
      </dgm:t>
    </dgm:pt>
    <dgm:pt modelId="{D74043D8-8DC2-4430-B996-1D22FB71D187}" type="parTrans" cxnId="{77123AFD-B244-4387-9C71-686AFBE6CEB7}">
      <dgm:prSet/>
      <dgm:spPr/>
      <dgm:t>
        <a:bodyPr/>
        <a:lstStyle/>
        <a:p>
          <a:endParaRPr lang="en-US"/>
        </a:p>
      </dgm:t>
    </dgm:pt>
    <dgm:pt modelId="{2D18DE75-D1AE-4FB4-9FA4-F2967B261723}" type="sibTrans" cxnId="{77123AFD-B244-4387-9C71-686AFBE6CEB7}">
      <dgm:prSet/>
      <dgm:spPr/>
      <dgm:t>
        <a:bodyPr/>
        <a:lstStyle/>
        <a:p>
          <a:endParaRPr lang="en-US"/>
        </a:p>
      </dgm:t>
    </dgm:pt>
    <dgm:pt modelId="{D77BFBD5-827F-4773-8E77-74DCA61327C4}">
      <dgm:prSet phldrT="[Text]"/>
      <dgm:spPr/>
      <dgm:t>
        <a:bodyPr/>
        <a:lstStyle/>
        <a:p>
          <a:r>
            <a:rPr lang="en-US" dirty="0"/>
            <a:t>6xxx</a:t>
          </a:r>
        </a:p>
      </dgm:t>
    </dgm:pt>
    <dgm:pt modelId="{88A3DDF3-2506-45FD-A643-3F31C5D20C44}" type="parTrans" cxnId="{A2EA1123-B41A-48D2-8FE5-6C8B39A668EE}">
      <dgm:prSet/>
      <dgm:spPr/>
      <dgm:t>
        <a:bodyPr/>
        <a:lstStyle/>
        <a:p>
          <a:endParaRPr lang="en-US"/>
        </a:p>
      </dgm:t>
    </dgm:pt>
    <dgm:pt modelId="{E8C66F3D-2270-4734-B6C4-7585EBFFE323}" type="sibTrans" cxnId="{A2EA1123-B41A-48D2-8FE5-6C8B39A668EE}">
      <dgm:prSet/>
      <dgm:spPr/>
      <dgm:t>
        <a:bodyPr/>
        <a:lstStyle/>
        <a:p>
          <a:endParaRPr lang="en-US"/>
        </a:p>
      </dgm:t>
    </dgm:pt>
    <dgm:pt modelId="{3CC4A237-6F6E-46ED-9117-FED23A0E0BBB}" type="pres">
      <dgm:prSet presAssocID="{4256B6D5-8607-45AA-9BBA-B2AB7B2EA73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8BF0F-438C-41E7-A10C-4DBDA0A7315A}" type="pres">
      <dgm:prSet presAssocID="{D8AE11B1-578B-44E1-96B8-02E382FDC539}" presName="compNode" presStyleCnt="0"/>
      <dgm:spPr/>
    </dgm:pt>
    <dgm:pt modelId="{88CF9264-5939-46A1-AA88-EE6FC34D9758}" type="pres">
      <dgm:prSet presAssocID="{D8AE11B1-578B-44E1-96B8-02E382FDC539}" presName="aNode" presStyleLbl="bgShp" presStyleIdx="0" presStyleCnt="3" custLinFactNeighborY="-1020"/>
      <dgm:spPr/>
      <dgm:t>
        <a:bodyPr/>
        <a:lstStyle/>
        <a:p>
          <a:endParaRPr lang="en-US"/>
        </a:p>
      </dgm:t>
    </dgm:pt>
    <dgm:pt modelId="{36EE10A9-AC15-436B-9EC5-CEE36B507948}" type="pres">
      <dgm:prSet presAssocID="{D8AE11B1-578B-44E1-96B8-02E382FDC539}" presName="textNode" presStyleLbl="bgShp" presStyleIdx="0" presStyleCnt="3"/>
      <dgm:spPr/>
      <dgm:t>
        <a:bodyPr/>
        <a:lstStyle/>
        <a:p>
          <a:endParaRPr lang="en-US"/>
        </a:p>
      </dgm:t>
    </dgm:pt>
    <dgm:pt modelId="{63430643-A423-40F1-BD79-CFF6386F3B70}" type="pres">
      <dgm:prSet presAssocID="{D8AE11B1-578B-44E1-96B8-02E382FDC539}" presName="compChildNode" presStyleCnt="0"/>
      <dgm:spPr/>
    </dgm:pt>
    <dgm:pt modelId="{2756297A-5437-4E72-8904-C15561BC97EF}" type="pres">
      <dgm:prSet presAssocID="{D8AE11B1-578B-44E1-96B8-02E382FDC539}" presName="theInnerList" presStyleCnt="0"/>
      <dgm:spPr/>
    </dgm:pt>
    <dgm:pt modelId="{C3910AFE-A18C-4A7B-A16A-CEE61BADC7AC}" type="pres">
      <dgm:prSet presAssocID="{98439E38-0E9A-4255-BF41-8D62924CFE75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2CFB3-5E63-422F-AD34-282D19D36A92}" type="pres">
      <dgm:prSet presAssocID="{98439E38-0E9A-4255-BF41-8D62924CFE75}" presName="aSpace2" presStyleCnt="0"/>
      <dgm:spPr/>
    </dgm:pt>
    <dgm:pt modelId="{5B6B47C1-B4F0-4E18-B890-631ABC801921}" type="pres">
      <dgm:prSet presAssocID="{F9DCBC51-0CA3-4105-B8EF-0737984C69A8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35706-1F0A-49BA-BABD-588296EE3CC8}" type="pres">
      <dgm:prSet presAssocID="{D8AE11B1-578B-44E1-96B8-02E382FDC539}" presName="aSpace" presStyleCnt="0"/>
      <dgm:spPr/>
    </dgm:pt>
    <dgm:pt modelId="{81E0A3AD-4ED6-476A-8986-EE87D5E306EF}" type="pres">
      <dgm:prSet presAssocID="{04E5F142-5970-44A8-B2D6-EC83358D3AAA}" presName="compNode" presStyleCnt="0"/>
      <dgm:spPr/>
    </dgm:pt>
    <dgm:pt modelId="{2DA88D96-6E6E-4875-B975-4D166DBA7E08}" type="pres">
      <dgm:prSet presAssocID="{04E5F142-5970-44A8-B2D6-EC83358D3AAA}" presName="aNode" presStyleLbl="bgShp" presStyleIdx="1" presStyleCnt="3"/>
      <dgm:spPr/>
      <dgm:t>
        <a:bodyPr/>
        <a:lstStyle/>
        <a:p>
          <a:endParaRPr lang="en-US"/>
        </a:p>
      </dgm:t>
    </dgm:pt>
    <dgm:pt modelId="{0966C96D-C7B3-49CA-9AF5-74BAB9635E4E}" type="pres">
      <dgm:prSet presAssocID="{04E5F142-5970-44A8-B2D6-EC83358D3AAA}" presName="textNode" presStyleLbl="bgShp" presStyleIdx="1" presStyleCnt="3"/>
      <dgm:spPr/>
      <dgm:t>
        <a:bodyPr/>
        <a:lstStyle/>
        <a:p>
          <a:endParaRPr lang="en-US"/>
        </a:p>
      </dgm:t>
    </dgm:pt>
    <dgm:pt modelId="{076D0B46-A98C-49EA-A96D-40536EFFC94A}" type="pres">
      <dgm:prSet presAssocID="{04E5F142-5970-44A8-B2D6-EC83358D3AAA}" presName="compChildNode" presStyleCnt="0"/>
      <dgm:spPr/>
    </dgm:pt>
    <dgm:pt modelId="{197E538E-8DDD-4CE5-BC11-8334B694709C}" type="pres">
      <dgm:prSet presAssocID="{04E5F142-5970-44A8-B2D6-EC83358D3AAA}" presName="theInnerList" presStyleCnt="0"/>
      <dgm:spPr/>
    </dgm:pt>
    <dgm:pt modelId="{AF5DB68A-5F37-4B1B-9EFB-BF0E0AD93F15}" type="pres">
      <dgm:prSet presAssocID="{2EFD29B5-06B3-4A59-9B6C-0EE05D177D75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BA806-8BFD-47B0-B763-1AC5973F05F5}" type="pres">
      <dgm:prSet presAssocID="{2EFD29B5-06B3-4A59-9B6C-0EE05D177D75}" presName="aSpace2" presStyleCnt="0"/>
      <dgm:spPr/>
    </dgm:pt>
    <dgm:pt modelId="{DFFD2B25-308A-46B1-B9E2-13BC6DB62C0A}" type="pres">
      <dgm:prSet presAssocID="{B271CA28-9D0D-4C22-92C6-259126B44FCA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3B349-44B7-4E26-8FC0-18696F555643}" type="pres">
      <dgm:prSet presAssocID="{B271CA28-9D0D-4C22-92C6-259126B44FCA}" presName="aSpace2" presStyleCnt="0"/>
      <dgm:spPr/>
    </dgm:pt>
    <dgm:pt modelId="{A3C56DDE-5DFF-4C7D-9C02-8172E668CAAD}" type="pres">
      <dgm:prSet presAssocID="{994D09D6-3344-4949-8F84-057C247A6EBF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9946A-BBD2-4271-9763-E3A6993F5278}" type="pres">
      <dgm:prSet presAssocID="{04E5F142-5970-44A8-B2D6-EC83358D3AAA}" presName="aSpace" presStyleCnt="0"/>
      <dgm:spPr/>
    </dgm:pt>
    <dgm:pt modelId="{583E1274-4C87-4BB3-A4EB-B40968181D63}" type="pres">
      <dgm:prSet presAssocID="{90985E16-B315-4F17-9E9F-B36265CD31D2}" presName="compNode" presStyleCnt="0"/>
      <dgm:spPr/>
    </dgm:pt>
    <dgm:pt modelId="{A5ED595A-1812-4EC6-BB7D-E8FF15599998}" type="pres">
      <dgm:prSet presAssocID="{90985E16-B315-4F17-9E9F-B36265CD31D2}" presName="aNode" presStyleLbl="bgShp" presStyleIdx="2" presStyleCnt="3"/>
      <dgm:spPr/>
      <dgm:t>
        <a:bodyPr/>
        <a:lstStyle/>
        <a:p>
          <a:endParaRPr lang="en-US"/>
        </a:p>
      </dgm:t>
    </dgm:pt>
    <dgm:pt modelId="{9695AD24-09E5-4044-959D-B5AD3347D8EC}" type="pres">
      <dgm:prSet presAssocID="{90985E16-B315-4F17-9E9F-B36265CD31D2}" presName="textNode" presStyleLbl="bgShp" presStyleIdx="2" presStyleCnt="3"/>
      <dgm:spPr/>
      <dgm:t>
        <a:bodyPr/>
        <a:lstStyle/>
        <a:p>
          <a:endParaRPr lang="en-US"/>
        </a:p>
      </dgm:t>
    </dgm:pt>
    <dgm:pt modelId="{5315217E-A056-4C17-BD74-13798E70236C}" type="pres">
      <dgm:prSet presAssocID="{90985E16-B315-4F17-9E9F-B36265CD31D2}" presName="compChildNode" presStyleCnt="0"/>
      <dgm:spPr/>
    </dgm:pt>
    <dgm:pt modelId="{B9E94270-6669-4E74-A6C4-24969796FC1F}" type="pres">
      <dgm:prSet presAssocID="{90985E16-B315-4F17-9E9F-B36265CD31D2}" presName="theInnerList" presStyleCnt="0"/>
      <dgm:spPr/>
    </dgm:pt>
    <dgm:pt modelId="{AC42C171-F574-4458-A5E5-556B74292132}" type="pres">
      <dgm:prSet presAssocID="{54E5092A-CF1A-4A41-9DB2-B39A0F3A230C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6F4B8-FE6C-4A51-8007-B7782216FC62}" type="pres">
      <dgm:prSet presAssocID="{54E5092A-CF1A-4A41-9DB2-B39A0F3A230C}" presName="aSpace2" presStyleCnt="0"/>
      <dgm:spPr/>
    </dgm:pt>
    <dgm:pt modelId="{53AEA871-3F97-4E49-BEC9-FA07879E55D8}" type="pres">
      <dgm:prSet presAssocID="{8F44693D-06A1-430E-9701-F180289E3D20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90C30-4A93-44C7-8B5E-2C4366F0D83D}" type="pres">
      <dgm:prSet presAssocID="{8F44693D-06A1-430E-9701-F180289E3D20}" presName="aSpace2" presStyleCnt="0"/>
      <dgm:spPr/>
    </dgm:pt>
    <dgm:pt modelId="{44907999-CC79-4D33-9BBC-80ECF24DA782}" type="pres">
      <dgm:prSet presAssocID="{D77BFBD5-827F-4773-8E77-74DCA61327C4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EA1123-B41A-48D2-8FE5-6C8B39A668EE}" srcId="{90985E16-B315-4F17-9E9F-B36265CD31D2}" destId="{D77BFBD5-827F-4773-8E77-74DCA61327C4}" srcOrd="2" destOrd="0" parTransId="{88A3DDF3-2506-45FD-A643-3F31C5D20C44}" sibTransId="{E8C66F3D-2270-4734-B6C4-7585EBFFE323}"/>
    <dgm:cxn modelId="{382E8B9A-3ED8-4589-A42A-612F174552AD}" srcId="{D8AE11B1-578B-44E1-96B8-02E382FDC539}" destId="{98439E38-0E9A-4255-BF41-8D62924CFE75}" srcOrd="0" destOrd="0" parTransId="{B2077187-0F44-4FBC-BD82-827BF20BFD1B}" sibTransId="{8B658532-8BE8-45E2-8D5C-9E79F8066CA4}"/>
    <dgm:cxn modelId="{292F5F03-8DF1-46C0-B853-F41966574BB9}" srcId="{4256B6D5-8607-45AA-9BBA-B2AB7B2EA735}" destId="{D8AE11B1-578B-44E1-96B8-02E382FDC539}" srcOrd="0" destOrd="0" parTransId="{78212191-3F77-42CE-BA20-5514ED422C2A}" sibTransId="{5C465488-6D8E-4D53-92DF-F003A0378A04}"/>
    <dgm:cxn modelId="{79ECC58C-32CB-44D1-A7D3-FFFFD038B3C2}" type="presOf" srcId="{D77BFBD5-827F-4773-8E77-74DCA61327C4}" destId="{44907999-CC79-4D33-9BBC-80ECF24DA782}" srcOrd="0" destOrd="0" presId="urn:microsoft.com/office/officeart/2005/8/layout/lProcess2"/>
    <dgm:cxn modelId="{AD8955B4-4946-4D6D-A34D-5A4AA1E3407D}" srcId="{4256B6D5-8607-45AA-9BBA-B2AB7B2EA735}" destId="{04E5F142-5970-44A8-B2D6-EC83358D3AAA}" srcOrd="1" destOrd="0" parTransId="{A7DF5082-274B-4CE9-8E51-ED8C9860179B}" sibTransId="{2348B808-996E-4D93-9D0A-6B5A2B0020CB}"/>
    <dgm:cxn modelId="{4858BA95-3899-488A-ABAF-13BB2C8ED4E9}" type="presOf" srcId="{4256B6D5-8607-45AA-9BBA-B2AB7B2EA735}" destId="{3CC4A237-6F6E-46ED-9117-FED23A0E0BBB}" srcOrd="0" destOrd="0" presId="urn:microsoft.com/office/officeart/2005/8/layout/lProcess2"/>
    <dgm:cxn modelId="{67AC62FE-95B6-441F-ADF5-532DA16DA107}" type="presOf" srcId="{D8AE11B1-578B-44E1-96B8-02E382FDC539}" destId="{88CF9264-5939-46A1-AA88-EE6FC34D9758}" srcOrd="0" destOrd="0" presId="urn:microsoft.com/office/officeart/2005/8/layout/lProcess2"/>
    <dgm:cxn modelId="{CFD2BE5E-C35F-47F4-ADEB-4D35A6714363}" type="presOf" srcId="{04E5F142-5970-44A8-B2D6-EC83358D3AAA}" destId="{2DA88D96-6E6E-4875-B975-4D166DBA7E08}" srcOrd="0" destOrd="0" presId="urn:microsoft.com/office/officeart/2005/8/layout/lProcess2"/>
    <dgm:cxn modelId="{8EE14241-E713-4BA4-AFF3-B2AB4C181B19}" type="presOf" srcId="{04E5F142-5970-44A8-B2D6-EC83358D3AAA}" destId="{0966C96D-C7B3-49CA-9AF5-74BAB9635E4E}" srcOrd="1" destOrd="0" presId="urn:microsoft.com/office/officeart/2005/8/layout/lProcess2"/>
    <dgm:cxn modelId="{AF9618FE-ACA1-42C9-921E-F3B359EBD83A}" srcId="{4256B6D5-8607-45AA-9BBA-B2AB7B2EA735}" destId="{90985E16-B315-4F17-9E9F-B36265CD31D2}" srcOrd="2" destOrd="0" parTransId="{427F1418-1B0D-46D8-AFBC-885134915198}" sibTransId="{6129DB6E-FC01-4ED4-8644-AE69DD2A3B38}"/>
    <dgm:cxn modelId="{C97FD279-833F-492D-8661-66FE8626394F}" type="presOf" srcId="{F9DCBC51-0CA3-4105-B8EF-0737984C69A8}" destId="{5B6B47C1-B4F0-4E18-B890-631ABC801921}" srcOrd="0" destOrd="0" presId="urn:microsoft.com/office/officeart/2005/8/layout/lProcess2"/>
    <dgm:cxn modelId="{9D3C130C-EC0A-4319-9EC4-46B731762AEE}" type="presOf" srcId="{2EFD29B5-06B3-4A59-9B6C-0EE05D177D75}" destId="{AF5DB68A-5F37-4B1B-9EFB-BF0E0AD93F15}" srcOrd="0" destOrd="0" presId="urn:microsoft.com/office/officeart/2005/8/layout/lProcess2"/>
    <dgm:cxn modelId="{A7583C8E-6C61-49D1-8A0D-EF93984AAB0B}" srcId="{04E5F142-5970-44A8-B2D6-EC83358D3AAA}" destId="{2EFD29B5-06B3-4A59-9B6C-0EE05D177D75}" srcOrd="0" destOrd="0" parTransId="{A59A186E-6BE7-4315-8884-511C5E5EB239}" sibTransId="{994F0977-F503-4B40-AFF8-4DAF4D3A508C}"/>
    <dgm:cxn modelId="{2113EDE8-807D-461B-9C49-E045A690A0DB}" srcId="{04E5F142-5970-44A8-B2D6-EC83358D3AAA}" destId="{B271CA28-9D0D-4C22-92C6-259126B44FCA}" srcOrd="1" destOrd="0" parTransId="{05D88ED4-3B84-4B27-A60E-8CEAA3824A82}" sibTransId="{978AA029-39BB-49F5-96E3-F56E4D77553B}"/>
    <dgm:cxn modelId="{E8A42C6A-61CB-427B-B143-85C0050E56EE}" type="presOf" srcId="{D8AE11B1-578B-44E1-96B8-02E382FDC539}" destId="{36EE10A9-AC15-436B-9EC5-CEE36B507948}" srcOrd="1" destOrd="0" presId="urn:microsoft.com/office/officeart/2005/8/layout/lProcess2"/>
    <dgm:cxn modelId="{274780E4-6E1A-45C0-9A7F-507D0D3ADDED}" type="presOf" srcId="{54E5092A-CF1A-4A41-9DB2-B39A0F3A230C}" destId="{AC42C171-F574-4458-A5E5-556B74292132}" srcOrd="0" destOrd="0" presId="urn:microsoft.com/office/officeart/2005/8/layout/lProcess2"/>
    <dgm:cxn modelId="{517AFACC-2218-4D92-A95D-64900DCEBBAD}" srcId="{D8AE11B1-578B-44E1-96B8-02E382FDC539}" destId="{F9DCBC51-0CA3-4105-B8EF-0737984C69A8}" srcOrd="1" destOrd="0" parTransId="{68C84635-1F9D-4C1D-AEDA-3AC10DBC368C}" sibTransId="{416B7632-DDAC-4CC7-9CBB-0DBEA41D2237}"/>
    <dgm:cxn modelId="{77123AFD-B244-4387-9C71-686AFBE6CEB7}" srcId="{90985E16-B315-4F17-9E9F-B36265CD31D2}" destId="{8F44693D-06A1-430E-9701-F180289E3D20}" srcOrd="1" destOrd="0" parTransId="{D74043D8-8DC2-4430-B996-1D22FB71D187}" sibTransId="{2D18DE75-D1AE-4FB4-9FA4-F2967B261723}"/>
    <dgm:cxn modelId="{88E7A46B-FC16-433C-900A-A2C1299A1B47}" type="presOf" srcId="{8F44693D-06A1-430E-9701-F180289E3D20}" destId="{53AEA871-3F97-4E49-BEC9-FA07879E55D8}" srcOrd="0" destOrd="0" presId="urn:microsoft.com/office/officeart/2005/8/layout/lProcess2"/>
    <dgm:cxn modelId="{933FEECA-EED1-4CE6-A815-EAA9693995C8}" type="presOf" srcId="{90985E16-B315-4F17-9E9F-B36265CD31D2}" destId="{9695AD24-09E5-4044-959D-B5AD3347D8EC}" srcOrd="1" destOrd="0" presId="urn:microsoft.com/office/officeart/2005/8/layout/lProcess2"/>
    <dgm:cxn modelId="{6D104630-1130-4A68-9B3D-FF1146CF713D}" srcId="{90985E16-B315-4F17-9E9F-B36265CD31D2}" destId="{54E5092A-CF1A-4A41-9DB2-B39A0F3A230C}" srcOrd="0" destOrd="0" parTransId="{764F755E-6BEE-4CFE-ABC3-9D377CDE8FD0}" sibTransId="{06000EAE-ECBE-4CD1-BF39-D62744FE6484}"/>
    <dgm:cxn modelId="{83F824B9-FDB8-4064-9E81-032B73C36C58}" type="presOf" srcId="{98439E38-0E9A-4255-BF41-8D62924CFE75}" destId="{C3910AFE-A18C-4A7B-A16A-CEE61BADC7AC}" srcOrd="0" destOrd="0" presId="urn:microsoft.com/office/officeart/2005/8/layout/lProcess2"/>
    <dgm:cxn modelId="{50B56729-3A52-4B19-9A33-6D19FBBEF5AC}" type="presOf" srcId="{994D09D6-3344-4949-8F84-057C247A6EBF}" destId="{A3C56DDE-5DFF-4C7D-9C02-8172E668CAAD}" srcOrd="0" destOrd="0" presId="urn:microsoft.com/office/officeart/2005/8/layout/lProcess2"/>
    <dgm:cxn modelId="{E9475435-0ACC-46B2-B3F7-123CB4A1F36C}" srcId="{04E5F142-5970-44A8-B2D6-EC83358D3AAA}" destId="{994D09D6-3344-4949-8F84-057C247A6EBF}" srcOrd="2" destOrd="0" parTransId="{0F8B1592-5622-4074-B9FB-49B609B19CBA}" sibTransId="{692BB1AE-233C-4577-9656-2C0630839560}"/>
    <dgm:cxn modelId="{08E9E1A4-313B-4A13-AED1-1B7BF77196C2}" type="presOf" srcId="{B271CA28-9D0D-4C22-92C6-259126B44FCA}" destId="{DFFD2B25-308A-46B1-B9E2-13BC6DB62C0A}" srcOrd="0" destOrd="0" presId="urn:microsoft.com/office/officeart/2005/8/layout/lProcess2"/>
    <dgm:cxn modelId="{3C8FFBCD-3C36-4C50-A159-9FFABFF69645}" type="presOf" srcId="{90985E16-B315-4F17-9E9F-B36265CD31D2}" destId="{A5ED595A-1812-4EC6-BB7D-E8FF15599998}" srcOrd="0" destOrd="0" presId="urn:microsoft.com/office/officeart/2005/8/layout/lProcess2"/>
    <dgm:cxn modelId="{1F266FAB-6C7A-47CD-8574-3066A97BF87A}" type="presParOf" srcId="{3CC4A237-6F6E-46ED-9117-FED23A0E0BBB}" destId="{CF98BF0F-438C-41E7-A10C-4DBDA0A7315A}" srcOrd="0" destOrd="0" presId="urn:microsoft.com/office/officeart/2005/8/layout/lProcess2"/>
    <dgm:cxn modelId="{59FF62DD-CA94-4B97-8BFA-5F61A5BBD8B3}" type="presParOf" srcId="{CF98BF0F-438C-41E7-A10C-4DBDA0A7315A}" destId="{88CF9264-5939-46A1-AA88-EE6FC34D9758}" srcOrd="0" destOrd="0" presId="urn:microsoft.com/office/officeart/2005/8/layout/lProcess2"/>
    <dgm:cxn modelId="{2D198F66-F7DC-4A74-A75F-6166AB4F9793}" type="presParOf" srcId="{CF98BF0F-438C-41E7-A10C-4DBDA0A7315A}" destId="{36EE10A9-AC15-436B-9EC5-CEE36B507948}" srcOrd="1" destOrd="0" presId="urn:microsoft.com/office/officeart/2005/8/layout/lProcess2"/>
    <dgm:cxn modelId="{AD680AD0-1BF5-4B03-8AB9-29D40F53DCDB}" type="presParOf" srcId="{CF98BF0F-438C-41E7-A10C-4DBDA0A7315A}" destId="{63430643-A423-40F1-BD79-CFF6386F3B70}" srcOrd="2" destOrd="0" presId="urn:microsoft.com/office/officeart/2005/8/layout/lProcess2"/>
    <dgm:cxn modelId="{B605A552-CB27-4D4B-802B-4559BA7C9FC4}" type="presParOf" srcId="{63430643-A423-40F1-BD79-CFF6386F3B70}" destId="{2756297A-5437-4E72-8904-C15561BC97EF}" srcOrd="0" destOrd="0" presId="urn:microsoft.com/office/officeart/2005/8/layout/lProcess2"/>
    <dgm:cxn modelId="{0E8F6274-16D2-45FE-98FB-059E264428A5}" type="presParOf" srcId="{2756297A-5437-4E72-8904-C15561BC97EF}" destId="{C3910AFE-A18C-4A7B-A16A-CEE61BADC7AC}" srcOrd="0" destOrd="0" presId="urn:microsoft.com/office/officeart/2005/8/layout/lProcess2"/>
    <dgm:cxn modelId="{C9AE86C3-05BC-4D79-AAD1-734C07E68F5E}" type="presParOf" srcId="{2756297A-5437-4E72-8904-C15561BC97EF}" destId="{F032CFB3-5E63-422F-AD34-282D19D36A92}" srcOrd="1" destOrd="0" presId="urn:microsoft.com/office/officeart/2005/8/layout/lProcess2"/>
    <dgm:cxn modelId="{F9E25E17-080E-4008-8B64-D89583ACBF12}" type="presParOf" srcId="{2756297A-5437-4E72-8904-C15561BC97EF}" destId="{5B6B47C1-B4F0-4E18-B890-631ABC801921}" srcOrd="2" destOrd="0" presId="urn:microsoft.com/office/officeart/2005/8/layout/lProcess2"/>
    <dgm:cxn modelId="{2DE4F1F1-1B26-4B98-8118-0044B13C2590}" type="presParOf" srcId="{3CC4A237-6F6E-46ED-9117-FED23A0E0BBB}" destId="{FFD35706-1F0A-49BA-BABD-588296EE3CC8}" srcOrd="1" destOrd="0" presId="urn:microsoft.com/office/officeart/2005/8/layout/lProcess2"/>
    <dgm:cxn modelId="{2114456B-25D3-4107-94AB-023615677B13}" type="presParOf" srcId="{3CC4A237-6F6E-46ED-9117-FED23A0E0BBB}" destId="{81E0A3AD-4ED6-476A-8986-EE87D5E306EF}" srcOrd="2" destOrd="0" presId="urn:microsoft.com/office/officeart/2005/8/layout/lProcess2"/>
    <dgm:cxn modelId="{50FAA17C-4A05-4E98-B2D7-321F893C199A}" type="presParOf" srcId="{81E0A3AD-4ED6-476A-8986-EE87D5E306EF}" destId="{2DA88D96-6E6E-4875-B975-4D166DBA7E08}" srcOrd="0" destOrd="0" presId="urn:microsoft.com/office/officeart/2005/8/layout/lProcess2"/>
    <dgm:cxn modelId="{A0D4DA4A-2E54-476E-A094-CEA17E6BF29C}" type="presParOf" srcId="{81E0A3AD-4ED6-476A-8986-EE87D5E306EF}" destId="{0966C96D-C7B3-49CA-9AF5-74BAB9635E4E}" srcOrd="1" destOrd="0" presId="urn:microsoft.com/office/officeart/2005/8/layout/lProcess2"/>
    <dgm:cxn modelId="{BBC60138-1102-4DF6-89C5-F62ED91E7ADE}" type="presParOf" srcId="{81E0A3AD-4ED6-476A-8986-EE87D5E306EF}" destId="{076D0B46-A98C-49EA-A96D-40536EFFC94A}" srcOrd="2" destOrd="0" presId="urn:microsoft.com/office/officeart/2005/8/layout/lProcess2"/>
    <dgm:cxn modelId="{9612AECC-EADB-4E03-90C1-0854A7CE17A3}" type="presParOf" srcId="{076D0B46-A98C-49EA-A96D-40536EFFC94A}" destId="{197E538E-8DDD-4CE5-BC11-8334B694709C}" srcOrd="0" destOrd="0" presId="urn:microsoft.com/office/officeart/2005/8/layout/lProcess2"/>
    <dgm:cxn modelId="{2B050ECA-79A1-464E-90D4-BC44C82A3CB8}" type="presParOf" srcId="{197E538E-8DDD-4CE5-BC11-8334B694709C}" destId="{AF5DB68A-5F37-4B1B-9EFB-BF0E0AD93F15}" srcOrd="0" destOrd="0" presId="urn:microsoft.com/office/officeart/2005/8/layout/lProcess2"/>
    <dgm:cxn modelId="{17EBC9B9-D5E2-401F-8F9A-1C213E839DBB}" type="presParOf" srcId="{197E538E-8DDD-4CE5-BC11-8334B694709C}" destId="{3A5BA806-8BFD-47B0-B763-1AC5973F05F5}" srcOrd="1" destOrd="0" presId="urn:microsoft.com/office/officeart/2005/8/layout/lProcess2"/>
    <dgm:cxn modelId="{7AC2A964-FE14-4528-9616-9714B8CF99A0}" type="presParOf" srcId="{197E538E-8DDD-4CE5-BC11-8334B694709C}" destId="{DFFD2B25-308A-46B1-B9E2-13BC6DB62C0A}" srcOrd="2" destOrd="0" presId="urn:microsoft.com/office/officeart/2005/8/layout/lProcess2"/>
    <dgm:cxn modelId="{CC97C683-9D48-48FD-9F2B-D4009F7E2455}" type="presParOf" srcId="{197E538E-8DDD-4CE5-BC11-8334B694709C}" destId="{5D13B349-44B7-4E26-8FC0-18696F555643}" srcOrd="3" destOrd="0" presId="urn:microsoft.com/office/officeart/2005/8/layout/lProcess2"/>
    <dgm:cxn modelId="{FBA399D9-B9B1-4B80-B70A-8961F9BD8B55}" type="presParOf" srcId="{197E538E-8DDD-4CE5-BC11-8334B694709C}" destId="{A3C56DDE-5DFF-4C7D-9C02-8172E668CAAD}" srcOrd="4" destOrd="0" presId="urn:microsoft.com/office/officeart/2005/8/layout/lProcess2"/>
    <dgm:cxn modelId="{DF391EDD-BFBD-4D6D-A343-FF3D31807401}" type="presParOf" srcId="{3CC4A237-6F6E-46ED-9117-FED23A0E0BBB}" destId="{0CB9946A-BBD2-4271-9763-E3A6993F5278}" srcOrd="3" destOrd="0" presId="urn:microsoft.com/office/officeart/2005/8/layout/lProcess2"/>
    <dgm:cxn modelId="{0EF449E4-8676-4071-99A3-D753B11DA48C}" type="presParOf" srcId="{3CC4A237-6F6E-46ED-9117-FED23A0E0BBB}" destId="{583E1274-4C87-4BB3-A4EB-B40968181D63}" srcOrd="4" destOrd="0" presId="urn:microsoft.com/office/officeart/2005/8/layout/lProcess2"/>
    <dgm:cxn modelId="{B5896D29-ED15-422D-808D-B3C089434B61}" type="presParOf" srcId="{583E1274-4C87-4BB3-A4EB-B40968181D63}" destId="{A5ED595A-1812-4EC6-BB7D-E8FF15599998}" srcOrd="0" destOrd="0" presId="urn:microsoft.com/office/officeart/2005/8/layout/lProcess2"/>
    <dgm:cxn modelId="{8A024D80-8040-4580-9A7A-2553269839E6}" type="presParOf" srcId="{583E1274-4C87-4BB3-A4EB-B40968181D63}" destId="{9695AD24-09E5-4044-959D-B5AD3347D8EC}" srcOrd="1" destOrd="0" presId="urn:microsoft.com/office/officeart/2005/8/layout/lProcess2"/>
    <dgm:cxn modelId="{AC493BE4-2C0D-40C4-A7DE-1D41958EEBC9}" type="presParOf" srcId="{583E1274-4C87-4BB3-A4EB-B40968181D63}" destId="{5315217E-A056-4C17-BD74-13798E70236C}" srcOrd="2" destOrd="0" presId="urn:microsoft.com/office/officeart/2005/8/layout/lProcess2"/>
    <dgm:cxn modelId="{32D28B1E-26D5-43C1-A32D-17EE6730798B}" type="presParOf" srcId="{5315217E-A056-4C17-BD74-13798E70236C}" destId="{B9E94270-6669-4E74-A6C4-24969796FC1F}" srcOrd="0" destOrd="0" presId="urn:microsoft.com/office/officeart/2005/8/layout/lProcess2"/>
    <dgm:cxn modelId="{5791CAFD-E7D3-4E51-8146-0E76442818C5}" type="presParOf" srcId="{B9E94270-6669-4E74-A6C4-24969796FC1F}" destId="{AC42C171-F574-4458-A5E5-556B74292132}" srcOrd="0" destOrd="0" presId="urn:microsoft.com/office/officeart/2005/8/layout/lProcess2"/>
    <dgm:cxn modelId="{43AFF15B-0A81-4D60-B51B-D1C6923D08F4}" type="presParOf" srcId="{B9E94270-6669-4E74-A6C4-24969796FC1F}" destId="{C7B6F4B8-FE6C-4A51-8007-B7782216FC62}" srcOrd="1" destOrd="0" presId="urn:microsoft.com/office/officeart/2005/8/layout/lProcess2"/>
    <dgm:cxn modelId="{741D0123-BC5A-4D7D-9E8A-17A78C5C6385}" type="presParOf" srcId="{B9E94270-6669-4E74-A6C4-24969796FC1F}" destId="{53AEA871-3F97-4E49-BEC9-FA07879E55D8}" srcOrd="2" destOrd="0" presId="urn:microsoft.com/office/officeart/2005/8/layout/lProcess2"/>
    <dgm:cxn modelId="{F668F68D-6449-4525-A573-234A21318718}" type="presParOf" srcId="{B9E94270-6669-4E74-A6C4-24969796FC1F}" destId="{54D90C30-4A93-44C7-8B5E-2C4366F0D83D}" srcOrd="3" destOrd="0" presId="urn:microsoft.com/office/officeart/2005/8/layout/lProcess2"/>
    <dgm:cxn modelId="{37523741-5920-429E-8B2F-0813068FECC7}" type="presParOf" srcId="{B9E94270-6669-4E74-A6C4-24969796FC1F}" destId="{44907999-CC79-4D33-9BBC-80ECF24DA78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1B0C1E-4D94-4D8E-9A1D-712591E6C9CB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4CA2A0-2EF7-4BF9-ADE1-07483886ECC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Select RAID </a:t>
          </a:r>
          <a:r>
            <a:rPr lang="en-US" dirty="0">
              <a:solidFill>
                <a:schemeClr val="bg1"/>
              </a:solidFill>
            </a:rPr>
            <a:t>Chassis</a:t>
          </a:r>
        </a:p>
      </dgm:t>
    </dgm:pt>
    <dgm:pt modelId="{67AB540B-BF5B-45A9-99DC-BC0EB653BF2F}" type="parTrans" cxnId="{73E54D43-BE30-430B-A7AD-EF6A5C1C2D03}">
      <dgm:prSet/>
      <dgm:spPr/>
      <dgm:t>
        <a:bodyPr/>
        <a:lstStyle/>
        <a:p>
          <a:endParaRPr lang="en-US"/>
        </a:p>
      </dgm:t>
    </dgm:pt>
    <dgm:pt modelId="{2ACE5041-B105-4992-A07D-9FB2CD1E4FE4}" type="sibTrans" cxnId="{73E54D43-BE30-430B-A7AD-EF6A5C1C2D03}">
      <dgm:prSet/>
      <dgm:spPr/>
      <dgm:t>
        <a:bodyPr/>
        <a:lstStyle/>
        <a:p>
          <a:endParaRPr lang="en-US"/>
        </a:p>
      </dgm:t>
    </dgm:pt>
    <dgm:pt modelId="{48766129-FFB3-4164-AFFC-B06B077A79CB}">
      <dgm:prSet phldrT="[Text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n-US" dirty="0"/>
            <a:t>- Choose controller</a:t>
          </a:r>
        </a:p>
      </dgm:t>
    </dgm:pt>
    <dgm:pt modelId="{61C4678B-F975-4510-A474-4CC54AD0367D}" type="parTrans" cxnId="{EDEFBA1E-B367-4BDD-86B3-4FDA4B6D01C4}">
      <dgm:prSet/>
      <dgm:spPr/>
      <dgm:t>
        <a:bodyPr/>
        <a:lstStyle/>
        <a:p>
          <a:endParaRPr lang="en-US"/>
        </a:p>
      </dgm:t>
    </dgm:pt>
    <dgm:pt modelId="{3771A869-B717-4432-95DB-763B8F59ADA0}" type="sibTrans" cxnId="{EDEFBA1E-B367-4BDD-86B3-4FDA4B6D01C4}">
      <dgm:prSet/>
      <dgm:spPr/>
      <dgm:t>
        <a:bodyPr/>
        <a:lstStyle/>
        <a:p>
          <a:endParaRPr lang="en-US"/>
        </a:p>
      </dgm:t>
    </dgm:pt>
    <dgm:pt modelId="{03D04E2C-4C07-45FE-A147-2473D48C328B}">
      <dgm:prSet phldrT="[Text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n-US" dirty="0"/>
            <a:t>- Choose density</a:t>
          </a:r>
        </a:p>
      </dgm:t>
    </dgm:pt>
    <dgm:pt modelId="{43AE516C-EE3C-4F6F-B8FC-4A6F00EBC54A}" type="parTrans" cxnId="{C3F9DB49-E0CB-432A-928A-B004BEB7600D}">
      <dgm:prSet/>
      <dgm:spPr/>
      <dgm:t>
        <a:bodyPr/>
        <a:lstStyle/>
        <a:p>
          <a:endParaRPr lang="en-US"/>
        </a:p>
      </dgm:t>
    </dgm:pt>
    <dgm:pt modelId="{37E11EE0-7200-4B24-81DA-821E51A2AEDC}" type="sibTrans" cxnId="{C3F9DB49-E0CB-432A-928A-B004BEB7600D}">
      <dgm:prSet/>
      <dgm:spPr/>
      <dgm:t>
        <a:bodyPr/>
        <a:lstStyle/>
        <a:p>
          <a:endParaRPr lang="en-US"/>
        </a:p>
      </dgm:t>
    </dgm:pt>
    <dgm:pt modelId="{E298ED68-DC14-47F3-8028-09C6E3D0B8C1}">
      <dgm:prSet phldrT="[Text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n-US" dirty="0"/>
            <a:t>- Empty RAID</a:t>
          </a:r>
        </a:p>
      </dgm:t>
    </dgm:pt>
    <dgm:pt modelId="{19F7D32F-3B0C-46B8-8FA7-D68DA328847D}" type="parTrans" cxnId="{380FCC0B-2544-4FBC-AEDE-6F53BAE59C4F}">
      <dgm:prSet/>
      <dgm:spPr/>
      <dgm:t>
        <a:bodyPr/>
        <a:lstStyle/>
        <a:p>
          <a:endParaRPr lang="en-US"/>
        </a:p>
      </dgm:t>
    </dgm:pt>
    <dgm:pt modelId="{205D198B-04E3-4746-A8C7-C2251DDEDDB2}" type="sibTrans" cxnId="{380FCC0B-2544-4FBC-AEDE-6F53BAE59C4F}">
      <dgm:prSet/>
      <dgm:spPr/>
      <dgm:t>
        <a:bodyPr/>
        <a:lstStyle/>
        <a:p>
          <a:endParaRPr lang="en-US"/>
        </a:p>
      </dgm:t>
    </dgm:pt>
    <dgm:pt modelId="{3C0A044A-8AD9-48DA-9174-F06AED668DA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Select Drives</a:t>
          </a:r>
        </a:p>
      </dgm:t>
    </dgm:pt>
    <dgm:pt modelId="{7524658A-FE69-4773-AECD-6FE407D054FB}" type="parTrans" cxnId="{0B3578ED-207F-48A0-B4D4-2C91B858C031}">
      <dgm:prSet/>
      <dgm:spPr/>
      <dgm:t>
        <a:bodyPr/>
        <a:lstStyle/>
        <a:p>
          <a:endParaRPr lang="en-US"/>
        </a:p>
      </dgm:t>
    </dgm:pt>
    <dgm:pt modelId="{BFD5DAFC-585B-43A2-858D-79C61DF7B952}" type="sibTrans" cxnId="{0B3578ED-207F-48A0-B4D4-2C91B858C031}">
      <dgm:prSet/>
      <dgm:spPr/>
      <dgm:t>
        <a:bodyPr/>
        <a:lstStyle/>
        <a:p>
          <a:endParaRPr lang="en-US"/>
        </a:p>
      </dgm:t>
    </dgm:pt>
    <dgm:pt modelId="{A6A3A583-6B95-4A79-A6D2-B708E1EAC4EF}">
      <dgm:prSet phldrT="[Text]"/>
      <dgm:spPr/>
      <dgm:t>
        <a:bodyPr/>
        <a:lstStyle/>
        <a:p>
          <a:r>
            <a:rPr lang="en-US" dirty="0"/>
            <a:t>- Pick size and quantity</a:t>
          </a:r>
        </a:p>
      </dgm:t>
    </dgm:pt>
    <dgm:pt modelId="{643283DF-326B-48DF-B41C-E99C069D9CCF}" type="parTrans" cxnId="{7759A9D1-93C4-4728-B4E0-05EC1473396B}">
      <dgm:prSet/>
      <dgm:spPr/>
      <dgm:t>
        <a:bodyPr/>
        <a:lstStyle/>
        <a:p>
          <a:endParaRPr lang="en-US"/>
        </a:p>
      </dgm:t>
    </dgm:pt>
    <dgm:pt modelId="{B86A8654-4455-4C4D-8395-F74857F4D840}" type="sibTrans" cxnId="{7759A9D1-93C4-4728-B4E0-05EC1473396B}">
      <dgm:prSet/>
      <dgm:spPr/>
      <dgm:t>
        <a:bodyPr/>
        <a:lstStyle/>
        <a:p>
          <a:endParaRPr lang="en-US"/>
        </a:p>
      </dgm:t>
    </dgm:pt>
    <dgm:pt modelId="{AD0556A1-F1FE-4358-91E7-848A7E7EEE06}">
      <dgm:prSet phldrT="[Text]"/>
      <dgm:spPr/>
      <dgm:t>
        <a:bodyPr/>
        <a:lstStyle/>
        <a:p>
          <a:r>
            <a:rPr lang="en-US" dirty="0"/>
            <a:t>- SSD and/or HDD</a:t>
          </a:r>
        </a:p>
      </dgm:t>
    </dgm:pt>
    <dgm:pt modelId="{E8630301-4183-415B-B97E-7C3112645CC2}" type="parTrans" cxnId="{92E2A330-41B6-4E5D-AC4F-168CD822BDDF}">
      <dgm:prSet/>
      <dgm:spPr/>
      <dgm:t>
        <a:bodyPr/>
        <a:lstStyle/>
        <a:p>
          <a:endParaRPr lang="en-US"/>
        </a:p>
      </dgm:t>
    </dgm:pt>
    <dgm:pt modelId="{E68C4A6B-709D-4D3A-BB27-A40C22528017}" type="sibTrans" cxnId="{92E2A330-41B6-4E5D-AC4F-168CD822BDDF}">
      <dgm:prSet/>
      <dgm:spPr/>
      <dgm:t>
        <a:bodyPr/>
        <a:lstStyle/>
        <a:p>
          <a:endParaRPr lang="en-US"/>
        </a:p>
      </dgm:t>
    </dgm:pt>
    <dgm:pt modelId="{6F1CE3B6-05DD-4ED3-AF60-13CD081DCA4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Select Connectivity</a:t>
          </a:r>
        </a:p>
      </dgm:t>
    </dgm:pt>
    <dgm:pt modelId="{C1D026F1-6646-4CAD-A386-2E55D2540183}" type="parTrans" cxnId="{41CADCEF-DF3D-4B3C-B76F-72BB02ED3D47}">
      <dgm:prSet/>
      <dgm:spPr/>
      <dgm:t>
        <a:bodyPr/>
        <a:lstStyle/>
        <a:p>
          <a:endParaRPr lang="en-US"/>
        </a:p>
      </dgm:t>
    </dgm:pt>
    <dgm:pt modelId="{222F7508-6DEB-42F4-AB24-8BC3FDC4525B}" type="sibTrans" cxnId="{41CADCEF-DF3D-4B3C-B76F-72BB02ED3D47}">
      <dgm:prSet/>
      <dgm:spPr/>
      <dgm:t>
        <a:bodyPr/>
        <a:lstStyle/>
        <a:p>
          <a:endParaRPr lang="en-US"/>
        </a:p>
      </dgm:t>
    </dgm:pt>
    <dgm:pt modelId="{D2F59803-46A6-454B-B916-DFB3F7EEAD58}">
      <dgm:prSet phldrT="[Text]"/>
      <dgm:spPr/>
      <dgm:t>
        <a:bodyPr/>
        <a:lstStyle/>
        <a:p>
          <a:r>
            <a:rPr lang="en-US" dirty="0"/>
            <a:t>- Select SFP type for CNC chassis (1GbE iSCSI, 10GbE iSCSI, 8Gb FC and 16Gb FC)</a:t>
          </a:r>
        </a:p>
      </dgm:t>
    </dgm:pt>
    <dgm:pt modelId="{A38022A1-B8E0-446B-A712-71E77F35FCA3}" type="parTrans" cxnId="{82B6E365-84DE-4630-9DFA-740637CBBE36}">
      <dgm:prSet/>
      <dgm:spPr/>
      <dgm:t>
        <a:bodyPr/>
        <a:lstStyle/>
        <a:p>
          <a:endParaRPr lang="en-US"/>
        </a:p>
      </dgm:t>
    </dgm:pt>
    <dgm:pt modelId="{B57B2F21-BF7C-4B2D-BD46-BDDBF54D7CBF}" type="sibTrans" cxnId="{82B6E365-84DE-4630-9DFA-740637CBBE36}">
      <dgm:prSet/>
      <dgm:spPr/>
      <dgm:t>
        <a:bodyPr/>
        <a:lstStyle/>
        <a:p>
          <a:endParaRPr lang="en-US"/>
        </a:p>
      </dgm:t>
    </dgm:pt>
    <dgm:pt modelId="{35A8428F-7EC8-4DE6-9D45-8D145A5F5424}">
      <dgm:prSet phldrT="[Text]"/>
      <dgm:spPr/>
      <dgm:t>
        <a:bodyPr/>
        <a:lstStyle/>
        <a:p>
          <a:r>
            <a:rPr lang="en-US" dirty="0"/>
            <a:t>- SAS Y-Cable</a:t>
          </a:r>
        </a:p>
      </dgm:t>
    </dgm:pt>
    <dgm:pt modelId="{E4BC01DB-E622-4AD6-A6B7-41AF67B3F050}" type="parTrans" cxnId="{D08E283C-AEF7-4E30-9CB1-747BF6FEC211}">
      <dgm:prSet/>
      <dgm:spPr/>
      <dgm:t>
        <a:bodyPr/>
        <a:lstStyle/>
        <a:p>
          <a:endParaRPr lang="en-US"/>
        </a:p>
      </dgm:t>
    </dgm:pt>
    <dgm:pt modelId="{72A2B0C4-3511-4A8E-A326-567E62C973C0}" type="sibTrans" cxnId="{D08E283C-AEF7-4E30-9CB1-747BF6FEC211}">
      <dgm:prSet/>
      <dgm:spPr/>
      <dgm:t>
        <a:bodyPr/>
        <a:lstStyle/>
        <a:p>
          <a:endParaRPr lang="en-US"/>
        </a:p>
      </dgm:t>
    </dgm:pt>
    <dgm:pt modelId="{6F15674C-C0D2-4F29-9A78-E6AEA09DF934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Optional Software</a:t>
          </a:r>
        </a:p>
      </dgm:t>
    </dgm:pt>
    <dgm:pt modelId="{46D14969-2782-46C5-AC44-EDDCAB5E921D}" type="parTrans" cxnId="{F3D9FF9D-249C-4303-94BE-A75BFB6A6E95}">
      <dgm:prSet/>
      <dgm:spPr/>
      <dgm:t>
        <a:bodyPr/>
        <a:lstStyle/>
        <a:p>
          <a:endParaRPr lang="en-US"/>
        </a:p>
      </dgm:t>
    </dgm:pt>
    <dgm:pt modelId="{1955B209-485F-43DF-8D24-FDF9C7050583}" type="sibTrans" cxnId="{F3D9FF9D-249C-4303-94BE-A75BFB6A6E95}">
      <dgm:prSet/>
      <dgm:spPr/>
      <dgm:t>
        <a:bodyPr/>
        <a:lstStyle/>
        <a:p>
          <a:endParaRPr lang="en-US"/>
        </a:p>
      </dgm:t>
    </dgm:pt>
    <dgm:pt modelId="{6FF0B587-BC27-444B-97BF-E876E7A42A61}">
      <dgm:prSet phldrT="[Text]"/>
      <dgm:spPr/>
      <dgm:t>
        <a:bodyPr/>
        <a:lstStyle/>
        <a:p>
          <a:r>
            <a:rPr lang="en-US" dirty="0"/>
            <a:t>- Only applied to RAID chassis</a:t>
          </a:r>
        </a:p>
      </dgm:t>
    </dgm:pt>
    <dgm:pt modelId="{4668398A-A03F-4A41-8FBC-99859E8F1698}" type="parTrans" cxnId="{6650F1AD-B3B1-4A3D-988E-66D6369A628D}">
      <dgm:prSet/>
      <dgm:spPr/>
      <dgm:t>
        <a:bodyPr/>
        <a:lstStyle/>
        <a:p>
          <a:endParaRPr lang="en-US"/>
        </a:p>
      </dgm:t>
    </dgm:pt>
    <dgm:pt modelId="{D66AFB61-32FC-4662-97D4-9146C8110805}" type="sibTrans" cxnId="{6650F1AD-B3B1-4A3D-988E-66D6369A628D}">
      <dgm:prSet/>
      <dgm:spPr/>
      <dgm:t>
        <a:bodyPr/>
        <a:lstStyle/>
        <a:p>
          <a:endParaRPr lang="en-US"/>
        </a:p>
      </dgm:t>
    </dgm:pt>
    <dgm:pt modelId="{80FD998D-DAF2-4C54-AD2C-2685F565B70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Select Expansion</a:t>
          </a:r>
        </a:p>
      </dgm:t>
    </dgm:pt>
    <dgm:pt modelId="{54F2A1F5-68CC-4243-A295-E8B690AA4F2C}" type="parTrans" cxnId="{9A89D44D-2235-4C42-80F7-A550E6E98BAA}">
      <dgm:prSet/>
      <dgm:spPr/>
      <dgm:t>
        <a:bodyPr/>
        <a:lstStyle/>
        <a:p>
          <a:endParaRPr lang="en-US"/>
        </a:p>
      </dgm:t>
    </dgm:pt>
    <dgm:pt modelId="{45DDBC0B-5F93-4E8B-9098-AFC03C11EDA1}" type="sibTrans" cxnId="{9A89D44D-2235-4C42-80F7-A550E6E98BAA}">
      <dgm:prSet/>
      <dgm:spPr/>
      <dgm:t>
        <a:bodyPr/>
        <a:lstStyle/>
        <a:p>
          <a:endParaRPr lang="en-US"/>
        </a:p>
      </dgm:t>
    </dgm:pt>
    <dgm:pt modelId="{37F9B148-E4DF-4B63-9356-109702B9476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Service</a:t>
          </a:r>
        </a:p>
      </dgm:t>
    </dgm:pt>
    <dgm:pt modelId="{2BE4A570-452D-4B9F-8054-07896073E680}" type="parTrans" cxnId="{1E8988E9-BC9B-4120-90EF-2AE2960A87F4}">
      <dgm:prSet/>
      <dgm:spPr/>
      <dgm:t>
        <a:bodyPr/>
        <a:lstStyle/>
        <a:p>
          <a:endParaRPr lang="en-US"/>
        </a:p>
      </dgm:t>
    </dgm:pt>
    <dgm:pt modelId="{7EE9E976-E2D2-43FB-A76C-33A46A76319F}" type="sibTrans" cxnId="{1E8988E9-BC9B-4120-90EF-2AE2960A87F4}">
      <dgm:prSet/>
      <dgm:spPr/>
      <dgm:t>
        <a:bodyPr/>
        <a:lstStyle/>
        <a:p>
          <a:endParaRPr lang="en-US"/>
        </a:p>
      </dgm:t>
    </dgm:pt>
    <dgm:pt modelId="{EA51B952-7EEF-4477-BA0D-B290998C56EB}">
      <dgm:prSet phldrT="[Text]"/>
      <dgm:spPr/>
      <dgm:t>
        <a:bodyPr/>
        <a:lstStyle/>
        <a:p>
          <a:r>
            <a:rPr lang="en-US" dirty="0"/>
            <a:t>- Tied to chassis</a:t>
          </a:r>
        </a:p>
      </dgm:t>
    </dgm:pt>
    <dgm:pt modelId="{0A7F7E53-8092-4E36-9004-6E4F6B586D45}" type="parTrans" cxnId="{F3862748-0225-4BB4-B607-67E103018B32}">
      <dgm:prSet/>
      <dgm:spPr/>
      <dgm:t>
        <a:bodyPr/>
        <a:lstStyle/>
        <a:p>
          <a:endParaRPr lang="en-US"/>
        </a:p>
      </dgm:t>
    </dgm:pt>
    <dgm:pt modelId="{55F01174-7515-47BA-A005-B8FAF42F9023}" type="sibTrans" cxnId="{F3862748-0225-4BB4-B607-67E103018B32}">
      <dgm:prSet/>
      <dgm:spPr/>
      <dgm:t>
        <a:bodyPr/>
        <a:lstStyle/>
        <a:p>
          <a:endParaRPr lang="en-US"/>
        </a:p>
      </dgm:t>
    </dgm:pt>
    <dgm:pt modelId="{4E5A181C-BDA5-4BA1-8247-B3ACCAC42E4D}">
      <dgm:prSet phldrT="[Text]"/>
      <dgm:spPr/>
      <dgm:t>
        <a:bodyPr/>
        <a:lstStyle/>
        <a:p>
          <a:r>
            <a:rPr lang="en-US" dirty="0"/>
            <a:t>- Extended warranty options available</a:t>
          </a:r>
        </a:p>
      </dgm:t>
    </dgm:pt>
    <dgm:pt modelId="{C1717C7F-80A0-4D65-ACFA-C9EB6693425E}" type="parTrans" cxnId="{FB27DAB1-7531-4A4C-A3E7-4A98B3DAEFD6}">
      <dgm:prSet/>
      <dgm:spPr/>
      <dgm:t>
        <a:bodyPr/>
        <a:lstStyle/>
        <a:p>
          <a:endParaRPr lang="en-US"/>
        </a:p>
      </dgm:t>
    </dgm:pt>
    <dgm:pt modelId="{4788011E-5408-48F1-B764-778D053FEC51}" type="sibTrans" cxnId="{FB27DAB1-7531-4A4C-A3E7-4A98B3DAEFD6}">
      <dgm:prSet/>
      <dgm:spPr/>
      <dgm:t>
        <a:bodyPr/>
        <a:lstStyle/>
        <a:p>
          <a:endParaRPr lang="en-US"/>
        </a:p>
      </dgm:t>
    </dgm:pt>
    <dgm:pt modelId="{4E8342F9-90F2-4772-BEEF-A173B5962CA6}">
      <dgm:prSet phldrT="[Text]"/>
      <dgm:spPr/>
      <dgm:t>
        <a:bodyPr/>
        <a:lstStyle/>
        <a:p>
          <a:r>
            <a:rPr lang="en-US" dirty="0">
              <a:solidFill>
                <a:srgbClr val="454545"/>
              </a:solidFill>
            </a:rPr>
            <a:t>-Choose Density</a:t>
          </a:r>
        </a:p>
      </dgm:t>
    </dgm:pt>
    <dgm:pt modelId="{697CA768-7184-43E4-A62C-E2AB584A8FB7}" type="parTrans" cxnId="{86413957-C49D-4EA6-A8A5-96314273E444}">
      <dgm:prSet/>
      <dgm:spPr/>
      <dgm:t>
        <a:bodyPr/>
        <a:lstStyle/>
        <a:p>
          <a:endParaRPr lang="en-US"/>
        </a:p>
      </dgm:t>
    </dgm:pt>
    <dgm:pt modelId="{661961A5-6B46-466E-8667-BBF5549EEF1B}" type="sibTrans" cxnId="{86413957-C49D-4EA6-A8A5-96314273E444}">
      <dgm:prSet/>
      <dgm:spPr/>
      <dgm:t>
        <a:bodyPr/>
        <a:lstStyle/>
        <a:p>
          <a:endParaRPr lang="en-US"/>
        </a:p>
      </dgm:t>
    </dgm:pt>
    <dgm:pt modelId="{89829F26-016E-49E2-800B-44EFC7EFA689}">
      <dgm:prSet phldrT="[Text]"/>
      <dgm:spPr/>
      <dgm:t>
        <a:bodyPr/>
        <a:lstStyle/>
        <a:p>
          <a:r>
            <a:rPr lang="en-US" dirty="0">
              <a:solidFill>
                <a:srgbClr val="454545"/>
              </a:solidFill>
            </a:rPr>
            <a:t>- Choose Drives</a:t>
          </a:r>
        </a:p>
      </dgm:t>
    </dgm:pt>
    <dgm:pt modelId="{C017DB5B-5CFD-478A-8AA9-457BDCDD8551}" type="parTrans" cxnId="{F5623E09-D1E7-4354-8B3A-302EACA9D64D}">
      <dgm:prSet/>
      <dgm:spPr/>
      <dgm:t>
        <a:bodyPr/>
        <a:lstStyle/>
        <a:p>
          <a:endParaRPr lang="en-US"/>
        </a:p>
      </dgm:t>
    </dgm:pt>
    <dgm:pt modelId="{75B8DAE9-BC09-4F51-93F6-EE953E6E4E4A}" type="sibTrans" cxnId="{F5623E09-D1E7-4354-8B3A-302EACA9D64D}">
      <dgm:prSet/>
      <dgm:spPr/>
      <dgm:t>
        <a:bodyPr/>
        <a:lstStyle/>
        <a:p>
          <a:endParaRPr lang="en-US"/>
        </a:p>
      </dgm:t>
    </dgm:pt>
    <dgm:pt modelId="{1A029CA4-0658-4F2F-ADBB-DDD86FB14F45}" type="pres">
      <dgm:prSet presAssocID="{F51B0C1E-4D94-4D8E-9A1D-712591E6C9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73F0C8-E56D-45E5-BC32-BC6B9795DB03}" type="pres">
      <dgm:prSet presAssocID="{984CA2A0-2EF7-4BF9-ADE1-07483886ECCA}" presName="compositeNode" presStyleCnt="0">
        <dgm:presLayoutVars>
          <dgm:bulletEnabled val="1"/>
        </dgm:presLayoutVars>
      </dgm:prSet>
      <dgm:spPr/>
    </dgm:pt>
    <dgm:pt modelId="{86DB6FA1-3C5E-4529-BC60-D6736CD7736B}" type="pres">
      <dgm:prSet presAssocID="{984CA2A0-2EF7-4BF9-ADE1-07483886ECCA}" presName="bgRect" presStyleLbl="node1" presStyleIdx="0" presStyleCnt="6"/>
      <dgm:spPr/>
      <dgm:t>
        <a:bodyPr/>
        <a:lstStyle/>
        <a:p>
          <a:endParaRPr lang="en-US"/>
        </a:p>
      </dgm:t>
    </dgm:pt>
    <dgm:pt modelId="{A73950A5-5522-487F-B0CC-4B7FA61A15D5}" type="pres">
      <dgm:prSet presAssocID="{984CA2A0-2EF7-4BF9-ADE1-07483886ECCA}" presName="parentNode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3ABCB-BBE0-4C44-9B07-72BA0C1BF7AE}" type="pres">
      <dgm:prSet presAssocID="{984CA2A0-2EF7-4BF9-ADE1-07483886ECCA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03455-BDF8-43B1-AA4F-271643D7B6B3}" type="pres">
      <dgm:prSet presAssocID="{2ACE5041-B105-4992-A07D-9FB2CD1E4FE4}" presName="hSp" presStyleCnt="0"/>
      <dgm:spPr/>
    </dgm:pt>
    <dgm:pt modelId="{447FC0CD-AD72-4C6B-A0BB-D60BF4D656DD}" type="pres">
      <dgm:prSet presAssocID="{2ACE5041-B105-4992-A07D-9FB2CD1E4FE4}" presName="vProcSp" presStyleCnt="0"/>
      <dgm:spPr/>
    </dgm:pt>
    <dgm:pt modelId="{F4B10EE2-2D33-45FD-A734-DCA65447C6F2}" type="pres">
      <dgm:prSet presAssocID="{2ACE5041-B105-4992-A07D-9FB2CD1E4FE4}" presName="vSp1" presStyleCnt="0"/>
      <dgm:spPr/>
    </dgm:pt>
    <dgm:pt modelId="{794482FA-94AB-43B0-AB26-46C4F9A0D11C}" type="pres">
      <dgm:prSet presAssocID="{2ACE5041-B105-4992-A07D-9FB2CD1E4FE4}" presName="simulatedConn" presStyleLbl="solidFgAcc1" presStyleIdx="0" presStyleCnt="5"/>
      <dgm:spPr/>
    </dgm:pt>
    <dgm:pt modelId="{05A94279-2D5D-4FB1-8DCF-3B78347F2A05}" type="pres">
      <dgm:prSet presAssocID="{2ACE5041-B105-4992-A07D-9FB2CD1E4FE4}" presName="vSp2" presStyleCnt="0"/>
      <dgm:spPr/>
    </dgm:pt>
    <dgm:pt modelId="{EC5AAB4C-3F49-4D65-BAC4-E50843F8BE4F}" type="pres">
      <dgm:prSet presAssocID="{2ACE5041-B105-4992-A07D-9FB2CD1E4FE4}" presName="sibTrans" presStyleCnt="0"/>
      <dgm:spPr/>
    </dgm:pt>
    <dgm:pt modelId="{3AFA647C-3967-4269-B33C-6249A83835A9}" type="pres">
      <dgm:prSet presAssocID="{3C0A044A-8AD9-48DA-9174-F06AED668DA9}" presName="compositeNode" presStyleCnt="0">
        <dgm:presLayoutVars>
          <dgm:bulletEnabled val="1"/>
        </dgm:presLayoutVars>
      </dgm:prSet>
      <dgm:spPr/>
    </dgm:pt>
    <dgm:pt modelId="{41ACC768-0734-4F58-BF03-D949D9B62CA4}" type="pres">
      <dgm:prSet presAssocID="{3C0A044A-8AD9-48DA-9174-F06AED668DA9}" presName="bgRect" presStyleLbl="node1" presStyleIdx="1" presStyleCnt="6"/>
      <dgm:spPr/>
      <dgm:t>
        <a:bodyPr/>
        <a:lstStyle/>
        <a:p>
          <a:endParaRPr lang="en-US"/>
        </a:p>
      </dgm:t>
    </dgm:pt>
    <dgm:pt modelId="{5B41D383-56B0-4D5A-A26A-E8C350976C5F}" type="pres">
      <dgm:prSet presAssocID="{3C0A044A-8AD9-48DA-9174-F06AED668DA9}" presName="parentNode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E338F-6B69-469F-ACBE-15E49716B697}" type="pres">
      <dgm:prSet presAssocID="{3C0A044A-8AD9-48DA-9174-F06AED668DA9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4259D-224E-4426-A8BC-55589EA36779}" type="pres">
      <dgm:prSet presAssocID="{BFD5DAFC-585B-43A2-858D-79C61DF7B952}" presName="hSp" presStyleCnt="0"/>
      <dgm:spPr/>
    </dgm:pt>
    <dgm:pt modelId="{951310E2-0503-44DD-A3CA-69D0EB8B3322}" type="pres">
      <dgm:prSet presAssocID="{BFD5DAFC-585B-43A2-858D-79C61DF7B952}" presName="vProcSp" presStyleCnt="0"/>
      <dgm:spPr/>
    </dgm:pt>
    <dgm:pt modelId="{3813CE83-3450-4A58-8192-D1C3AEAE4F81}" type="pres">
      <dgm:prSet presAssocID="{BFD5DAFC-585B-43A2-858D-79C61DF7B952}" presName="vSp1" presStyleCnt="0"/>
      <dgm:spPr/>
    </dgm:pt>
    <dgm:pt modelId="{D37A0840-5558-4BDC-97BA-DF90AE6E0C92}" type="pres">
      <dgm:prSet presAssocID="{BFD5DAFC-585B-43A2-858D-79C61DF7B952}" presName="simulatedConn" presStyleLbl="solidFgAcc1" presStyleIdx="1" presStyleCnt="5"/>
      <dgm:spPr/>
    </dgm:pt>
    <dgm:pt modelId="{92C31D45-33BC-43D6-913B-D663341B10D4}" type="pres">
      <dgm:prSet presAssocID="{BFD5DAFC-585B-43A2-858D-79C61DF7B952}" presName="vSp2" presStyleCnt="0"/>
      <dgm:spPr/>
    </dgm:pt>
    <dgm:pt modelId="{BBC3E252-C010-490E-AA1D-D1110E610E41}" type="pres">
      <dgm:prSet presAssocID="{BFD5DAFC-585B-43A2-858D-79C61DF7B952}" presName="sibTrans" presStyleCnt="0"/>
      <dgm:spPr/>
    </dgm:pt>
    <dgm:pt modelId="{E588EEA5-E14E-4EA8-8BFB-88B7F7B94D13}" type="pres">
      <dgm:prSet presAssocID="{6F1CE3B6-05DD-4ED3-AF60-13CD081DCA4A}" presName="compositeNode" presStyleCnt="0">
        <dgm:presLayoutVars>
          <dgm:bulletEnabled val="1"/>
        </dgm:presLayoutVars>
      </dgm:prSet>
      <dgm:spPr/>
    </dgm:pt>
    <dgm:pt modelId="{476EE1C6-70E2-4194-BB2E-393E9A128308}" type="pres">
      <dgm:prSet presAssocID="{6F1CE3B6-05DD-4ED3-AF60-13CD081DCA4A}" presName="bgRect" presStyleLbl="node1" presStyleIdx="2" presStyleCnt="6"/>
      <dgm:spPr/>
      <dgm:t>
        <a:bodyPr/>
        <a:lstStyle/>
        <a:p>
          <a:endParaRPr lang="en-US"/>
        </a:p>
      </dgm:t>
    </dgm:pt>
    <dgm:pt modelId="{0610B9E8-2E69-4503-A141-712F70857DA2}" type="pres">
      <dgm:prSet presAssocID="{6F1CE3B6-05DD-4ED3-AF60-13CD081DCA4A}" presName="parentNode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E5384-7A73-47F4-8C45-D79D5F1B12A3}" type="pres">
      <dgm:prSet presAssocID="{6F1CE3B6-05DD-4ED3-AF60-13CD081DCA4A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3E5CB-A3F4-41D3-8287-DE83CB2DD7B8}" type="pres">
      <dgm:prSet presAssocID="{222F7508-6DEB-42F4-AB24-8BC3FDC4525B}" presName="hSp" presStyleCnt="0"/>
      <dgm:spPr/>
    </dgm:pt>
    <dgm:pt modelId="{293587FA-84E3-462E-AB24-0E33EE4C827C}" type="pres">
      <dgm:prSet presAssocID="{222F7508-6DEB-42F4-AB24-8BC3FDC4525B}" presName="vProcSp" presStyleCnt="0"/>
      <dgm:spPr/>
    </dgm:pt>
    <dgm:pt modelId="{E471E441-CEE4-4B51-B936-DCA630791A68}" type="pres">
      <dgm:prSet presAssocID="{222F7508-6DEB-42F4-AB24-8BC3FDC4525B}" presName="vSp1" presStyleCnt="0"/>
      <dgm:spPr/>
    </dgm:pt>
    <dgm:pt modelId="{687F2EE6-359A-49F2-BBD5-632E2743DBE0}" type="pres">
      <dgm:prSet presAssocID="{222F7508-6DEB-42F4-AB24-8BC3FDC4525B}" presName="simulatedConn" presStyleLbl="solidFgAcc1" presStyleIdx="2" presStyleCnt="5"/>
      <dgm:spPr/>
    </dgm:pt>
    <dgm:pt modelId="{831D11C9-B8C9-437C-A67B-B713028DFF50}" type="pres">
      <dgm:prSet presAssocID="{222F7508-6DEB-42F4-AB24-8BC3FDC4525B}" presName="vSp2" presStyleCnt="0"/>
      <dgm:spPr/>
    </dgm:pt>
    <dgm:pt modelId="{1833263E-755E-44BC-8B4F-3723C931F976}" type="pres">
      <dgm:prSet presAssocID="{222F7508-6DEB-42F4-AB24-8BC3FDC4525B}" presName="sibTrans" presStyleCnt="0"/>
      <dgm:spPr/>
    </dgm:pt>
    <dgm:pt modelId="{A65CCF9A-B1A8-4D4D-8F60-FE3E8CF845E7}" type="pres">
      <dgm:prSet presAssocID="{6F15674C-C0D2-4F29-9A78-E6AEA09DF934}" presName="compositeNode" presStyleCnt="0">
        <dgm:presLayoutVars>
          <dgm:bulletEnabled val="1"/>
        </dgm:presLayoutVars>
      </dgm:prSet>
      <dgm:spPr/>
    </dgm:pt>
    <dgm:pt modelId="{5019BEC7-D8F7-4D26-957D-9DF0AEDCEC51}" type="pres">
      <dgm:prSet presAssocID="{6F15674C-C0D2-4F29-9A78-E6AEA09DF934}" presName="bgRect" presStyleLbl="node1" presStyleIdx="3" presStyleCnt="6"/>
      <dgm:spPr/>
      <dgm:t>
        <a:bodyPr/>
        <a:lstStyle/>
        <a:p>
          <a:endParaRPr lang="en-US"/>
        </a:p>
      </dgm:t>
    </dgm:pt>
    <dgm:pt modelId="{56FCDE28-64DB-48A2-A1DB-8A51586BEBD6}" type="pres">
      <dgm:prSet presAssocID="{6F15674C-C0D2-4F29-9A78-E6AEA09DF934}" presName="parentNode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4498A-A6D3-4A90-AD4E-D15CCD416D65}" type="pres">
      <dgm:prSet presAssocID="{6F15674C-C0D2-4F29-9A78-E6AEA09DF934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F3ADD-A17D-4B2C-BB28-EE9C0C867435}" type="pres">
      <dgm:prSet presAssocID="{1955B209-485F-43DF-8D24-FDF9C7050583}" presName="hSp" presStyleCnt="0"/>
      <dgm:spPr/>
    </dgm:pt>
    <dgm:pt modelId="{94001A0D-DE2D-4C6D-8900-3F3C01ACD36F}" type="pres">
      <dgm:prSet presAssocID="{1955B209-485F-43DF-8D24-FDF9C7050583}" presName="vProcSp" presStyleCnt="0"/>
      <dgm:spPr/>
    </dgm:pt>
    <dgm:pt modelId="{FC3860CA-450D-4EC3-A73A-B02EA2871C4D}" type="pres">
      <dgm:prSet presAssocID="{1955B209-485F-43DF-8D24-FDF9C7050583}" presName="vSp1" presStyleCnt="0"/>
      <dgm:spPr/>
    </dgm:pt>
    <dgm:pt modelId="{9A9DEB73-A512-4A04-9316-C559D6A613A6}" type="pres">
      <dgm:prSet presAssocID="{1955B209-485F-43DF-8D24-FDF9C7050583}" presName="simulatedConn" presStyleLbl="solidFgAcc1" presStyleIdx="3" presStyleCnt="5"/>
      <dgm:spPr/>
    </dgm:pt>
    <dgm:pt modelId="{0B7BC574-D814-40F1-A82D-291051A50FD1}" type="pres">
      <dgm:prSet presAssocID="{1955B209-485F-43DF-8D24-FDF9C7050583}" presName="vSp2" presStyleCnt="0"/>
      <dgm:spPr/>
    </dgm:pt>
    <dgm:pt modelId="{37B52A62-7C39-487C-9386-6353D9846D7A}" type="pres">
      <dgm:prSet presAssocID="{1955B209-485F-43DF-8D24-FDF9C7050583}" presName="sibTrans" presStyleCnt="0"/>
      <dgm:spPr/>
    </dgm:pt>
    <dgm:pt modelId="{0056D5A1-2C20-4612-A22C-FB08A7BEFECE}" type="pres">
      <dgm:prSet presAssocID="{80FD998D-DAF2-4C54-AD2C-2685F565B709}" presName="compositeNode" presStyleCnt="0">
        <dgm:presLayoutVars>
          <dgm:bulletEnabled val="1"/>
        </dgm:presLayoutVars>
      </dgm:prSet>
      <dgm:spPr/>
    </dgm:pt>
    <dgm:pt modelId="{755ED985-ABCF-4E1E-BF95-B6E2C6559D24}" type="pres">
      <dgm:prSet presAssocID="{80FD998D-DAF2-4C54-AD2C-2685F565B709}" presName="bgRect" presStyleLbl="node1" presStyleIdx="4" presStyleCnt="6"/>
      <dgm:spPr/>
      <dgm:t>
        <a:bodyPr/>
        <a:lstStyle/>
        <a:p>
          <a:endParaRPr lang="en-US"/>
        </a:p>
      </dgm:t>
    </dgm:pt>
    <dgm:pt modelId="{782B6A39-B21E-4FC2-934D-1B2B2F2480AF}" type="pres">
      <dgm:prSet presAssocID="{80FD998D-DAF2-4C54-AD2C-2685F565B709}" presName="parentNode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06E3C-849A-44A5-B4CE-23C37B62DEB2}" type="pres">
      <dgm:prSet presAssocID="{80FD998D-DAF2-4C54-AD2C-2685F565B70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92026-0F93-45CE-B1F5-AA2AAA381F38}" type="pres">
      <dgm:prSet presAssocID="{45DDBC0B-5F93-4E8B-9098-AFC03C11EDA1}" presName="hSp" presStyleCnt="0"/>
      <dgm:spPr/>
    </dgm:pt>
    <dgm:pt modelId="{18B5FA12-4886-49CD-894F-9A5070AFE02A}" type="pres">
      <dgm:prSet presAssocID="{45DDBC0B-5F93-4E8B-9098-AFC03C11EDA1}" presName="vProcSp" presStyleCnt="0"/>
      <dgm:spPr/>
    </dgm:pt>
    <dgm:pt modelId="{0F288A88-58AA-45F4-8D28-308D989BC588}" type="pres">
      <dgm:prSet presAssocID="{45DDBC0B-5F93-4E8B-9098-AFC03C11EDA1}" presName="vSp1" presStyleCnt="0"/>
      <dgm:spPr/>
    </dgm:pt>
    <dgm:pt modelId="{CDE48167-9D8A-4180-8938-C4AF8EB0CDEE}" type="pres">
      <dgm:prSet presAssocID="{45DDBC0B-5F93-4E8B-9098-AFC03C11EDA1}" presName="simulatedConn" presStyleLbl="solidFgAcc1" presStyleIdx="4" presStyleCnt="5"/>
      <dgm:spPr/>
    </dgm:pt>
    <dgm:pt modelId="{25984D29-ACCF-47E9-9E20-C15033DC01BE}" type="pres">
      <dgm:prSet presAssocID="{45DDBC0B-5F93-4E8B-9098-AFC03C11EDA1}" presName="vSp2" presStyleCnt="0"/>
      <dgm:spPr/>
    </dgm:pt>
    <dgm:pt modelId="{DA4C57B6-FB42-4E69-9D3D-5715A5689812}" type="pres">
      <dgm:prSet presAssocID="{45DDBC0B-5F93-4E8B-9098-AFC03C11EDA1}" presName="sibTrans" presStyleCnt="0"/>
      <dgm:spPr/>
    </dgm:pt>
    <dgm:pt modelId="{F730CD26-4C2B-48BE-873C-4C6245B18607}" type="pres">
      <dgm:prSet presAssocID="{37F9B148-E4DF-4B63-9356-109702B9476F}" presName="compositeNode" presStyleCnt="0">
        <dgm:presLayoutVars>
          <dgm:bulletEnabled val="1"/>
        </dgm:presLayoutVars>
      </dgm:prSet>
      <dgm:spPr/>
    </dgm:pt>
    <dgm:pt modelId="{62BC1A3D-F9D3-4221-A607-20B82D81EC17}" type="pres">
      <dgm:prSet presAssocID="{37F9B148-E4DF-4B63-9356-109702B9476F}" presName="bgRect" presStyleLbl="node1" presStyleIdx="5" presStyleCnt="6"/>
      <dgm:spPr/>
      <dgm:t>
        <a:bodyPr/>
        <a:lstStyle/>
        <a:p>
          <a:endParaRPr lang="en-US"/>
        </a:p>
      </dgm:t>
    </dgm:pt>
    <dgm:pt modelId="{9B2E563D-E1A5-44EE-BFFA-872716271407}" type="pres">
      <dgm:prSet presAssocID="{37F9B148-E4DF-4B63-9356-109702B9476F}" presName="parentNode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0E044-101A-4A87-ADA3-3100B3F4F56A}" type="pres">
      <dgm:prSet presAssocID="{37F9B148-E4DF-4B63-9356-109702B9476F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0FCC0B-2544-4FBC-AEDE-6F53BAE59C4F}" srcId="{984CA2A0-2EF7-4BF9-ADE1-07483886ECCA}" destId="{E298ED68-DC14-47F3-8028-09C6E3D0B8C1}" srcOrd="2" destOrd="0" parTransId="{19F7D32F-3B0C-46B8-8FA7-D68DA328847D}" sibTransId="{205D198B-04E3-4746-A8C7-C2251DDEDDB2}"/>
    <dgm:cxn modelId="{0B3578ED-207F-48A0-B4D4-2C91B858C031}" srcId="{F51B0C1E-4D94-4D8E-9A1D-712591E6C9CB}" destId="{3C0A044A-8AD9-48DA-9174-F06AED668DA9}" srcOrd="1" destOrd="0" parTransId="{7524658A-FE69-4773-AECD-6FE407D054FB}" sibTransId="{BFD5DAFC-585B-43A2-858D-79C61DF7B952}"/>
    <dgm:cxn modelId="{4F4B24AA-D582-471C-83A5-138A0115025D}" type="presOf" srcId="{A6A3A583-6B95-4A79-A6D2-B708E1EAC4EF}" destId="{860E338F-6B69-469F-ACBE-15E49716B697}" srcOrd="0" destOrd="0" presId="urn:microsoft.com/office/officeart/2005/8/layout/hProcess7"/>
    <dgm:cxn modelId="{95E5B3C9-84F3-484D-A5AA-3122077A3686}" type="presOf" srcId="{6FF0B587-BC27-444B-97BF-E876E7A42A61}" destId="{6944498A-A6D3-4A90-AD4E-D15CCD416D65}" srcOrd="0" destOrd="0" presId="urn:microsoft.com/office/officeart/2005/8/layout/hProcess7"/>
    <dgm:cxn modelId="{C3C44B1A-FCE6-44EA-9E92-80C3308DDB58}" type="presOf" srcId="{D2F59803-46A6-454B-B916-DFB3F7EEAD58}" destId="{EAEE5384-7A73-47F4-8C45-D79D5F1B12A3}" srcOrd="0" destOrd="0" presId="urn:microsoft.com/office/officeart/2005/8/layout/hProcess7"/>
    <dgm:cxn modelId="{E5408D72-E427-4C3B-ADD6-AEAF1D22303F}" type="presOf" srcId="{F51B0C1E-4D94-4D8E-9A1D-712591E6C9CB}" destId="{1A029CA4-0658-4F2F-ADBB-DDD86FB14F45}" srcOrd="0" destOrd="0" presId="urn:microsoft.com/office/officeart/2005/8/layout/hProcess7"/>
    <dgm:cxn modelId="{8E2CA6F9-9315-42EE-AFC4-74316142B15B}" type="presOf" srcId="{EA51B952-7EEF-4477-BA0D-B290998C56EB}" destId="{AE20E044-101A-4A87-ADA3-3100B3F4F56A}" srcOrd="0" destOrd="0" presId="urn:microsoft.com/office/officeart/2005/8/layout/hProcess7"/>
    <dgm:cxn modelId="{F3D9FF9D-249C-4303-94BE-A75BFB6A6E95}" srcId="{F51B0C1E-4D94-4D8E-9A1D-712591E6C9CB}" destId="{6F15674C-C0D2-4F29-9A78-E6AEA09DF934}" srcOrd="3" destOrd="0" parTransId="{46D14969-2782-46C5-AC44-EDDCAB5E921D}" sibTransId="{1955B209-485F-43DF-8D24-FDF9C7050583}"/>
    <dgm:cxn modelId="{F5623E09-D1E7-4354-8B3A-302EACA9D64D}" srcId="{80FD998D-DAF2-4C54-AD2C-2685F565B709}" destId="{89829F26-016E-49E2-800B-44EFC7EFA689}" srcOrd="1" destOrd="0" parTransId="{C017DB5B-5CFD-478A-8AA9-457BDCDD8551}" sibTransId="{75B8DAE9-BC09-4F51-93F6-EE953E6E4E4A}"/>
    <dgm:cxn modelId="{C3F9DB49-E0CB-432A-928A-B004BEB7600D}" srcId="{984CA2A0-2EF7-4BF9-ADE1-07483886ECCA}" destId="{03D04E2C-4C07-45FE-A147-2473D48C328B}" srcOrd="1" destOrd="0" parTransId="{43AE516C-EE3C-4F6F-B8FC-4A6F00EBC54A}" sibTransId="{37E11EE0-7200-4B24-81DA-821E51A2AEDC}"/>
    <dgm:cxn modelId="{70904981-D46A-4D14-BA8C-C88ED1BB75F9}" type="presOf" srcId="{37F9B148-E4DF-4B63-9356-109702B9476F}" destId="{62BC1A3D-F9D3-4221-A607-20B82D81EC17}" srcOrd="0" destOrd="0" presId="urn:microsoft.com/office/officeart/2005/8/layout/hProcess7"/>
    <dgm:cxn modelId="{EDEFBA1E-B367-4BDD-86B3-4FDA4B6D01C4}" srcId="{984CA2A0-2EF7-4BF9-ADE1-07483886ECCA}" destId="{48766129-FFB3-4164-AFFC-B06B077A79CB}" srcOrd="0" destOrd="0" parTransId="{61C4678B-F975-4510-A474-4CC54AD0367D}" sibTransId="{3771A869-B717-4432-95DB-763B8F59ADA0}"/>
    <dgm:cxn modelId="{E0A3F655-1853-4B14-AEBE-365F9BDEE0FF}" type="presOf" srcId="{3C0A044A-8AD9-48DA-9174-F06AED668DA9}" destId="{5B41D383-56B0-4D5A-A26A-E8C350976C5F}" srcOrd="1" destOrd="0" presId="urn:microsoft.com/office/officeart/2005/8/layout/hProcess7"/>
    <dgm:cxn modelId="{1378564A-365A-470E-A165-2BCA7B238CEA}" type="presOf" srcId="{37F9B148-E4DF-4B63-9356-109702B9476F}" destId="{9B2E563D-E1A5-44EE-BFFA-872716271407}" srcOrd="1" destOrd="0" presId="urn:microsoft.com/office/officeart/2005/8/layout/hProcess7"/>
    <dgm:cxn modelId="{B3C49D5B-757E-4BAB-9B2A-18341D0F8696}" type="presOf" srcId="{80FD998D-DAF2-4C54-AD2C-2685F565B709}" destId="{782B6A39-B21E-4FC2-934D-1B2B2F2480AF}" srcOrd="1" destOrd="0" presId="urn:microsoft.com/office/officeart/2005/8/layout/hProcess7"/>
    <dgm:cxn modelId="{F3862748-0225-4BB4-B607-67E103018B32}" srcId="{37F9B148-E4DF-4B63-9356-109702B9476F}" destId="{EA51B952-7EEF-4477-BA0D-B290998C56EB}" srcOrd="0" destOrd="0" parTransId="{0A7F7E53-8092-4E36-9004-6E4F6B586D45}" sibTransId="{55F01174-7515-47BA-A005-B8FAF42F9023}"/>
    <dgm:cxn modelId="{D2BB177A-EED7-4CEF-A6E9-7B88DAFEE5DD}" type="presOf" srcId="{6F15674C-C0D2-4F29-9A78-E6AEA09DF934}" destId="{5019BEC7-D8F7-4D26-957D-9DF0AEDCEC51}" srcOrd="0" destOrd="0" presId="urn:microsoft.com/office/officeart/2005/8/layout/hProcess7"/>
    <dgm:cxn modelId="{03054A60-51FE-4B9F-89EB-10FFC39A8AAC}" type="presOf" srcId="{AD0556A1-F1FE-4358-91E7-848A7E7EEE06}" destId="{860E338F-6B69-469F-ACBE-15E49716B697}" srcOrd="0" destOrd="1" presId="urn:microsoft.com/office/officeart/2005/8/layout/hProcess7"/>
    <dgm:cxn modelId="{FB27DAB1-7531-4A4C-A3E7-4A98B3DAEFD6}" srcId="{37F9B148-E4DF-4B63-9356-109702B9476F}" destId="{4E5A181C-BDA5-4BA1-8247-B3ACCAC42E4D}" srcOrd="1" destOrd="0" parTransId="{C1717C7F-80A0-4D65-ACFA-C9EB6693425E}" sibTransId="{4788011E-5408-48F1-B764-778D053FEC51}"/>
    <dgm:cxn modelId="{D08E283C-AEF7-4E30-9CB1-747BF6FEC211}" srcId="{6F1CE3B6-05DD-4ED3-AF60-13CD081DCA4A}" destId="{35A8428F-7EC8-4DE6-9D45-8D145A5F5424}" srcOrd="1" destOrd="0" parTransId="{E4BC01DB-E622-4AD6-A6B7-41AF67B3F050}" sibTransId="{72A2B0C4-3511-4A8E-A326-567E62C973C0}"/>
    <dgm:cxn modelId="{EC7C31DD-C732-4818-866E-1C5DD86CD654}" type="presOf" srcId="{984CA2A0-2EF7-4BF9-ADE1-07483886ECCA}" destId="{A73950A5-5522-487F-B0CC-4B7FA61A15D5}" srcOrd="1" destOrd="0" presId="urn:microsoft.com/office/officeart/2005/8/layout/hProcess7"/>
    <dgm:cxn modelId="{86413957-C49D-4EA6-A8A5-96314273E444}" srcId="{80FD998D-DAF2-4C54-AD2C-2685F565B709}" destId="{4E8342F9-90F2-4772-BEEF-A173B5962CA6}" srcOrd="0" destOrd="0" parTransId="{697CA768-7184-43E4-A62C-E2AB584A8FB7}" sibTransId="{661961A5-6B46-466E-8667-BBF5549EEF1B}"/>
    <dgm:cxn modelId="{599D85A9-4874-4F31-8D94-809AC3FF184E}" type="presOf" srcId="{6F15674C-C0D2-4F29-9A78-E6AEA09DF934}" destId="{56FCDE28-64DB-48A2-A1DB-8A51586BEBD6}" srcOrd="1" destOrd="0" presId="urn:microsoft.com/office/officeart/2005/8/layout/hProcess7"/>
    <dgm:cxn modelId="{F7F857B2-B108-4D17-A424-5D0155C48E50}" type="presOf" srcId="{3C0A044A-8AD9-48DA-9174-F06AED668DA9}" destId="{41ACC768-0734-4F58-BF03-D949D9B62CA4}" srcOrd="0" destOrd="0" presId="urn:microsoft.com/office/officeart/2005/8/layout/hProcess7"/>
    <dgm:cxn modelId="{3DF9E645-4993-4BA8-978E-3F29A066EB49}" type="presOf" srcId="{89829F26-016E-49E2-800B-44EFC7EFA689}" destId="{2D306E3C-849A-44A5-B4CE-23C37B62DEB2}" srcOrd="0" destOrd="1" presId="urn:microsoft.com/office/officeart/2005/8/layout/hProcess7"/>
    <dgm:cxn modelId="{7759A9D1-93C4-4728-B4E0-05EC1473396B}" srcId="{3C0A044A-8AD9-48DA-9174-F06AED668DA9}" destId="{A6A3A583-6B95-4A79-A6D2-B708E1EAC4EF}" srcOrd="0" destOrd="0" parTransId="{643283DF-326B-48DF-B41C-E99C069D9CCF}" sibTransId="{B86A8654-4455-4C4D-8395-F74857F4D840}"/>
    <dgm:cxn modelId="{41CADCEF-DF3D-4B3C-B76F-72BB02ED3D47}" srcId="{F51B0C1E-4D94-4D8E-9A1D-712591E6C9CB}" destId="{6F1CE3B6-05DD-4ED3-AF60-13CD081DCA4A}" srcOrd="2" destOrd="0" parTransId="{C1D026F1-6646-4CAD-A386-2E55D2540183}" sibTransId="{222F7508-6DEB-42F4-AB24-8BC3FDC4525B}"/>
    <dgm:cxn modelId="{E83252C5-D1E5-49E8-B452-B76D3443FD59}" type="presOf" srcId="{4E8342F9-90F2-4772-BEEF-A173B5962CA6}" destId="{2D306E3C-849A-44A5-B4CE-23C37B62DEB2}" srcOrd="0" destOrd="0" presId="urn:microsoft.com/office/officeart/2005/8/layout/hProcess7"/>
    <dgm:cxn modelId="{6650F1AD-B3B1-4A3D-988E-66D6369A628D}" srcId="{6F15674C-C0D2-4F29-9A78-E6AEA09DF934}" destId="{6FF0B587-BC27-444B-97BF-E876E7A42A61}" srcOrd="0" destOrd="0" parTransId="{4668398A-A03F-4A41-8FBC-99859E8F1698}" sibTransId="{D66AFB61-32FC-4662-97D4-9146C8110805}"/>
    <dgm:cxn modelId="{1E8988E9-BC9B-4120-90EF-2AE2960A87F4}" srcId="{F51B0C1E-4D94-4D8E-9A1D-712591E6C9CB}" destId="{37F9B148-E4DF-4B63-9356-109702B9476F}" srcOrd="5" destOrd="0" parTransId="{2BE4A570-452D-4B9F-8054-07896073E680}" sibTransId="{7EE9E976-E2D2-43FB-A76C-33A46A76319F}"/>
    <dgm:cxn modelId="{303D4F1C-BE77-48E9-A765-083761CCF9AC}" type="presOf" srcId="{6F1CE3B6-05DD-4ED3-AF60-13CD081DCA4A}" destId="{0610B9E8-2E69-4503-A141-712F70857DA2}" srcOrd="1" destOrd="0" presId="urn:microsoft.com/office/officeart/2005/8/layout/hProcess7"/>
    <dgm:cxn modelId="{DECF2255-49A2-4ED2-BA1B-F534A5C7EA94}" type="presOf" srcId="{E298ED68-DC14-47F3-8028-09C6E3D0B8C1}" destId="{5473ABCB-BBE0-4C44-9B07-72BA0C1BF7AE}" srcOrd="0" destOrd="2" presId="urn:microsoft.com/office/officeart/2005/8/layout/hProcess7"/>
    <dgm:cxn modelId="{92E2A330-41B6-4E5D-AC4F-168CD822BDDF}" srcId="{3C0A044A-8AD9-48DA-9174-F06AED668DA9}" destId="{AD0556A1-F1FE-4358-91E7-848A7E7EEE06}" srcOrd="1" destOrd="0" parTransId="{E8630301-4183-415B-B97E-7C3112645CC2}" sibTransId="{E68C4A6B-709D-4D3A-BB27-A40C22528017}"/>
    <dgm:cxn modelId="{C6DB7DE6-DB15-4C78-AAAF-A9B9FBF6FFC8}" type="presOf" srcId="{03D04E2C-4C07-45FE-A147-2473D48C328B}" destId="{5473ABCB-BBE0-4C44-9B07-72BA0C1BF7AE}" srcOrd="0" destOrd="1" presId="urn:microsoft.com/office/officeart/2005/8/layout/hProcess7"/>
    <dgm:cxn modelId="{82B6E365-84DE-4630-9DFA-740637CBBE36}" srcId="{6F1CE3B6-05DD-4ED3-AF60-13CD081DCA4A}" destId="{D2F59803-46A6-454B-B916-DFB3F7EEAD58}" srcOrd="0" destOrd="0" parTransId="{A38022A1-B8E0-446B-A712-71E77F35FCA3}" sibTransId="{B57B2F21-BF7C-4B2D-BD46-BDDBF54D7CBF}"/>
    <dgm:cxn modelId="{E1B6E18F-5B83-4306-847E-677B30C30F0C}" type="presOf" srcId="{35A8428F-7EC8-4DE6-9D45-8D145A5F5424}" destId="{EAEE5384-7A73-47F4-8C45-D79D5F1B12A3}" srcOrd="0" destOrd="1" presId="urn:microsoft.com/office/officeart/2005/8/layout/hProcess7"/>
    <dgm:cxn modelId="{ACB77026-433F-45D4-A3D7-9C01168A51F2}" type="presOf" srcId="{984CA2A0-2EF7-4BF9-ADE1-07483886ECCA}" destId="{86DB6FA1-3C5E-4529-BC60-D6736CD7736B}" srcOrd="0" destOrd="0" presId="urn:microsoft.com/office/officeart/2005/8/layout/hProcess7"/>
    <dgm:cxn modelId="{3BCD8F55-AB05-4E43-B774-E760887C0E14}" type="presOf" srcId="{6F1CE3B6-05DD-4ED3-AF60-13CD081DCA4A}" destId="{476EE1C6-70E2-4194-BB2E-393E9A128308}" srcOrd="0" destOrd="0" presId="urn:microsoft.com/office/officeart/2005/8/layout/hProcess7"/>
    <dgm:cxn modelId="{45209321-A7EC-4A48-8CCA-AAB15490CBCC}" type="presOf" srcId="{4E5A181C-BDA5-4BA1-8247-B3ACCAC42E4D}" destId="{AE20E044-101A-4A87-ADA3-3100B3F4F56A}" srcOrd="0" destOrd="1" presId="urn:microsoft.com/office/officeart/2005/8/layout/hProcess7"/>
    <dgm:cxn modelId="{9A89D44D-2235-4C42-80F7-A550E6E98BAA}" srcId="{F51B0C1E-4D94-4D8E-9A1D-712591E6C9CB}" destId="{80FD998D-DAF2-4C54-AD2C-2685F565B709}" srcOrd="4" destOrd="0" parTransId="{54F2A1F5-68CC-4243-A295-E8B690AA4F2C}" sibTransId="{45DDBC0B-5F93-4E8B-9098-AFC03C11EDA1}"/>
    <dgm:cxn modelId="{F06EB617-22B2-4D6A-A1AC-6E402EB0EE56}" type="presOf" srcId="{48766129-FFB3-4164-AFFC-B06B077A79CB}" destId="{5473ABCB-BBE0-4C44-9B07-72BA0C1BF7AE}" srcOrd="0" destOrd="0" presId="urn:microsoft.com/office/officeart/2005/8/layout/hProcess7"/>
    <dgm:cxn modelId="{73E54D43-BE30-430B-A7AD-EF6A5C1C2D03}" srcId="{F51B0C1E-4D94-4D8E-9A1D-712591E6C9CB}" destId="{984CA2A0-2EF7-4BF9-ADE1-07483886ECCA}" srcOrd="0" destOrd="0" parTransId="{67AB540B-BF5B-45A9-99DC-BC0EB653BF2F}" sibTransId="{2ACE5041-B105-4992-A07D-9FB2CD1E4FE4}"/>
    <dgm:cxn modelId="{80DA884E-BF19-45EA-8FDB-88D5FAD0F847}" type="presOf" srcId="{80FD998D-DAF2-4C54-AD2C-2685F565B709}" destId="{755ED985-ABCF-4E1E-BF95-B6E2C6559D24}" srcOrd="0" destOrd="0" presId="urn:microsoft.com/office/officeart/2005/8/layout/hProcess7"/>
    <dgm:cxn modelId="{B6A2FFB1-CCF8-42BE-8CFB-54C4FE2B0381}" type="presParOf" srcId="{1A029CA4-0658-4F2F-ADBB-DDD86FB14F45}" destId="{1373F0C8-E56D-45E5-BC32-BC6B9795DB03}" srcOrd="0" destOrd="0" presId="urn:microsoft.com/office/officeart/2005/8/layout/hProcess7"/>
    <dgm:cxn modelId="{2D4E0090-F2A7-414B-A497-F26E06FDCFFA}" type="presParOf" srcId="{1373F0C8-E56D-45E5-BC32-BC6B9795DB03}" destId="{86DB6FA1-3C5E-4529-BC60-D6736CD7736B}" srcOrd="0" destOrd="0" presId="urn:microsoft.com/office/officeart/2005/8/layout/hProcess7"/>
    <dgm:cxn modelId="{92720206-77B1-47D2-A5DF-9083B47EFE87}" type="presParOf" srcId="{1373F0C8-E56D-45E5-BC32-BC6B9795DB03}" destId="{A73950A5-5522-487F-B0CC-4B7FA61A15D5}" srcOrd="1" destOrd="0" presId="urn:microsoft.com/office/officeart/2005/8/layout/hProcess7"/>
    <dgm:cxn modelId="{17B1EF3E-A68D-48F1-8526-CC3064BDF22D}" type="presParOf" srcId="{1373F0C8-E56D-45E5-BC32-BC6B9795DB03}" destId="{5473ABCB-BBE0-4C44-9B07-72BA0C1BF7AE}" srcOrd="2" destOrd="0" presId="urn:microsoft.com/office/officeart/2005/8/layout/hProcess7"/>
    <dgm:cxn modelId="{7F2D5526-97A9-4812-8050-7730B4DF00B4}" type="presParOf" srcId="{1A029CA4-0658-4F2F-ADBB-DDD86FB14F45}" destId="{D7603455-BDF8-43B1-AA4F-271643D7B6B3}" srcOrd="1" destOrd="0" presId="urn:microsoft.com/office/officeart/2005/8/layout/hProcess7"/>
    <dgm:cxn modelId="{F35C424C-C29B-41CA-8F6B-E3058A3B1447}" type="presParOf" srcId="{1A029CA4-0658-4F2F-ADBB-DDD86FB14F45}" destId="{447FC0CD-AD72-4C6B-A0BB-D60BF4D656DD}" srcOrd="2" destOrd="0" presId="urn:microsoft.com/office/officeart/2005/8/layout/hProcess7"/>
    <dgm:cxn modelId="{E7312E2B-1AA8-4E99-AE84-011938C40A30}" type="presParOf" srcId="{447FC0CD-AD72-4C6B-A0BB-D60BF4D656DD}" destId="{F4B10EE2-2D33-45FD-A734-DCA65447C6F2}" srcOrd="0" destOrd="0" presId="urn:microsoft.com/office/officeart/2005/8/layout/hProcess7"/>
    <dgm:cxn modelId="{480EC937-27A3-4715-9BD4-A90355D24438}" type="presParOf" srcId="{447FC0CD-AD72-4C6B-A0BB-D60BF4D656DD}" destId="{794482FA-94AB-43B0-AB26-46C4F9A0D11C}" srcOrd="1" destOrd="0" presId="urn:microsoft.com/office/officeart/2005/8/layout/hProcess7"/>
    <dgm:cxn modelId="{EF8AA6E3-D545-4CA6-B6D2-EA7152DFC956}" type="presParOf" srcId="{447FC0CD-AD72-4C6B-A0BB-D60BF4D656DD}" destId="{05A94279-2D5D-4FB1-8DCF-3B78347F2A05}" srcOrd="2" destOrd="0" presId="urn:microsoft.com/office/officeart/2005/8/layout/hProcess7"/>
    <dgm:cxn modelId="{ADD2BFDB-B972-4576-9A2E-240FCD9FDBC1}" type="presParOf" srcId="{1A029CA4-0658-4F2F-ADBB-DDD86FB14F45}" destId="{EC5AAB4C-3F49-4D65-BAC4-E50843F8BE4F}" srcOrd="3" destOrd="0" presId="urn:microsoft.com/office/officeart/2005/8/layout/hProcess7"/>
    <dgm:cxn modelId="{F2ED6350-5927-4583-B2E3-C9DA716801BC}" type="presParOf" srcId="{1A029CA4-0658-4F2F-ADBB-DDD86FB14F45}" destId="{3AFA647C-3967-4269-B33C-6249A83835A9}" srcOrd="4" destOrd="0" presId="urn:microsoft.com/office/officeart/2005/8/layout/hProcess7"/>
    <dgm:cxn modelId="{A112A1CA-5B27-4B2A-BCCA-4E5A72827450}" type="presParOf" srcId="{3AFA647C-3967-4269-B33C-6249A83835A9}" destId="{41ACC768-0734-4F58-BF03-D949D9B62CA4}" srcOrd="0" destOrd="0" presId="urn:microsoft.com/office/officeart/2005/8/layout/hProcess7"/>
    <dgm:cxn modelId="{9C45BBF4-396E-48A9-98DC-C70CCF564B9C}" type="presParOf" srcId="{3AFA647C-3967-4269-B33C-6249A83835A9}" destId="{5B41D383-56B0-4D5A-A26A-E8C350976C5F}" srcOrd="1" destOrd="0" presId="urn:microsoft.com/office/officeart/2005/8/layout/hProcess7"/>
    <dgm:cxn modelId="{3ED895C0-4EAB-48F6-98B0-A62F25C921A0}" type="presParOf" srcId="{3AFA647C-3967-4269-B33C-6249A83835A9}" destId="{860E338F-6B69-469F-ACBE-15E49716B697}" srcOrd="2" destOrd="0" presId="urn:microsoft.com/office/officeart/2005/8/layout/hProcess7"/>
    <dgm:cxn modelId="{F0D0B855-596B-44F7-8D9A-C6525E773D47}" type="presParOf" srcId="{1A029CA4-0658-4F2F-ADBB-DDD86FB14F45}" destId="{8834259D-224E-4426-A8BC-55589EA36779}" srcOrd="5" destOrd="0" presId="urn:microsoft.com/office/officeart/2005/8/layout/hProcess7"/>
    <dgm:cxn modelId="{011DD630-7D06-4172-8C42-284CFC2D53EE}" type="presParOf" srcId="{1A029CA4-0658-4F2F-ADBB-DDD86FB14F45}" destId="{951310E2-0503-44DD-A3CA-69D0EB8B3322}" srcOrd="6" destOrd="0" presId="urn:microsoft.com/office/officeart/2005/8/layout/hProcess7"/>
    <dgm:cxn modelId="{F74E1E4D-6F52-478C-AB57-3874D3CFB822}" type="presParOf" srcId="{951310E2-0503-44DD-A3CA-69D0EB8B3322}" destId="{3813CE83-3450-4A58-8192-D1C3AEAE4F81}" srcOrd="0" destOrd="0" presId="urn:microsoft.com/office/officeart/2005/8/layout/hProcess7"/>
    <dgm:cxn modelId="{071C55A5-DA48-4818-8A5A-8287CA89D50B}" type="presParOf" srcId="{951310E2-0503-44DD-A3CA-69D0EB8B3322}" destId="{D37A0840-5558-4BDC-97BA-DF90AE6E0C92}" srcOrd="1" destOrd="0" presId="urn:microsoft.com/office/officeart/2005/8/layout/hProcess7"/>
    <dgm:cxn modelId="{E7A859F1-CC2A-452F-966E-68306CF25FF6}" type="presParOf" srcId="{951310E2-0503-44DD-A3CA-69D0EB8B3322}" destId="{92C31D45-33BC-43D6-913B-D663341B10D4}" srcOrd="2" destOrd="0" presId="urn:microsoft.com/office/officeart/2005/8/layout/hProcess7"/>
    <dgm:cxn modelId="{676F3EEC-1B4D-414D-B31F-1317197A1DEB}" type="presParOf" srcId="{1A029CA4-0658-4F2F-ADBB-DDD86FB14F45}" destId="{BBC3E252-C010-490E-AA1D-D1110E610E41}" srcOrd="7" destOrd="0" presId="urn:microsoft.com/office/officeart/2005/8/layout/hProcess7"/>
    <dgm:cxn modelId="{F85B8EBA-E874-4AC6-ADD5-020F1AA13F0C}" type="presParOf" srcId="{1A029CA4-0658-4F2F-ADBB-DDD86FB14F45}" destId="{E588EEA5-E14E-4EA8-8BFB-88B7F7B94D13}" srcOrd="8" destOrd="0" presId="urn:microsoft.com/office/officeart/2005/8/layout/hProcess7"/>
    <dgm:cxn modelId="{6DC9871A-5837-4860-9722-DF3EBE7EBF4A}" type="presParOf" srcId="{E588EEA5-E14E-4EA8-8BFB-88B7F7B94D13}" destId="{476EE1C6-70E2-4194-BB2E-393E9A128308}" srcOrd="0" destOrd="0" presId="urn:microsoft.com/office/officeart/2005/8/layout/hProcess7"/>
    <dgm:cxn modelId="{83043D2F-EF02-49BD-8169-70284D876CB2}" type="presParOf" srcId="{E588EEA5-E14E-4EA8-8BFB-88B7F7B94D13}" destId="{0610B9E8-2E69-4503-A141-712F70857DA2}" srcOrd="1" destOrd="0" presId="urn:microsoft.com/office/officeart/2005/8/layout/hProcess7"/>
    <dgm:cxn modelId="{0585D33E-94AE-4F2D-A762-E47FFE59847E}" type="presParOf" srcId="{E588EEA5-E14E-4EA8-8BFB-88B7F7B94D13}" destId="{EAEE5384-7A73-47F4-8C45-D79D5F1B12A3}" srcOrd="2" destOrd="0" presId="urn:microsoft.com/office/officeart/2005/8/layout/hProcess7"/>
    <dgm:cxn modelId="{921FAAC9-A781-4564-8C69-37F1E0F216B8}" type="presParOf" srcId="{1A029CA4-0658-4F2F-ADBB-DDD86FB14F45}" destId="{AC13E5CB-A3F4-41D3-8287-DE83CB2DD7B8}" srcOrd="9" destOrd="0" presId="urn:microsoft.com/office/officeart/2005/8/layout/hProcess7"/>
    <dgm:cxn modelId="{2C250E61-5C00-480C-BA43-E148EF5FA482}" type="presParOf" srcId="{1A029CA4-0658-4F2F-ADBB-DDD86FB14F45}" destId="{293587FA-84E3-462E-AB24-0E33EE4C827C}" srcOrd="10" destOrd="0" presId="urn:microsoft.com/office/officeart/2005/8/layout/hProcess7"/>
    <dgm:cxn modelId="{625FA086-ACF1-40DB-947F-E1663EFAEFB7}" type="presParOf" srcId="{293587FA-84E3-462E-AB24-0E33EE4C827C}" destId="{E471E441-CEE4-4B51-B936-DCA630791A68}" srcOrd="0" destOrd="0" presId="urn:microsoft.com/office/officeart/2005/8/layout/hProcess7"/>
    <dgm:cxn modelId="{25733F27-72FD-4B8E-9714-851FAEB81772}" type="presParOf" srcId="{293587FA-84E3-462E-AB24-0E33EE4C827C}" destId="{687F2EE6-359A-49F2-BBD5-632E2743DBE0}" srcOrd="1" destOrd="0" presId="urn:microsoft.com/office/officeart/2005/8/layout/hProcess7"/>
    <dgm:cxn modelId="{B34F2697-999D-46C2-B4E4-B81FCD1313F2}" type="presParOf" srcId="{293587FA-84E3-462E-AB24-0E33EE4C827C}" destId="{831D11C9-B8C9-437C-A67B-B713028DFF50}" srcOrd="2" destOrd="0" presId="urn:microsoft.com/office/officeart/2005/8/layout/hProcess7"/>
    <dgm:cxn modelId="{B62159FC-F7FD-46FD-A0A1-CEBB89536671}" type="presParOf" srcId="{1A029CA4-0658-4F2F-ADBB-DDD86FB14F45}" destId="{1833263E-755E-44BC-8B4F-3723C931F976}" srcOrd="11" destOrd="0" presId="urn:microsoft.com/office/officeart/2005/8/layout/hProcess7"/>
    <dgm:cxn modelId="{CF883279-E7ED-4FDB-8EF1-1AD78494D8C0}" type="presParOf" srcId="{1A029CA4-0658-4F2F-ADBB-DDD86FB14F45}" destId="{A65CCF9A-B1A8-4D4D-8F60-FE3E8CF845E7}" srcOrd="12" destOrd="0" presId="urn:microsoft.com/office/officeart/2005/8/layout/hProcess7"/>
    <dgm:cxn modelId="{CD010B1F-92A9-425A-9365-4068F81727BD}" type="presParOf" srcId="{A65CCF9A-B1A8-4D4D-8F60-FE3E8CF845E7}" destId="{5019BEC7-D8F7-4D26-957D-9DF0AEDCEC51}" srcOrd="0" destOrd="0" presId="urn:microsoft.com/office/officeart/2005/8/layout/hProcess7"/>
    <dgm:cxn modelId="{E61067C2-1D85-4C8A-B14A-0B55FFC00DC6}" type="presParOf" srcId="{A65CCF9A-B1A8-4D4D-8F60-FE3E8CF845E7}" destId="{56FCDE28-64DB-48A2-A1DB-8A51586BEBD6}" srcOrd="1" destOrd="0" presId="urn:microsoft.com/office/officeart/2005/8/layout/hProcess7"/>
    <dgm:cxn modelId="{8B5D4499-D65D-4595-B0B8-794186609C12}" type="presParOf" srcId="{A65CCF9A-B1A8-4D4D-8F60-FE3E8CF845E7}" destId="{6944498A-A6D3-4A90-AD4E-D15CCD416D65}" srcOrd="2" destOrd="0" presId="urn:microsoft.com/office/officeart/2005/8/layout/hProcess7"/>
    <dgm:cxn modelId="{C3854159-3092-4B02-94ED-254CF459BFB3}" type="presParOf" srcId="{1A029CA4-0658-4F2F-ADBB-DDD86FB14F45}" destId="{DADF3ADD-A17D-4B2C-BB28-EE9C0C867435}" srcOrd="13" destOrd="0" presId="urn:microsoft.com/office/officeart/2005/8/layout/hProcess7"/>
    <dgm:cxn modelId="{B29DF05B-45D1-4A0E-AA33-A65AFA4E7113}" type="presParOf" srcId="{1A029CA4-0658-4F2F-ADBB-DDD86FB14F45}" destId="{94001A0D-DE2D-4C6D-8900-3F3C01ACD36F}" srcOrd="14" destOrd="0" presId="urn:microsoft.com/office/officeart/2005/8/layout/hProcess7"/>
    <dgm:cxn modelId="{C268948A-4025-4BA0-8024-8B9DDC4BBA37}" type="presParOf" srcId="{94001A0D-DE2D-4C6D-8900-3F3C01ACD36F}" destId="{FC3860CA-450D-4EC3-A73A-B02EA2871C4D}" srcOrd="0" destOrd="0" presId="urn:microsoft.com/office/officeart/2005/8/layout/hProcess7"/>
    <dgm:cxn modelId="{D9CD666C-78A1-47BA-8FF2-A7FF280C43AD}" type="presParOf" srcId="{94001A0D-DE2D-4C6D-8900-3F3C01ACD36F}" destId="{9A9DEB73-A512-4A04-9316-C559D6A613A6}" srcOrd="1" destOrd="0" presId="urn:microsoft.com/office/officeart/2005/8/layout/hProcess7"/>
    <dgm:cxn modelId="{F641D537-1ECD-40BD-84E1-4065A8C217D2}" type="presParOf" srcId="{94001A0D-DE2D-4C6D-8900-3F3C01ACD36F}" destId="{0B7BC574-D814-40F1-A82D-291051A50FD1}" srcOrd="2" destOrd="0" presId="urn:microsoft.com/office/officeart/2005/8/layout/hProcess7"/>
    <dgm:cxn modelId="{19D79D29-B59C-4794-9A5F-4947E7903E91}" type="presParOf" srcId="{1A029CA4-0658-4F2F-ADBB-DDD86FB14F45}" destId="{37B52A62-7C39-487C-9386-6353D9846D7A}" srcOrd="15" destOrd="0" presId="urn:microsoft.com/office/officeart/2005/8/layout/hProcess7"/>
    <dgm:cxn modelId="{EE289560-CC9F-46B1-BD0F-4607A268435E}" type="presParOf" srcId="{1A029CA4-0658-4F2F-ADBB-DDD86FB14F45}" destId="{0056D5A1-2C20-4612-A22C-FB08A7BEFECE}" srcOrd="16" destOrd="0" presId="urn:microsoft.com/office/officeart/2005/8/layout/hProcess7"/>
    <dgm:cxn modelId="{23B346CA-4EA5-415C-B7F1-6B488912342A}" type="presParOf" srcId="{0056D5A1-2C20-4612-A22C-FB08A7BEFECE}" destId="{755ED985-ABCF-4E1E-BF95-B6E2C6559D24}" srcOrd="0" destOrd="0" presId="urn:microsoft.com/office/officeart/2005/8/layout/hProcess7"/>
    <dgm:cxn modelId="{B8B2EBC6-6929-4731-BE31-9E3BCF46DAC2}" type="presParOf" srcId="{0056D5A1-2C20-4612-A22C-FB08A7BEFECE}" destId="{782B6A39-B21E-4FC2-934D-1B2B2F2480AF}" srcOrd="1" destOrd="0" presId="urn:microsoft.com/office/officeart/2005/8/layout/hProcess7"/>
    <dgm:cxn modelId="{FF677E01-5367-4BA9-BF89-A0D4DDF97DB7}" type="presParOf" srcId="{0056D5A1-2C20-4612-A22C-FB08A7BEFECE}" destId="{2D306E3C-849A-44A5-B4CE-23C37B62DEB2}" srcOrd="2" destOrd="0" presId="urn:microsoft.com/office/officeart/2005/8/layout/hProcess7"/>
    <dgm:cxn modelId="{63FEE01F-1E44-4373-94A3-C7BEB0AF99A5}" type="presParOf" srcId="{1A029CA4-0658-4F2F-ADBB-DDD86FB14F45}" destId="{7C992026-0F93-45CE-B1F5-AA2AAA381F38}" srcOrd="17" destOrd="0" presId="urn:microsoft.com/office/officeart/2005/8/layout/hProcess7"/>
    <dgm:cxn modelId="{CC057A12-BD3F-48F9-A1F8-3BD000FB22D5}" type="presParOf" srcId="{1A029CA4-0658-4F2F-ADBB-DDD86FB14F45}" destId="{18B5FA12-4886-49CD-894F-9A5070AFE02A}" srcOrd="18" destOrd="0" presId="urn:microsoft.com/office/officeart/2005/8/layout/hProcess7"/>
    <dgm:cxn modelId="{E64CE9BE-F354-4713-B855-FACD09591708}" type="presParOf" srcId="{18B5FA12-4886-49CD-894F-9A5070AFE02A}" destId="{0F288A88-58AA-45F4-8D28-308D989BC588}" srcOrd="0" destOrd="0" presId="urn:microsoft.com/office/officeart/2005/8/layout/hProcess7"/>
    <dgm:cxn modelId="{E4D6A6CF-371D-4B85-A212-C40444B86136}" type="presParOf" srcId="{18B5FA12-4886-49CD-894F-9A5070AFE02A}" destId="{CDE48167-9D8A-4180-8938-C4AF8EB0CDEE}" srcOrd="1" destOrd="0" presId="urn:microsoft.com/office/officeart/2005/8/layout/hProcess7"/>
    <dgm:cxn modelId="{32752A72-BF4C-4A78-8A69-A4557260C7A5}" type="presParOf" srcId="{18B5FA12-4886-49CD-894F-9A5070AFE02A}" destId="{25984D29-ACCF-47E9-9E20-C15033DC01BE}" srcOrd="2" destOrd="0" presId="urn:microsoft.com/office/officeart/2005/8/layout/hProcess7"/>
    <dgm:cxn modelId="{06165348-61B6-494F-97C5-5D1C9FAA9F26}" type="presParOf" srcId="{1A029CA4-0658-4F2F-ADBB-DDD86FB14F45}" destId="{DA4C57B6-FB42-4E69-9D3D-5715A5689812}" srcOrd="19" destOrd="0" presId="urn:microsoft.com/office/officeart/2005/8/layout/hProcess7"/>
    <dgm:cxn modelId="{B0F5F5DA-4A87-47F8-9A99-7968CD7AC69C}" type="presParOf" srcId="{1A029CA4-0658-4F2F-ADBB-DDD86FB14F45}" destId="{F730CD26-4C2B-48BE-873C-4C6245B18607}" srcOrd="20" destOrd="0" presId="urn:microsoft.com/office/officeart/2005/8/layout/hProcess7"/>
    <dgm:cxn modelId="{31DF5AD2-4469-483C-AFD9-2527DCD2769A}" type="presParOf" srcId="{F730CD26-4C2B-48BE-873C-4C6245B18607}" destId="{62BC1A3D-F9D3-4221-A607-20B82D81EC17}" srcOrd="0" destOrd="0" presId="urn:microsoft.com/office/officeart/2005/8/layout/hProcess7"/>
    <dgm:cxn modelId="{C6D712AC-8854-4079-AFFA-B57B37C90B6E}" type="presParOf" srcId="{F730CD26-4C2B-48BE-873C-4C6245B18607}" destId="{9B2E563D-E1A5-44EE-BFFA-872716271407}" srcOrd="1" destOrd="0" presId="urn:microsoft.com/office/officeart/2005/8/layout/hProcess7"/>
    <dgm:cxn modelId="{DB5A9958-1997-40F7-BD62-B686B195FF7B}" type="presParOf" srcId="{F730CD26-4C2B-48BE-873C-4C6245B18607}" destId="{AE20E044-101A-4A87-ADA3-3100B3F4F56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0056C-4A9C-463C-A611-4E504391F300}">
      <dsp:nvSpPr>
        <dsp:cNvPr id="0" name=""/>
        <dsp:cNvSpPr/>
      </dsp:nvSpPr>
      <dsp:spPr>
        <a:xfrm>
          <a:off x="0" y="0"/>
          <a:ext cx="1856776" cy="197006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454545"/>
              </a:solidFill>
            </a:rPr>
            <a:t>QXS Hybrid Disk</a:t>
          </a:r>
        </a:p>
      </dsp:txBody>
      <dsp:txXfrm>
        <a:off x="0" y="0"/>
        <a:ext cx="1856776" cy="591019"/>
      </dsp:txXfrm>
    </dsp:sp>
    <dsp:sp modelId="{C4E9604A-E47C-4BF7-ADD9-8E672561322D}">
      <dsp:nvSpPr>
        <dsp:cNvPr id="0" name=""/>
        <dsp:cNvSpPr/>
      </dsp:nvSpPr>
      <dsp:spPr>
        <a:xfrm>
          <a:off x="185677" y="591188"/>
          <a:ext cx="1485420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QXS-3</a:t>
          </a:r>
        </a:p>
      </dsp:txBody>
      <dsp:txXfrm>
        <a:off x="197013" y="602524"/>
        <a:ext cx="1462748" cy="364367"/>
      </dsp:txXfrm>
    </dsp:sp>
    <dsp:sp modelId="{705366F7-CDDB-4F01-A8C3-8C3DBA0086C1}">
      <dsp:nvSpPr>
        <dsp:cNvPr id="0" name=""/>
        <dsp:cNvSpPr/>
      </dsp:nvSpPr>
      <dsp:spPr>
        <a:xfrm>
          <a:off x="185677" y="1037771"/>
          <a:ext cx="1485420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QXS-4</a:t>
          </a:r>
        </a:p>
      </dsp:txBody>
      <dsp:txXfrm>
        <a:off x="197013" y="1049107"/>
        <a:ext cx="1462748" cy="364367"/>
      </dsp:txXfrm>
    </dsp:sp>
    <dsp:sp modelId="{C7CF8EDB-8CFE-42C3-BB8F-95C53E7999B1}">
      <dsp:nvSpPr>
        <dsp:cNvPr id="0" name=""/>
        <dsp:cNvSpPr/>
      </dsp:nvSpPr>
      <dsp:spPr>
        <a:xfrm>
          <a:off x="185677" y="1484355"/>
          <a:ext cx="1485420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QXS-6</a:t>
          </a:r>
        </a:p>
      </dsp:txBody>
      <dsp:txXfrm>
        <a:off x="197013" y="1495691"/>
        <a:ext cx="1462748" cy="364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F9264-5939-46A1-AA88-EE6FC34D9758}">
      <dsp:nvSpPr>
        <dsp:cNvPr id="0" name=""/>
        <dsp:cNvSpPr/>
      </dsp:nvSpPr>
      <dsp:spPr>
        <a:xfrm>
          <a:off x="492" y="0"/>
          <a:ext cx="1279711" cy="19700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454545"/>
              </a:solidFill>
            </a:rPr>
            <a:t>QX</a:t>
          </a:r>
        </a:p>
      </dsp:txBody>
      <dsp:txXfrm>
        <a:off x="492" y="0"/>
        <a:ext cx="1279711" cy="591019"/>
      </dsp:txXfrm>
    </dsp:sp>
    <dsp:sp modelId="{C3910AFE-A18C-4A7B-A16A-CEE61BADC7AC}">
      <dsp:nvSpPr>
        <dsp:cNvPr id="0" name=""/>
        <dsp:cNvSpPr/>
      </dsp:nvSpPr>
      <dsp:spPr>
        <a:xfrm>
          <a:off x="128463" y="591596"/>
          <a:ext cx="1023769" cy="594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QX-1200</a:t>
          </a:r>
        </a:p>
      </dsp:txBody>
      <dsp:txXfrm>
        <a:off x="145861" y="608994"/>
        <a:ext cx="988973" cy="559205"/>
      </dsp:txXfrm>
    </dsp:sp>
    <dsp:sp modelId="{5B6B47C1-B4F0-4E18-B890-631ABC801921}">
      <dsp:nvSpPr>
        <dsp:cNvPr id="0" name=""/>
        <dsp:cNvSpPr/>
      </dsp:nvSpPr>
      <dsp:spPr>
        <a:xfrm>
          <a:off x="128463" y="1276983"/>
          <a:ext cx="1023769" cy="594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QX-2400</a:t>
          </a:r>
        </a:p>
      </dsp:txBody>
      <dsp:txXfrm>
        <a:off x="145861" y="1294381"/>
        <a:ext cx="988973" cy="559205"/>
      </dsp:txXfrm>
    </dsp:sp>
    <dsp:sp modelId="{2DA88D96-6E6E-4875-B975-4D166DBA7E08}">
      <dsp:nvSpPr>
        <dsp:cNvPr id="0" name=""/>
        <dsp:cNvSpPr/>
      </dsp:nvSpPr>
      <dsp:spPr>
        <a:xfrm>
          <a:off x="1376181" y="0"/>
          <a:ext cx="1279711" cy="19700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454545"/>
              </a:solidFill>
            </a:rPr>
            <a:t>QXS - SN</a:t>
          </a:r>
        </a:p>
      </dsp:txBody>
      <dsp:txXfrm>
        <a:off x="1376181" y="0"/>
        <a:ext cx="1279711" cy="591019"/>
      </dsp:txXfrm>
    </dsp:sp>
    <dsp:sp modelId="{AF5DB68A-5F37-4B1B-9EFB-BF0E0AD93F15}">
      <dsp:nvSpPr>
        <dsp:cNvPr id="0" name=""/>
        <dsp:cNvSpPr/>
      </dsp:nvSpPr>
      <dsp:spPr>
        <a:xfrm>
          <a:off x="1504152" y="591188"/>
          <a:ext cx="1023769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QXS-1200</a:t>
          </a:r>
        </a:p>
      </dsp:txBody>
      <dsp:txXfrm>
        <a:off x="1515488" y="602524"/>
        <a:ext cx="1001097" cy="364367"/>
      </dsp:txXfrm>
    </dsp:sp>
    <dsp:sp modelId="{DFFD2B25-308A-46B1-B9E2-13BC6DB62C0A}">
      <dsp:nvSpPr>
        <dsp:cNvPr id="0" name=""/>
        <dsp:cNvSpPr/>
      </dsp:nvSpPr>
      <dsp:spPr>
        <a:xfrm>
          <a:off x="1504152" y="1037771"/>
          <a:ext cx="1023769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QXS-2400</a:t>
          </a:r>
        </a:p>
      </dsp:txBody>
      <dsp:txXfrm>
        <a:off x="1515488" y="1049107"/>
        <a:ext cx="1001097" cy="364367"/>
      </dsp:txXfrm>
    </dsp:sp>
    <dsp:sp modelId="{A3C56DDE-5DFF-4C7D-9C02-8172E668CAAD}">
      <dsp:nvSpPr>
        <dsp:cNvPr id="0" name=""/>
        <dsp:cNvSpPr/>
      </dsp:nvSpPr>
      <dsp:spPr>
        <a:xfrm>
          <a:off x="1504152" y="1484355"/>
          <a:ext cx="1023769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QXS-5600</a:t>
          </a:r>
        </a:p>
      </dsp:txBody>
      <dsp:txXfrm>
        <a:off x="1515488" y="1495691"/>
        <a:ext cx="1001097" cy="364367"/>
      </dsp:txXfrm>
    </dsp:sp>
    <dsp:sp modelId="{A5ED595A-1812-4EC6-BB7D-E8FF15599998}">
      <dsp:nvSpPr>
        <dsp:cNvPr id="0" name=""/>
        <dsp:cNvSpPr/>
      </dsp:nvSpPr>
      <dsp:spPr>
        <a:xfrm>
          <a:off x="2751871" y="0"/>
          <a:ext cx="1279711" cy="19700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454545"/>
              </a:solidFill>
            </a:rPr>
            <a:t>Dot Hill </a:t>
          </a:r>
          <a:r>
            <a:rPr lang="en-US" sz="1600" kern="1200" dirty="0">
              <a:solidFill>
                <a:srgbClr val="454545"/>
              </a:solidFill>
            </a:rPr>
            <a:t>Resale</a:t>
          </a:r>
        </a:p>
      </dsp:txBody>
      <dsp:txXfrm>
        <a:off x="2751871" y="0"/>
        <a:ext cx="1279711" cy="591019"/>
      </dsp:txXfrm>
    </dsp:sp>
    <dsp:sp modelId="{AC42C171-F574-4458-A5E5-556B74292132}">
      <dsp:nvSpPr>
        <dsp:cNvPr id="0" name=""/>
        <dsp:cNvSpPr/>
      </dsp:nvSpPr>
      <dsp:spPr>
        <a:xfrm>
          <a:off x="2879842" y="591188"/>
          <a:ext cx="1023769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3xxx</a:t>
          </a:r>
        </a:p>
      </dsp:txBody>
      <dsp:txXfrm>
        <a:off x="2891178" y="602524"/>
        <a:ext cx="1001097" cy="364367"/>
      </dsp:txXfrm>
    </dsp:sp>
    <dsp:sp modelId="{53AEA871-3F97-4E49-BEC9-FA07879E55D8}">
      <dsp:nvSpPr>
        <dsp:cNvPr id="0" name=""/>
        <dsp:cNvSpPr/>
      </dsp:nvSpPr>
      <dsp:spPr>
        <a:xfrm>
          <a:off x="2879842" y="1037771"/>
          <a:ext cx="1023769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4xxx</a:t>
          </a:r>
        </a:p>
      </dsp:txBody>
      <dsp:txXfrm>
        <a:off x="2891178" y="1049107"/>
        <a:ext cx="1001097" cy="364367"/>
      </dsp:txXfrm>
    </dsp:sp>
    <dsp:sp modelId="{44907999-CC79-4D33-9BBC-80ECF24DA782}">
      <dsp:nvSpPr>
        <dsp:cNvPr id="0" name=""/>
        <dsp:cNvSpPr/>
      </dsp:nvSpPr>
      <dsp:spPr>
        <a:xfrm>
          <a:off x="2879842" y="1484355"/>
          <a:ext cx="1023769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6xxx</a:t>
          </a:r>
        </a:p>
      </dsp:txBody>
      <dsp:txXfrm>
        <a:off x="2891178" y="1495691"/>
        <a:ext cx="1001097" cy="364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0056C-4A9C-463C-A611-4E504391F300}">
      <dsp:nvSpPr>
        <dsp:cNvPr id="0" name=""/>
        <dsp:cNvSpPr/>
      </dsp:nvSpPr>
      <dsp:spPr>
        <a:xfrm>
          <a:off x="0" y="0"/>
          <a:ext cx="1856776" cy="197006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454545"/>
              </a:solidFill>
            </a:rPr>
            <a:t>QXS Hybrid Disk</a:t>
          </a:r>
        </a:p>
      </dsp:txBody>
      <dsp:txXfrm>
        <a:off x="0" y="0"/>
        <a:ext cx="1856776" cy="591019"/>
      </dsp:txXfrm>
    </dsp:sp>
    <dsp:sp modelId="{C4E9604A-E47C-4BF7-ADD9-8E672561322D}">
      <dsp:nvSpPr>
        <dsp:cNvPr id="0" name=""/>
        <dsp:cNvSpPr/>
      </dsp:nvSpPr>
      <dsp:spPr>
        <a:xfrm>
          <a:off x="185677" y="591188"/>
          <a:ext cx="1485420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QXS-3</a:t>
          </a:r>
        </a:p>
      </dsp:txBody>
      <dsp:txXfrm>
        <a:off x="197013" y="602524"/>
        <a:ext cx="1462748" cy="364367"/>
      </dsp:txXfrm>
    </dsp:sp>
    <dsp:sp modelId="{705366F7-CDDB-4F01-A8C3-8C3DBA0086C1}">
      <dsp:nvSpPr>
        <dsp:cNvPr id="0" name=""/>
        <dsp:cNvSpPr/>
      </dsp:nvSpPr>
      <dsp:spPr>
        <a:xfrm>
          <a:off x="185677" y="1037771"/>
          <a:ext cx="1485420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QXS-4</a:t>
          </a:r>
        </a:p>
      </dsp:txBody>
      <dsp:txXfrm>
        <a:off x="197013" y="1049107"/>
        <a:ext cx="1462748" cy="364367"/>
      </dsp:txXfrm>
    </dsp:sp>
    <dsp:sp modelId="{C7CF8EDB-8CFE-42C3-BB8F-95C53E7999B1}">
      <dsp:nvSpPr>
        <dsp:cNvPr id="0" name=""/>
        <dsp:cNvSpPr/>
      </dsp:nvSpPr>
      <dsp:spPr>
        <a:xfrm>
          <a:off x="185677" y="1484355"/>
          <a:ext cx="1485420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QXS-6</a:t>
          </a:r>
        </a:p>
      </dsp:txBody>
      <dsp:txXfrm>
        <a:off x="197013" y="1495691"/>
        <a:ext cx="1462748" cy="364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F9264-5939-46A1-AA88-EE6FC34D9758}">
      <dsp:nvSpPr>
        <dsp:cNvPr id="0" name=""/>
        <dsp:cNvSpPr/>
      </dsp:nvSpPr>
      <dsp:spPr>
        <a:xfrm>
          <a:off x="492" y="0"/>
          <a:ext cx="1279711" cy="19700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454545"/>
              </a:solidFill>
            </a:rPr>
            <a:t>QX</a:t>
          </a:r>
        </a:p>
      </dsp:txBody>
      <dsp:txXfrm>
        <a:off x="492" y="0"/>
        <a:ext cx="1279711" cy="591019"/>
      </dsp:txXfrm>
    </dsp:sp>
    <dsp:sp modelId="{C3910AFE-A18C-4A7B-A16A-CEE61BADC7AC}">
      <dsp:nvSpPr>
        <dsp:cNvPr id="0" name=""/>
        <dsp:cNvSpPr/>
      </dsp:nvSpPr>
      <dsp:spPr>
        <a:xfrm>
          <a:off x="128463" y="591596"/>
          <a:ext cx="1023769" cy="594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QX-1200</a:t>
          </a:r>
        </a:p>
      </dsp:txBody>
      <dsp:txXfrm>
        <a:off x="145861" y="608994"/>
        <a:ext cx="988973" cy="559205"/>
      </dsp:txXfrm>
    </dsp:sp>
    <dsp:sp modelId="{5B6B47C1-B4F0-4E18-B890-631ABC801921}">
      <dsp:nvSpPr>
        <dsp:cNvPr id="0" name=""/>
        <dsp:cNvSpPr/>
      </dsp:nvSpPr>
      <dsp:spPr>
        <a:xfrm>
          <a:off x="128463" y="1276983"/>
          <a:ext cx="1023769" cy="594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QX-2400</a:t>
          </a:r>
        </a:p>
      </dsp:txBody>
      <dsp:txXfrm>
        <a:off x="145861" y="1294381"/>
        <a:ext cx="988973" cy="559205"/>
      </dsp:txXfrm>
    </dsp:sp>
    <dsp:sp modelId="{2DA88D96-6E6E-4875-B975-4D166DBA7E08}">
      <dsp:nvSpPr>
        <dsp:cNvPr id="0" name=""/>
        <dsp:cNvSpPr/>
      </dsp:nvSpPr>
      <dsp:spPr>
        <a:xfrm>
          <a:off x="1376181" y="0"/>
          <a:ext cx="1279711" cy="19700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454545"/>
              </a:solidFill>
            </a:rPr>
            <a:t>QXS - SN</a:t>
          </a:r>
        </a:p>
      </dsp:txBody>
      <dsp:txXfrm>
        <a:off x="1376181" y="0"/>
        <a:ext cx="1279711" cy="591019"/>
      </dsp:txXfrm>
    </dsp:sp>
    <dsp:sp modelId="{AF5DB68A-5F37-4B1B-9EFB-BF0E0AD93F15}">
      <dsp:nvSpPr>
        <dsp:cNvPr id="0" name=""/>
        <dsp:cNvSpPr/>
      </dsp:nvSpPr>
      <dsp:spPr>
        <a:xfrm>
          <a:off x="1504152" y="591188"/>
          <a:ext cx="1023769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QXS-1200</a:t>
          </a:r>
        </a:p>
      </dsp:txBody>
      <dsp:txXfrm>
        <a:off x="1515488" y="602524"/>
        <a:ext cx="1001097" cy="364367"/>
      </dsp:txXfrm>
    </dsp:sp>
    <dsp:sp modelId="{DFFD2B25-308A-46B1-B9E2-13BC6DB62C0A}">
      <dsp:nvSpPr>
        <dsp:cNvPr id="0" name=""/>
        <dsp:cNvSpPr/>
      </dsp:nvSpPr>
      <dsp:spPr>
        <a:xfrm>
          <a:off x="1504152" y="1037771"/>
          <a:ext cx="1023769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QXS-2400</a:t>
          </a:r>
        </a:p>
      </dsp:txBody>
      <dsp:txXfrm>
        <a:off x="1515488" y="1049107"/>
        <a:ext cx="1001097" cy="364367"/>
      </dsp:txXfrm>
    </dsp:sp>
    <dsp:sp modelId="{A3C56DDE-5DFF-4C7D-9C02-8172E668CAAD}">
      <dsp:nvSpPr>
        <dsp:cNvPr id="0" name=""/>
        <dsp:cNvSpPr/>
      </dsp:nvSpPr>
      <dsp:spPr>
        <a:xfrm>
          <a:off x="1504152" y="1484355"/>
          <a:ext cx="1023769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QXS-5600</a:t>
          </a:r>
        </a:p>
      </dsp:txBody>
      <dsp:txXfrm>
        <a:off x="1515488" y="1495691"/>
        <a:ext cx="1001097" cy="364367"/>
      </dsp:txXfrm>
    </dsp:sp>
    <dsp:sp modelId="{A5ED595A-1812-4EC6-BB7D-E8FF15599998}">
      <dsp:nvSpPr>
        <dsp:cNvPr id="0" name=""/>
        <dsp:cNvSpPr/>
      </dsp:nvSpPr>
      <dsp:spPr>
        <a:xfrm>
          <a:off x="2751871" y="0"/>
          <a:ext cx="1279711" cy="19700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rgbClr val="454545"/>
              </a:solidFill>
            </a:rPr>
            <a:t>DotHill</a:t>
          </a:r>
          <a:r>
            <a:rPr lang="en-US" sz="1600" kern="1200" dirty="0">
              <a:solidFill>
                <a:srgbClr val="454545"/>
              </a:solidFill>
            </a:rPr>
            <a:t> Resale</a:t>
          </a:r>
        </a:p>
      </dsp:txBody>
      <dsp:txXfrm>
        <a:off x="2751871" y="0"/>
        <a:ext cx="1279711" cy="591019"/>
      </dsp:txXfrm>
    </dsp:sp>
    <dsp:sp modelId="{AC42C171-F574-4458-A5E5-556B74292132}">
      <dsp:nvSpPr>
        <dsp:cNvPr id="0" name=""/>
        <dsp:cNvSpPr/>
      </dsp:nvSpPr>
      <dsp:spPr>
        <a:xfrm>
          <a:off x="2879842" y="591188"/>
          <a:ext cx="1023769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3xxx</a:t>
          </a:r>
        </a:p>
      </dsp:txBody>
      <dsp:txXfrm>
        <a:off x="2891178" y="602524"/>
        <a:ext cx="1001097" cy="364367"/>
      </dsp:txXfrm>
    </dsp:sp>
    <dsp:sp modelId="{53AEA871-3F97-4E49-BEC9-FA07879E55D8}">
      <dsp:nvSpPr>
        <dsp:cNvPr id="0" name=""/>
        <dsp:cNvSpPr/>
      </dsp:nvSpPr>
      <dsp:spPr>
        <a:xfrm>
          <a:off x="2879842" y="1037771"/>
          <a:ext cx="1023769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4xxx</a:t>
          </a:r>
        </a:p>
      </dsp:txBody>
      <dsp:txXfrm>
        <a:off x="2891178" y="1049107"/>
        <a:ext cx="1001097" cy="364367"/>
      </dsp:txXfrm>
    </dsp:sp>
    <dsp:sp modelId="{44907999-CC79-4D33-9BBC-80ECF24DA782}">
      <dsp:nvSpPr>
        <dsp:cNvPr id="0" name=""/>
        <dsp:cNvSpPr/>
      </dsp:nvSpPr>
      <dsp:spPr>
        <a:xfrm>
          <a:off x="2879842" y="1484355"/>
          <a:ext cx="1023769" cy="38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6xxx</a:t>
          </a:r>
        </a:p>
      </dsp:txBody>
      <dsp:txXfrm>
        <a:off x="2891178" y="1495691"/>
        <a:ext cx="1001097" cy="364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B6FA1-3C5E-4529-BC60-D6736CD7736B}">
      <dsp:nvSpPr>
        <dsp:cNvPr id="0" name=""/>
        <dsp:cNvSpPr/>
      </dsp:nvSpPr>
      <dsp:spPr>
        <a:xfrm>
          <a:off x="1981" y="990300"/>
          <a:ext cx="1330030" cy="159603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Select RAID </a:t>
          </a:r>
          <a:r>
            <a:rPr lang="en-US" sz="1200" kern="1200" dirty="0">
              <a:solidFill>
                <a:schemeClr val="bg1"/>
              </a:solidFill>
            </a:rPr>
            <a:t>Chassis</a:t>
          </a:r>
        </a:p>
      </dsp:txBody>
      <dsp:txXfrm rot="16200000">
        <a:off x="-519390" y="1511672"/>
        <a:ext cx="1308749" cy="266006"/>
      </dsp:txXfrm>
    </dsp:sp>
    <dsp:sp modelId="{5473ABCB-BBE0-4C44-9B07-72BA0C1BF7AE}">
      <dsp:nvSpPr>
        <dsp:cNvPr id="0" name=""/>
        <dsp:cNvSpPr/>
      </dsp:nvSpPr>
      <dsp:spPr>
        <a:xfrm>
          <a:off x="267987" y="990300"/>
          <a:ext cx="990872" cy="15960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R="0" lvl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US" sz="1400" kern="1200" dirty="0"/>
            <a:t>- Choose controller</a:t>
          </a:r>
        </a:p>
        <a:p>
          <a:pPr marR="0" lvl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US" sz="1400" kern="1200" dirty="0"/>
            <a:t>- Choose density</a:t>
          </a:r>
        </a:p>
        <a:p>
          <a:pPr marR="0" lvl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US" sz="1400" kern="1200" dirty="0"/>
            <a:t>- Empty RAID</a:t>
          </a:r>
        </a:p>
      </dsp:txBody>
      <dsp:txXfrm>
        <a:off x="267987" y="990300"/>
        <a:ext cx="990872" cy="1596036"/>
      </dsp:txXfrm>
    </dsp:sp>
    <dsp:sp modelId="{41ACC768-0734-4F58-BF03-D949D9B62CA4}">
      <dsp:nvSpPr>
        <dsp:cNvPr id="0" name=""/>
        <dsp:cNvSpPr/>
      </dsp:nvSpPr>
      <dsp:spPr>
        <a:xfrm>
          <a:off x="1378562" y="990300"/>
          <a:ext cx="1330030" cy="159603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bg1"/>
              </a:solidFill>
            </a:rPr>
            <a:t>Select Drives</a:t>
          </a:r>
        </a:p>
      </dsp:txBody>
      <dsp:txXfrm rot="16200000">
        <a:off x="857190" y="1511672"/>
        <a:ext cx="1308749" cy="266006"/>
      </dsp:txXfrm>
    </dsp:sp>
    <dsp:sp modelId="{794482FA-94AB-43B0-AB26-46C4F9A0D11C}">
      <dsp:nvSpPr>
        <dsp:cNvPr id="0" name=""/>
        <dsp:cNvSpPr/>
      </dsp:nvSpPr>
      <dsp:spPr>
        <a:xfrm rot="5400000">
          <a:off x="1267974" y="2258329"/>
          <a:ext cx="234476" cy="199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E338F-6B69-469F-ACBE-15E49716B697}">
      <dsp:nvSpPr>
        <dsp:cNvPr id="0" name=""/>
        <dsp:cNvSpPr/>
      </dsp:nvSpPr>
      <dsp:spPr>
        <a:xfrm>
          <a:off x="1644568" y="990300"/>
          <a:ext cx="990872" cy="15960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- Pick size and quantity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- SSD and/or HDD</a:t>
          </a:r>
        </a:p>
      </dsp:txBody>
      <dsp:txXfrm>
        <a:off x="1644568" y="990300"/>
        <a:ext cx="990872" cy="1596036"/>
      </dsp:txXfrm>
    </dsp:sp>
    <dsp:sp modelId="{476EE1C6-70E2-4194-BB2E-393E9A128308}">
      <dsp:nvSpPr>
        <dsp:cNvPr id="0" name=""/>
        <dsp:cNvSpPr/>
      </dsp:nvSpPr>
      <dsp:spPr>
        <a:xfrm>
          <a:off x="2755144" y="990300"/>
          <a:ext cx="1330030" cy="159603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bg1"/>
              </a:solidFill>
            </a:rPr>
            <a:t>Select Connectivity</a:t>
          </a:r>
        </a:p>
      </dsp:txBody>
      <dsp:txXfrm rot="16200000">
        <a:off x="2233772" y="1511672"/>
        <a:ext cx="1308749" cy="266006"/>
      </dsp:txXfrm>
    </dsp:sp>
    <dsp:sp modelId="{D37A0840-5558-4BDC-97BA-DF90AE6E0C92}">
      <dsp:nvSpPr>
        <dsp:cNvPr id="0" name=""/>
        <dsp:cNvSpPr/>
      </dsp:nvSpPr>
      <dsp:spPr>
        <a:xfrm rot="5400000">
          <a:off x="2644555" y="2258329"/>
          <a:ext cx="234476" cy="199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E5384-7A73-47F4-8C45-D79D5F1B12A3}">
      <dsp:nvSpPr>
        <dsp:cNvPr id="0" name=""/>
        <dsp:cNvSpPr/>
      </dsp:nvSpPr>
      <dsp:spPr>
        <a:xfrm>
          <a:off x="3021150" y="990300"/>
          <a:ext cx="990872" cy="15960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- Select SFP type for CNC chassis (1GbE iSCSI, 10GbE iSCSI, 8Gb FC and 16Gb FC)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- SAS Y-Cable</a:t>
          </a:r>
        </a:p>
      </dsp:txBody>
      <dsp:txXfrm>
        <a:off x="3021150" y="990300"/>
        <a:ext cx="990872" cy="1596036"/>
      </dsp:txXfrm>
    </dsp:sp>
    <dsp:sp modelId="{5019BEC7-D8F7-4D26-957D-9DF0AEDCEC51}">
      <dsp:nvSpPr>
        <dsp:cNvPr id="0" name=""/>
        <dsp:cNvSpPr/>
      </dsp:nvSpPr>
      <dsp:spPr>
        <a:xfrm>
          <a:off x="4131725" y="990300"/>
          <a:ext cx="1330030" cy="159603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bg1"/>
              </a:solidFill>
            </a:rPr>
            <a:t>Optional Software</a:t>
          </a:r>
        </a:p>
      </dsp:txBody>
      <dsp:txXfrm rot="16200000">
        <a:off x="3610353" y="1511672"/>
        <a:ext cx="1308749" cy="266006"/>
      </dsp:txXfrm>
    </dsp:sp>
    <dsp:sp modelId="{687F2EE6-359A-49F2-BBD5-632E2743DBE0}">
      <dsp:nvSpPr>
        <dsp:cNvPr id="0" name=""/>
        <dsp:cNvSpPr/>
      </dsp:nvSpPr>
      <dsp:spPr>
        <a:xfrm rot="5400000">
          <a:off x="4021137" y="2258329"/>
          <a:ext cx="234476" cy="199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4498A-A6D3-4A90-AD4E-D15CCD416D65}">
      <dsp:nvSpPr>
        <dsp:cNvPr id="0" name=""/>
        <dsp:cNvSpPr/>
      </dsp:nvSpPr>
      <dsp:spPr>
        <a:xfrm>
          <a:off x="4397731" y="990300"/>
          <a:ext cx="990872" cy="15960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- Only applied to RAID chassis</a:t>
          </a:r>
        </a:p>
      </dsp:txBody>
      <dsp:txXfrm>
        <a:off x="4397731" y="990300"/>
        <a:ext cx="990872" cy="1596036"/>
      </dsp:txXfrm>
    </dsp:sp>
    <dsp:sp modelId="{755ED985-ABCF-4E1E-BF95-B6E2C6559D24}">
      <dsp:nvSpPr>
        <dsp:cNvPr id="0" name=""/>
        <dsp:cNvSpPr/>
      </dsp:nvSpPr>
      <dsp:spPr>
        <a:xfrm>
          <a:off x="5508307" y="990300"/>
          <a:ext cx="1330030" cy="159603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bg1"/>
              </a:solidFill>
            </a:rPr>
            <a:t>Select Expansion</a:t>
          </a:r>
        </a:p>
      </dsp:txBody>
      <dsp:txXfrm rot="16200000">
        <a:off x="4986935" y="1511672"/>
        <a:ext cx="1308749" cy="266006"/>
      </dsp:txXfrm>
    </dsp:sp>
    <dsp:sp modelId="{9A9DEB73-A512-4A04-9316-C559D6A613A6}">
      <dsp:nvSpPr>
        <dsp:cNvPr id="0" name=""/>
        <dsp:cNvSpPr/>
      </dsp:nvSpPr>
      <dsp:spPr>
        <a:xfrm rot="5400000">
          <a:off x="5397718" y="2258329"/>
          <a:ext cx="234476" cy="199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06E3C-849A-44A5-B4CE-23C37B62DEB2}">
      <dsp:nvSpPr>
        <dsp:cNvPr id="0" name=""/>
        <dsp:cNvSpPr/>
      </dsp:nvSpPr>
      <dsp:spPr>
        <a:xfrm>
          <a:off x="5774313" y="990300"/>
          <a:ext cx="990872" cy="15960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454545"/>
              </a:solidFill>
            </a:rPr>
            <a:t>-Choose Density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454545"/>
              </a:solidFill>
            </a:rPr>
            <a:t>- Choose Drives</a:t>
          </a:r>
        </a:p>
      </dsp:txBody>
      <dsp:txXfrm>
        <a:off x="5774313" y="990300"/>
        <a:ext cx="990872" cy="1596036"/>
      </dsp:txXfrm>
    </dsp:sp>
    <dsp:sp modelId="{62BC1A3D-F9D3-4221-A607-20B82D81EC17}">
      <dsp:nvSpPr>
        <dsp:cNvPr id="0" name=""/>
        <dsp:cNvSpPr/>
      </dsp:nvSpPr>
      <dsp:spPr>
        <a:xfrm>
          <a:off x="6884888" y="990300"/>
          <a:ext cx="1330030" cy="159603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bg1"/>
              </a:solidFill>
            </a:rPr>
            <a:t>Service</a:t>
          </a:r>
        </a:p>
      </dsp:txBody>
      <dsp:txXfrm rot="16200000">
        <a:off x="6363516" y="1511672"/>
        <a:ext cx="1308749" cy="266006"/>
      </dsp:txXfrm>
    </dsp:sp>
    <dsp:sp modelId="{CDE48167-9D8A-4180-8938-C4AF8EB0CDEE}">
      <dsp:nvSpPr>
        <dsp:cNvPr id="0" name=""/>
        <dsp:cNvSpPr/>
      </dsp:nvSpPr>
      <dsp:spPr>
        <a:xfrm rot="5400000">
          <a:off x="6774300" y="2258329"/>
          <a:ext cx="234476" cy="199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0E044-101A-4A87-ADA3-3100B3F4F56A}">
      <dsp:nvSpPr>
        <dsp:cNvPr id="0" name=""/>
        <dsp:cNvSpPr/>
      </dsp:nvSpPr>
      <dsp:spPr>
        <a:xfrm>
          <a:off x="7150894" y="990300"/>
          <a:ext cx="990872" cy="15960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- Tied to chassis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- Extended warranty options available</a:t>
          </a:r>
        </a:p>
      </dsp:txBody>
      <dsp:txXfrm>
        <a:off x="7150894" y="990300"/>
        <a:ext cx="990872" cy="1596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6/27/16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6/27/16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6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13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inflexible when it comes to configuration as it has rigid partitions</a:t>
            </a:r>
            <a:r>
              <a:rPr lang="en-US" baseline="0" dirty="0" smtClean="0"/>
              <a:t> and permanent size.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C2614-6659-42A9-B3AC-C7CF41ACA05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58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volumes are also known</a:t>
            </a:r>
            <a:r>
              <a:rPr lang="en-US" baseline="0" dirty="0" smtClean="0"/>
              <a:t> as mapped volumes and sometimes thin-provisioned volumes.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Flexibility in configuration is a big advantage for StorNext metadata appliances.  The number and size of volumes – file systems – can be easily accommodated.  Working on volume expansion for StorNext.</a:t>
            </a:r>
          </a:p>
          <a:p>
            <a:endParaRPr lang="en-US" dirty="0"/>
          </a:p>
          <a:p>
            <a:r>
              <a:rPr lang="en-US" dirty="0" smtClean="0"/>
              <a:t>Things like reconstruction after a drive failure or volume copy can be faster as you only have to reconstruct/copy blocks that are allocated.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C2614-6659-42A9-B3AC-C7CF41ACA05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4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</a:t>
            </a:r>
            <a:r>
              <a:rPr lang="en-US" baseline="0" dirty="0" smtClean="0"/>
              <a:t> virtual memory, we can pretend to have more space than we physically have.</a:t>
            </a:r>
          </a:p>
          <a:p>
            <a:r>
              <a:rPr lang="en-US" baseline="0" dirty="0" smtClean="0"/>
              <a:t>Can be useful as file systems grow at different rates.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space is allocated upon the first write, we need to let the array know when we free blocks – the file is deleted.</a:t>
            </a:r>
          </a:p>
          <a:p>
            <a:r>
              <a:rPr lang="en-US" baseline="0" dirty="0" smtClean="0"/>
              <a:t>This is done through a SCSI unmap operation (a.k.a. trim).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C2614-6659-42A9-B3AC-C7CF41ACA05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00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total of four volumes.  Shows</a:t>
            </a:r>
            <a:r>
              <a:rPr lang="en-US" baseline="0" dirty="0" smtClean="0"/>
              <a:t> rigid partitioning of linear volumes on the left, and the FIFO allocation on write of the same four virtual volumes on the right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C2614-6659-42A9-B3AC-C7CF41ACA05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80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</a:t>
            </a:r>
            <a:r>
              <a:rPr lang="en-US" baseline="0" dirty="0" smtClean="0"/>
              <a:t> virtual memory, we can pretend to have more space than we physically have.</a:t>
            </a:r>
          </a:p>
          <a:p>
            <a:r>
              <a:rPr lang="en-US" baseline="0" dirty="0" smtClean="0"/>
              <a:t>Can be useful as file systems grow at different rates.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space is allocated upon the first write, we need to let the array know when we free blocks – the file is deleted.</a:t>
            </a:r>
          </a:p>
          <a:p>
            <a:r>
              <a:rPr lang="en-US" baseline="0" dirty="0" smtClean="0"/>
              <a:t>This is done through a SCSI unmap operation (a.k.a. trim).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C2614-6659-42A9-B3AC-C7CF41ACA05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00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</a:t>
            </a:r>
            <a:r>
              <a:rPr lang="en-US" baseline="0" dirty="0" smtClean="0"/>
              <a:t> virtual memory, we can pretend to have more space than we physically have.</a:t>
            </a:r>
          </a:p>
          <a:p>
            <a:r>
              <a:rPr lang="en-US" baseline="0" dirty="0" smtClean="0"/>
              <a:t>Can be useful as file systems grow at different rates.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space is allocated upon the first write, we need to let the array know when we free blocks – the file is deleted.</a:t>
            </a:r>
          </a:p>
          <a:p>
            <a:r>
              <a:rPr lang="en-US" baseline="0" dirty="0" smtClean="0"/>
              <a:t>This is done through a SCSI unmap operation (a.k.a. trim).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C2614-6659-42A9-B3AC-C7CF41ACA05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00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6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13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1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6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13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13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13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6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16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6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0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6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13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13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13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13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13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1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500744"/>
            <a:ext cx="9144000" cy="3642756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3964781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68509" y="4172094"/>
            <a:ext cx="7990487" cy="73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dirty="0" smtClean="0"/>
              <a:t>Subtitle/Tagline</a:t>
            </a:r>
            <a:br>
              <a:rPr lang="en-US" dirty="0" smtClean="0"/>
            </a:br>
            <a:r>
              <a:rPr lang="en-US" dirty="0" smtClean="0"/>
              <a:t>will go here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2971802" y="0"/>
            <a:ext cx="9925049" cy="3632495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2734069"/>
            <a:ext cx="6992420" cy="101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6" y="4909557"/>
            <a:ext cx="347135" cy="183460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 userDrawn="1"/>
        </p:nvSpPr>
        <p:spPr>
          <a:xfrm>
            <a:off x="0" y="5116870"/>
            <a:ext cx="9144000" cy="3428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16694"/>
            <a:ext cx="1416050" cy="1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30057"/>
            <a:ext cx="9144000" cy="5177432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3599"/>
            <a:ext cx="1806854" cy="7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489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193328"/>
            <a:ext cx="8289245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948026"/>
            <a:ext cx="8216220" cy="357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6" y="4909557"/>
            <a:ext cx="347135" cy="183460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4865482"/>
            <a:ext cx="4572000" cy="3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4844209"/>
            <a:ext cx="17145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192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41" r:id="rId9"/>
    <p:sldLayoutId id="2147483742" r:id="rId10"/>
    <p:sldLayoutId id="2147483744" r:id="rId11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14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techsupport@quantum.com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0.png"/><Relationship Id="rId3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1.png"/><Relationship Id="rId3" Type="http://schemas.openxmlformats.org/officeDocument/2006/relationships/comments" Target="../comments/commen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2.png"/><Relationship Id="rId3" Type="http://schemas.openxmlformats.org/officeDocument/2006/relationships/image" Target="cid:image001.png@01D097BF.8A45EAD0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jpeg"/><Relationship Id="rId3" Type="http://schemas.openxmlformats.org/officeDocument/2006/relationships/image" Target="cid:image001.jpg@01D0EFB3.8C633240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2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March 2016 – Initial Delivery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June 2016 - Refresh</a:t>
            </a:r>
            <a:endParaRPr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992716"/>
            <a:ext cx="6705600" cy="124219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QXS 3, 4, 6 </a:t>
            </a:r>
          </a:p>
          <a:p>
            <a:pPr>
              <a:defRPr/>
            </a:pPr>
            <a:r>
              <a:rPr lang="en-US" dirty="0" smtClean="0"/>
              <a:t>TOI </a:t>
            </a:r>
            <a:r>
              <a:rPr lang="en-US" u="sng" dirty="0" smtClean="0"/>
              <a:t>Refresh</a:t>
            </a:r>
            <a:r>
              <a:rPr lang="en-US" dirty="0" smtClean="0"/>
              <a:t> for Global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QXS Hybrid Disk Building Block </a:t>
            </a:r>
            <a:r>
              <a:rPr lang="en-US" dirty="0" smtClean="0"/>
              <a:t>Options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options are available for order</a:t>
            </a:r>
          </a:p>
          <a:p>
            <a:pPr lvl="1"/>
            <a:r>
              <a:rPr lang="en-US" dirty="0"/>
              <a:t>Spare chassis, controllers and AC/DC power supplies</a:t>
            </a:r>
          </a:p>
          <a:p>
            <a:pPr lvl="1"/>
            <a:r>
              <a:rPr lang="en-US" dirty="0"/>
              <a:t>DC power supply as a field upgrade option – IB trackable </a:t>
            </a:r>
          </a:p>
          <a:p>
            <a:pPr lvl="1"/>
            <a:r>
              <a:rPr lang="en-US" dirty="0"/>
              <a:t>Non-SED or SED drives</a:t>
            </a:r>
          </a:p>
          <a:p>
            <a:pPr lvl="2"/>
            <a:r>
              <a:rPr lang="en-US" dirty="0"/>
              <a:t>Mixing will not permitted</a:t>
            </a:r>
          </a:p>
          <a:p>
            <a:pPr lvl="2"/>
            <a:r>
              <a:rPr lang="en-US" dirty="0"/>
              <a:t>The default drive type non-SED</a:t>
            </a:r>
          </a:p>
          <a:p>
            <a:r>
              <a:rPr lang="en-US" dirty="0"/>
              <a:t>Latest firmware/software, G222, will GA in the coming weeks</a:t>
            </a:r>
          </a:p>
          <a:p>
            <a:pPr lvl="1"/>
            <a:r>
              <a:rPr lang="en-US" dirty="0"/>
              <a:t>All systems must be upgraded to latest firmware at install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QXS Hybrid Disk Building </a:t>
            </a:r>
            <a:r>
              <a:rPr lang="en-US" dirty="0" smtClean="0"/>
              <a:t>Blocks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Chassis density options </a:t>
            </a:r>
          </a:p>
          <a:p>
            <a:pPr lvl="1"/>
            <a:r>
              <a:rPr lang="en-US" dirty="0"/>
              <a:t>2u12</a:t>
            </a:r>
          </a:p>
          <a:p>
            <a:pPr lvl="1"/>
            <a:r>
              <a:rPr lang="en-US" dirty="0"/>
              <a:t>2u24</a:t>
            </a:r>
          </a:p>
          <a:p>
            <a:pPr lvl="1"/>
            <a:r>
              <a:rPr lang="en-US" dirty="0"/>
              <a:t>2u48</a:t>
            </a:r>
          </a:p>
          <a:p>
            <a:pPr lvl="1"/>
            <a:r>
              <a:rPr lang="en-US" dirty="0"/>
              <a:t>4u56</a:t>
            </a:r>
          </a:p>
          <a:p>
            <a:r>
              <a:rPr lang="en-US" dirty="0"/>
              <a:t>Controller options</a:t>
            </a:r>
          </a:p>
          <a:p>
            <a:pPr lvl="1"/>
            <a:r>
              <a:rPr lang="en-US" dirty="0"/>
              <a:t>QXS-3 or internally as 3004 or EX</a:t>
            </a:r>
          </a:p>
          <a:p>
            <a:pPr lvl="2"/>
            <a:r>
              <a:rPr lang="en-US" dirty="0"/>
              <a:t>SAS or CNC (FC/iSCSI) SFP+ connectivity </a:t>
            </a:r>
          </a:p>
          <a:p>
            <a:pPr lvl="2"/>
            <a:r>
              <a:rPr lang="en-US" dirty="0"/>
              <a:t>SAS expansion connectivity</a:t>
            </a:r>
          </a:p>
          <a:p>
            <a:pPr lvl="1"/>
            <a:r>
              <a:rPr lang="en-US" dirty="0"/>
              <a:t>QXS-4 or internally as 4004 or LX</a:t>
            </a:r>
          </a:p>
          <a:p>
            <a:pPr lvl="2"/>
            <a:r>
              <a:rPr lang="en-US" dirty="0"/>
              <a:t>SAS or CNC (FC/iSCSI) SFP+ connectivity </a:t>
            </a:r>
          </a:p>
          <a:p>
            <a:pPr lvl="2"/>
            <a:r>
              <a:rPr lang="en-US" dirty="0"/>
              <a:t>SAS expansion connectivity</a:t>
            </a:r>
          </a:p>
          <a:p>
            <a:pPr lvl="1"/>
            <a:r>
              <a:rPr lang="en-US" dirty="0"/>
              <a:t>QXS-6 or internally as 6004 or FX</a:t>
            </a:r>
          </a:p>
          <a:p>
            <a:pPr lvl="2"/>
            <a:r>
              <a:rPr lang="en-US" dirty="0"/>
              <a:t>SAS or CNC (FC/iSCSI) SFP+ connectivity </a:t>
            </a:r>
          </a:p>
          <a:p>
            <a:pPr lvl="2"/>
            <a:r>
              <a:rPr lang="en-US" dirty="0"/>
              <a:t>SAS expansion connectivity</a:t>
            </a:r>
          </a:p>
          <a:p>
            <a:r>
              <a:rPr lang="en-US" dirty="0"/>
              <a:t>Drives</a:t>
            </a:r>
          </a:p>
          <a:p>
            <a:pPr lvl="1"/>
            <a:r>
              <a:rPr lang="en-US" dirty="0" smtClean="0"/>
              <a:t>Important! There are different drive sleds with 2u24 and 2u48 versus 2u12 and 4u56</a:t>
            </a:r>
            <a:endParaRPr lang="en-US" dirty="0"/>
          </a:p>
          <a:p>
            <a:pPr lvl="1"/>
            <a:r>
              <a:rPr lang="en-US" dirty="0" smtClean="0"/>
              <a:t>HDD </a:t>
            </a:r>
            <a:r>
              <a:rPr lang="en-US" dirty="0"/>
              <a:t>spinning disk – 7.2K RPM, 10K RPM and 15K RPM</a:t>
            </a:r>
          </a:p>
          <a:p>
            <a:pPr lvl="1"/>
            <a:r>
              <a:rPr lang="en-US" dirty="0"/>
              <a:t>SSD – 10 Drive Writes Per Day (DWPD) and 3 DWPD endurance levels</a:t>
            </a:r>
          </a:p>
          <a:p>
            <a:pPr lvl="2"/>
            <a:r>
              <a:rPr lang="en-US" dirty="0"/>
              <a:t>Can be expressed as read/write intensive and enterprise (10DWPD) or read intensive and consumer (3DWPD)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QXS Hybrid Disk </a:t>
            </a:r>
            <a:r>
              <a:rPr lang="en-US" dirty="0" smtClean="0"/>
              <a:t>Naming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descriptive naming containing searchable terms when sold on DMR websites (CDW)</a:t>
            </a:r>
          </a:p>
          <a:p>
            <a:r>
              <a:rPr lang="en-US" dirty="0"/>
              <a:t>Price book descriptions updated to show inclusions, exclusions and service offerings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4318" y="2624449"/>
            <a:ext cx="6436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F73C3"/>
                </a:solidFill>
              </a:rPr>
              <a:t>Quantum QXS-312RC Storage</a:t>
            </a:r>
            <a:r>
              <a:rPr lang="en-US" b="1" dirty="0"/>
              <a:t>, RAID Chassis, FC/iSCSI, 12-slot, LFF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34" y="3316016"/>
            <a:ext cx="1519968" cy="265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25" dirty="0"/>
              <a:t>Controller type (3/4/6)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634" y="3794526"/>
            <a:ext cx="1935145" cy="265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25" dirty="0"/>
              <a:t>Drives Possible (12/24/48/56)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434" y="4273036"/>
            <a:ext cx="2274982" cy="265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25" dirty="0"/>
              <a:t>Type of chassis (R – RAID/E – EBOD)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5768" y="3302332"/>
            <a:ext cx="2915134" cy="265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25" dirty="0"/>
              <a:t>Drives Possible and drive dimension (LFF/SFF)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1634" y="3794526"/>
            <a:ext cx="2231701" cy="265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25" dirty="0"/>
              <a:t>Connectivity Type (FC/iSCSI or SAS)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5728" y="4250230"/>
            <a:ext cx="2803823" cy="265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25" dirty="0"/>
              <a:t>Chassis Type (RAID or Expansion)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74034" y="2935016"/>
            <a:ext cx="107671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311116" y="2981985"/>
            <a:ext cx="658318" cy="812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03922" y="2981986"/>
            <a:ext cx="619222" cy="129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198807" y="2993781"/>
            <a:ext cx="466922" cy="1279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65372" y="2971112"/>
            <a:ext cx="1004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31634" y="2993781"/>
            <a:ext cx="581875" cy="800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115536" y="2971112"/>
            <a:ext cx="349836" cy="3449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346003" y="2971112"/>
            <a:ext cx="551138" cy="1745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83834" y="4717018"/>
            <a:ext cx="3012363" cy="265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25" dirty="0"/>
              <a:t>Connectivity Type (C – CNC (FC/iSCSI) or S – SAS)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8630" y="2343150"/>
            <a:ext cx="8206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198807" y="2981985"/>
            <a:ext cx="12263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6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QXS-3xx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5805" y="948026"/>
            <a:ext cx="4972062" cy="35764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Basics</a:t>
            </a:r>
          </a:p>
          <a:p>
            <a:pPr lvl="1"/>
            <a:r>
              <a:rPr lang="en-US" dirty="0"/>
              <a:t>40,000 IOPs, 3300 </a:t>
            </a:r>
            <a:r>
              <a:rPr lang="en-US" dirty="0" err="1"/>
              <a:t>MBps</a:t>
            </a:r>
            <a:r>
              <a:rPr lang="en-US" dirty="0"/>
              <a:t> Read, 2400 </a:t>
            </a:r>
            <a:r>
              <a:rPr lang="en-US" dirty="0" err="1"/>
              <a:t>MBps</a:t>
            </a:r>
            <a:r>
              <a:rPr lang="en-US" dirty="0"/>
              <a:t> Write</a:t>
            </a:r>
          </a:p>
          <a:p>
            <a:pPr lvl="1"/>
            <a:r>
              <a:rPr lang="en-US" dirty="0"/>
              <a:t>12GB system cache (6GB per controller)</a:t>
            </a:r>
          </a:p>
          <a:p>
            <a:pPr lvl="1"/>
            <a:r>
              <a:rPr lang="en-US" dirty="0"/>
              <a:t>Supported in low density (2U12, 2U24) chassis</a:t>
            </a:r>
          </a:p>
          <a:p>
            <a:pPr lvl="1"/>
            <a:r>
              <a:rPr lang="en-US" dirty="0"/>
              <a:t>Max chassis  4x (3x expansions plus base) or 96 spindles</a:t>
            </a:r>
          </a:p>
          <a:p>
            <a:r>
              <a:rPr lang="en-US" i="1" dirty="0"/>
              <a:t>Host Connections</a:t>
            </a:r>
            <a:endParaRPr lang="en-US" dirty="0"/>
          </a:p>
          <a:p>
            <a:pPr lvl="1"/>
            <a:r>
              <a:rPr lang="en-US" dirty="0"/>
              <a:t>2 ports per controller</a:t>
            </a:r>
          </a:p>
          <a:p>
            <a:pPr lvl="1"/>
            <a:r>
              <a:rPr lang="en-US" dirty="0"/>
              <a:t>16Gb/8Gb </a:t>
            </a:r>
            <a:r>
              <a:rPr lang="en-US" dirty="0" err="1"/>
              <a:t>Fibre</a:t>
            </a:r>
            <a:r>
              <a:rPr lang="en-US" dirty="0"/>
              <a:t> Channel, 12Gb/6Gb SAS, and 10Gb/1Gb iSCSI host connectivity</a:t>
            </a:r>
          </a:p>
          <a:p>
            <a:r>
              <a:rPr lang="en-US" dirty="0"/>
              <a:t> </a:t>
            </a:r>
            <a:r>
              <a:rPr lang="en-US" i="1" dirty="0"/>
              <a:t>Green Technology</a:t>
            </a:r>
            <a:endParaRPr lang="en-US" dirty="0"/>
          </a:p>
          <a:p>
            <a:pPr lvl="1"/>
            <a:r>
              <a:rPr lang="en-US" dirty="0"/>
              <a:t>Patented battery-free cache backup eliminating battery replacement. </a:t>
            </a:r>
          </a:p>
          <a:p>
            <a:r>
              <a:rPr lang="en-US" i="1" dirty="0"/>
              <a:t>Rugged, Mobile Applications</a:t>
            </a:r>
            <a:endParaRPr lang="en-US" dirty="0"/>
          </a:p>
          <a:p>
            <a:pPr lvl="1"/>
            <a:r>
              <a:rPr lang="en-US" dirty="0"/>
              <a:t>NEBS Level 3 and MIL STD 810G compliant to meet Telecommunications requirements and Military standards for shock and vibration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755187" y="3079750"/>
            <a:ext cx="2635250" cy="579438"/>
          </a:xfrm>
        </p:spPr>
      </p:pic>
      <p:pic>
        <p:nvPicPr>
          <p:cNvPr id="5" name="Picture 4" descr="http://dc-moss1/marketing/2000%205000%20extra%20shots/2730%20Fron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517" y="1826774"/>
            <a:ext cx="2687380" cy="58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36" y="2452409"/>
            <a:ext cx="2634342" cy="5786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27701" y="2603231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2u24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7701" y="198323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2u12</a:t>
            </a:r>
          </a:p>
        </p:txBody>
      </p:sp>
    </p:spTree>
    <p:extLst>
      <p:ext uri="{BB962C8B-B14F-4D97-AF65-F5344CB8AC3E}">
        <p14:creationId xmlns:p14="http://schemas.microsoft.com/office/powerpoint/2010/main" val="30108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QXS-4xx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5805" y="948026"/>
            <a:ext cx="4997462" cy="357647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Basics</a:t>
            </a:r>
          </a:p>
          <a:p>
            <a:pPr lvl="1"/>
            <a:r>
              <a:rPr lang="en-US" dirty="0"/>
              <a:t>120,000 IOPs, 6400 </a:t>
            </a:r>
            <a:r>
              <a:rPr lang="en-US" dirty="0" err="1"/>
              <a:t>MBps</a:t>
            </a:r>
            <a:r>
              <a:rPr lang="en-US" dirty="0"/>
              <a:t> Read, 5300 </a:t>
            </a:r>
            <a:r>
              <a:rPr lang="en-US" dirty="0" err="1"/>
              <a:t>MBps</a:t>
            </a:r>
            <a:r>
              <a:rPr lang="en-US" dirty="0"/>
              <a:t> Write</a:t>
            </a:r>
          </a:p>
          <a:p>
            <a:pPr lvl="1"/>
            <a:r>
              <a:rPr lang="en-US" dirty="0"/>
              <a:t>12GB system cache (6GB per controller)</a:t>
            </a:r>
          </a:p>
          <a:p>
            <a:pPr lvl="1"/>
            <a:r>
              <a:rPr lang="en-US" dirty="0"/>
              <a:t>Supported in low density (2U12, 2U24) and high density (2U48, 4U56) chassis</a:t>
            </a:r>
          </a:p>
          <a:p>
            <a:pPr lvl="1"/>
            <a:r>
              <a:rPr lang="en-US" dirty="0"/>
              <a:t>Max chassis 8x (7x expansions plus base) or 248 spindles</a:t>
            </a:r>
          </a:p>
          <a:p>
            <a:r>
              <a:rPr lang="en-US" dirty="0"/>
              <a:t>Host Connections</a:t>
            </a:r>
          </a:p>
          <a:p>
            <a:pPr lvl="1"/>
            <a:r>
              <a:rPr lang="en-US" dirty="0"/>
              <a:t>4 ports per controller</a:t>
            </a:r>
          </a:p>
          <a:p>
            <a:pPr lvl="1"/>
            <a:r>
              <a:rPr lang="en-US" dirty="0"/>
              <a:t>16Gb, 8Gb </a:t>
            </a:r>
            <a:r>
              <a:rPr lang="en-US" dirty="0" err="1"/>
              <a:t>Fibre</a:t>
            </a:r>
            <a:r>
              <a:rPr lang="en-US" dirty="0"/>
              <a:t> Channel, 12Gb, 6Gb SAS, and 10Gb, 1Gb iSCSI host connectivity</a:t>
            </a:r>
          </a:p>
          <a:p>
            <a:r>
              <a:rPr lang="en-US" dirty="0"/>
              <a:t>Green Technology</a:t>
            </a:r>
          </a:p>
          <a:p>
            <a:pPr lvl="1"/>
            <a:r>
              <a:rPr lang="en-US" dirty="0"/>
              <a:t>Patented battery-free cache backup eliminating battery replacement</a:t>
            </a:r>
          </a:p>
          <a:p>
            <a:r>
              <a:rPr lang="en-US" dirty="0"/>
              <a:t>Drive Support</a:t>
            </a:r>
          </a:p>
          <a:p>
            <a:pPr lvl="1"/>
            <a:r>
              <a:rPr lang="en-US" dirty="0"/>
              <a:t>Support for encryption drives</a:t>
            </a:r>
          </a:p>
          <a:p>
            <a:pPr lvl="1"/>
            <a:r>
              <a:rPr lang="en-US" dirty="0"/>
              <a:t>Support for mixed SAS and SSD drives for hybrid solutions</a:t>
            </a:r>
          </a:p>
          <a:p>
            <a:r>
              <a:rPr lang="en-US" dirty="0"/>
              <a:t>Rugged, Mobile Applications</a:t>
            </a:r>
          </a:p>
          <a:p>
            <a:pPr lvl="1"/>
            <a:r>
              <a:rPr lang="en-US" dirty="0"/>
              <a:t>NEBS Level 3 and MIL STD 810G compliant to meet Telecommunications requirements and Military standards for shock and vibration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814456" y="4079875"/>
            <a:ext cx="2635250" cy="606425"/>
          </a:xfrm>
        </p:spPr>
      </p:pic>
      <p:pic>
        <p:nvPicPr>
          <p:cNvPr id="5" name="Picture 4" descr="http://dc-moss1/marketing/2000%205000%20extra%20shots/2730%20Fron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517" y="1088220"/>
            <a:ext cx="2687380" cy="58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36" y="1713855"/>
            <a:ext cx="2634342" cy="578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348" y="2328222"/>
            <a:ext cx="2673719" cy="550389"/>
          </a:xfrm>
          <a:prstGeom prst="rect">
            <a:avLst/>
          </a:prstGeom>
        </p:spPr>
      </p:pic>
      <p:pic>
        <p:nvPicPr>
          <p:cNvPr id="14" name="Picture 13" descr="http://dc-moss1/marketing/Hercules%20Gallium/Hercules%20shots%202014/Hercules%20Chassis%20Shots/Hercules%20drawer%20extended%2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97" y="2908928"/>
            <a:ext cx="2651420" cy="113560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8507604" y="1864677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2u24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07604" y="125102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2u12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07604" y="2464916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2u48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07604" y="3338231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4u56</a:t>
            </a:r>
          </a:p>
        </p:txBody>
      </p:sp>
    </p:spTree>
    <p:extLst>
      <p:ext uri="{BB962C8B-B14F-4D97-AF65-F5344CB8AC3E}">
        <p14:creationId xmlns:p14="http://schemas.microsoft.com/office/powerpoint/2010/main" val="16735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QXS-6xx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5805" y="948026"/>
            <a:ext cx="5192195" cy="357647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Basics</a:t>
            </a:r>
          </a:p>
          <a:p>
            <a:pPr lvl="1"/>
            <a:r>
              <a:rPr lang="en-US" dirty="0"/>
              <a:t>200,000 IOPs, 12 </a:t>
            </a:r>
            <a:r>
              <a:rPr lang="en-US" dirty="0" err="1"/>
              <a:t>GBps</a:t>
            </a:r>
            <a:r>
              <a:rPr lang="en-US" dirty="0"/>
              <a:t> Read, 5700 </a:t>
            </a:r>
            <a:r>
              <a:rPr lang="en-US" dirty="0" err="1"/>
              <a:t>MBps</a:t>
            </a:r>
            <a:r>
              <a:rPr lang="en-US" dirty="0"/>
              <a:t> Write</a:t>
            </a:r>
          </a:p>
          <a:p>
            <a:pPr lvl="1"/>
            <a:r>
              <a:rPr lang="en-US" dirty="0"/>
              <a:t>40GB system cache (20GB per controller)</a:t>
            </a:r>
          </a:p>
          <a:p>
            <a:pPr lvl="1"/>
            <a:r>
              <a:rPr lang="en-US" dirty="0"/>
              <a:t>Supported in high density (2U48, 4U56) chassis</a:t>
            </a:r>
          </a:p>
          <a:p>
            <a:pPr lvl="1"/>
            <a:r>
              <a:rPr lang="en-US" dirty="0"/>
              <a:t>Max chassis 8x (7x expansions plus base) or 248 spindles</a:t>
            </a:r>
          </a:p>
          <a:p>
            <a:r>
              <a:rPr lang="en-US" dirty="0"/>
              <a:t>Host Connections</a:t>
            </a:r>
          </a:p>
          <a:p>
            <a:pPr lvl="1"/>
            <a:r>
              <a:rPr lang="en-US" dirty="0"/>
              <a:t>4 ports per controller</a:t>
            </a:r>
          </a:p>
          <a:p>
            <a:pPr lvl="1"/>
            <a:r>
              <a:rPr lang="en-US" dirty="0"/>
              <a:t>16Gb, 8Gb </a:t>
            </a:r>
            <a:r>
              <a:rPr lang="en-US" dirty="0" err="1"/>
              <a:t>Fibre</a:t>
            </a:r>
            <a:r>
              <a:rPr lang="en-US" dirty="0"/>
              <a:t> Channel, 12Gb, 6Gb SAS, and 10Gb, 1Gb iSCSI host connectivity</a:t>
            </a:r>
          </a:p>
          <a:p>
            <a:r>
              <a:rPr lang="en-US" dirty="0"/>
              <a:t>Green Technology</a:t>
            </a:r>
          </a:p>
          <a:p>
            <a:pPr lvl="1"/>
            <a:r>
              <a:rPr lang="en-US" dirty="0"/>
              <a:t>Patented battery-free cache backup eliminating battery replacement</a:t>
            </a:r>
          </a:p>
          <a:p>
            <a:r>
              <a:rPr lang="en-US" dirty="0"/>
              <a:t>Drive Support</a:t>
            </a:r>
          </a:p>
          <a:p>
            <a:pPr lvl="1"/>
            <a:r>
              <a:rPr lang="en-US" dirty="0"/>
              <a:t>Support for encryption drives</a:t>
            </a:r>
          </a:p>
          <a:p>
            <a:pPr lvl="1"/>
            <a:r>
              <a:rPr lang="en-US" dirty="0"/>
              <a:t>Support for mixed SAS and SSD drives for hybrid solutions</a:t>
            </a:r>
          </a:p>
          <a:p>
            <a:r>
              <a:rPr lang="en-US" dirty="0"/>
              <a:t>Rugged, Mobile Applications</a:t>
            </a:r>
          </a:p>
          <a:p>
            <a:pPr lvl="1"/>
            <a:r>
              <a:rPr lang="en-US" dirty="0"/>
              <a:t>NEBS Level 3 and MIL STD 810G compliant to meet Telecommunications requirements and Military standards for shock and vibration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983796" y="3324225"/>
            <a:ext cx="2635250" cy="5508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348" y="1544451"/>
            <a:ext cx="2673719" cy="550389"/>
          </a:xfrm>
          <a:prstGeom prst="rect">
            <a:avLst/>
          </a:prstGeom>
        </p:spPr>
      </p:pic>
      <p:pic>
        <p:nvPicPr>
          <p:cNvPr id="14" name="Picture 13" descr="http://dc-moss1/marketing/Hercules%20Gallium/Hercules%20shots%202014/Hercules%20Chassis%20Shots/Hercules%20drawer%20extended%2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97" y="2125157"/>
            <a:ext cx="2651420" cy="113560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8507604" y="1681145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2u48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07604" y="255446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4u56</a:t>
            </a:r>
          </a:p>
        </p:txBody>
      </p:sp>
    </p:spTree>
    <p:extLst>
      <p:ext uri="{BB962C8B-B14F-4D97-AF65-F5344CB8AC3E}">
        <p14:creationId xmlns:p14="http://schemas.microsoft.com/office/powerpoint/2010/main" val="25390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805" y="948026"/>
            <a:ext cx="4201595" cy="3576473"/>
          </a:xfrm>
        </p:spPr>
        <p:txBody>
          <a:bodyPr>
            <a:normAutofit/>
          </a:bodyPr>
          <a:lstStyle/>
          <a:p>
            <a:r>
              <a:rPr lang="en-US" dirty="0"/>
              <a:t>For 2u12, 2u24 and 2u48 expansion modules the IOM has one 6Gb input and output SAS connector or two per chassis</a:t>
            </a:r>
          </a:p>
          <a:p>
            <a:r>
              <a:rPr lang="en-US" dirty="0"/>
              <a:t>For 4u56 expansion modules the IOM has two 12Gb input and output SAS connectors or four per chassis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317570" y="1935163"/>
            <a:ext cx="3157537" cy="65722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368" y="2842357"/>
            <a:ext cx="3157396" cy="6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Lance Allred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2734069"/>
            <a:ext cx="8629834" cy="1014233"/>
          </a:xfrm>
        </p:spPr>
        <p:txBody>
          <a:bodyPr/>
          <a:lstStyle/>
          <a:p>
            <a:r>
              <a:rPr lang="en-US" sz="4800" dirty="0" smtClean="0"/>
              <a:t>QXS and Dot Hill Populations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86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414141"/>
                </a:solidFill>
              </a:rPr>
              <a:t>As time has gone on, multiple populations of QXS and Dot-Hill-branded have been created</a:t>
            </a:r>
          </a:p>
          <a:p>
            <a:r>
              <a:rPr lang="en-US" dirty="0" smtClean="0">
                <a:solidFill>
                  <a:srgbClr val="414141"/>
                </a:solidFill>
              </a:rPr>
              <a:t>Populations matter, they affect: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What </a:t>
            </a:r>
            <a:r>
              <a:rPr lang="en-US" dirty="0" smtClean="0">
                <a:solidFill>
                  <a:srgbClr val="414141"/>
                </a:solidFill>
              </a:rPr>
              <a:t>exactly a </a:t>
            </a:r>
            <a:r>
              <a:rPr lang="en-US" dirty="0">
                <a:solidFill>
                  <a:srgbClr val="414141"/>
                </a:solidFill>
              </a:rPr>
              <a:t>customer receives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How the unit is branded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How to obtain licenses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How the unit or components appear in the IB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Where the warranty or service contract resides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What CRUs or replacement parts are used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Who provides first call and ultimate service</a:t>
            </a:r>
          </a:p>
          <a:p>
            <a:r>
              <a:rPr lang="en-US" dirty="0" smtClean="0">
                <a:solidFill>
                  <a:srgbClr val="414141"/>
                </a:solidFill>
              </a:rPr>
              <a:t>To understand populations, we need to separate who sold it and how it was fulfilled</a:t>
            </a:r>
          </a:p>
        </p:txBody>
      </p:sp>
    </p:spTree>
    <p:extLst>
      <p:ext uri="{BB962C8B-B14F-4D97-AF65-F5344CB8AC3E}">
        <p14:creationId xmlns:p14="http://schemas.microsoft.com/office/powerpoint/2010/main" val="335337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 – Ordering and Fulfillment Timeline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14141"/>
                </a:solidFill>
              </a:rPr>
              <a:t>Many years ago, QX-1200/2400 were launched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Initially drop shipped from Dot Hill and Dot Hill-branded a.k.a. “Denali”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Later shipped by Quantum (through Avnet) and Quantum-branded</a:t>
            </a:r>
          </a:p>
          <a:p>
            <a:r>
              <a:rPr lang="en-US" dirty="0" smtClean="0">
                <a:solidFill>
                  <a:srgbClr val="414141"/>
                </a:solidFill>
              </a:rPr>
              <a:t>QXS-1200/2400 and later QXS-5600 were also launch 1+ years ago</a:t>
            </a:r>
          </a:p>
          <a:p>
            <a:r>
              <a:rPr lang="en-US" dirty="0" smtClean="0">
                <a:solidFill>
                  <a:srgbClr val="414141"/>
                </a:solidFill>
              </a:rPr>
              <a:t>Prior to Mar’15, orders and fulfillment could have come from: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Quantum for QXS-1200/2400/5600 (Quantum for the most part fulfills through Avnet)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Dot Hill for Dot Hill-branded equipment Quantum acquired the former Dot Hill channel in Mar’15</a:t>
            </a:r>
          </a:p>
        </p:txBody>
      </p:sp>
    </p:spTree>
    <p:extLst>
      <p:ext uri="{BB962C8B-B14F-4D97-AF65-F5344CB8AC3E}">
        <p14:creationId xmlns:p14="http://schemas.microsoft.com/office/powerpoint/2010/main" val="40293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805" y="812042"/>
            <a:ext cx="8216220" cy="3978322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Product Overview – Matthew Apodaca</a:t>
            </a:r>
          </a:p>
          <a:p>
            <a:r>
              <a:rPr lang="en-US" sz="2800" dirty="0" smtClean="0"/>
              <a:t>QXS </a:t>
            </a:r>
            <a:r>
              <a:rPr lang="en-US" sz="2800" dirty="0"/>
              <a:t>and Dot Hill Populations – Lance Allred</a:t>
            </a:r>
          </a:p>
          <a:p>
            <a:r>
              <a:rPr lang="en-US" sz="2800" dirty="0"/>
              <a:t>QXS Licensing – Lance </a:t>
            </a:r>
            <a:r>
              <a:rPr lang="en-US" sz="2800" dirty="0" smtClean="0"/>
              <a:t>Allred</a:t>
            </a:r>
          </a:p>
          <a:p>
            <a:r>
              <a:rPr lang="en-US" sz="2800" dirty="0" smtClean="0"/>
              <a:t>Virtual Volumes – John Badger</a:t>
            </a:r>
            <a:endParaRPr lang="en-US" sz="2800" dirty="0"/>
          </a:p>
          <a:p>
            <a:r>
              <a:rPr lang="en-US" sz="2800" dirty="0"/>
              <a:t>QXS Firmware Versions – Lance </a:t>
            </a:r>
            <a:r>
              <a:rPr lang="en-US" sz="2800" dirty="0" smtClean="0"/>
              <a:t>Allred</a:t>
            </a:r>
          </a:p>
          <a:p>
            <a:r>
              <a:rPr lang="en-US" sz="2800" dirty="0" smtClean="0"/>
              <a:t>Training Update – Alex Duncan</a:t>
            </a:r>
          </a:p>
          <a:p>
            <a:r>
              <a:rPr lang="en-US" sz="2800" dirty="0" smtClean="0"/>
              <a:t>Service Product Management – Richard Tyrell</a:t>
            </a:r>
            <a:endParaRPr lang="en-US" sz="2800" dirty="0"/>
          </a:p>
          <a:p>
            <a:r>
              <a:rPr lang="en-US" sz="2800" dirty="0"/>
              <a:t>Service </a:t>
            </a:r>
            <a:r>
              <a:rPr lang="en-US" sz="2800" dirty="0" smtClean="0"/>
              <a:t>Program Management– </a:t>
            </a:r>
            <a:r>
              <a:rPr lang="en-US" sz="2800" dirty="0"/>
              <a:t>Jim </a:t>
            </a:r>
            <a:r>
              <a:rPr lang="en-US" sz="2800" dirty="0" smtClean="0"/>
              <a:t>Hibbard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Notes:</a:t>
            </a:r>
          </a:p>
          <a:p>
            <a:pPr lvl="1"/>
            <a:r>
              <a:rPr lang="en-US" dirty="0"/>
              <a:t>Please ask questions as we go</a:t>
            </a:r>
          </a:p>
          <a:p>
            <a:pPr lvl="1"/>
            <a:r>
              <a:rPr lang="en-US" dirty="0"/>
              <a:t>Please mute your phone line unless asking a question</a:t>
            </a:r>
          </a:p>
          <a:p>
            <a:pPr lvl="1"/>
            <a:r>
              <a:rPr lang="en-US" dirty="0"/>
              <a:t>Recording will be posted on </a:t>
            </a:r>
            <a:r>
              <a:rPr lang="en-US" dirty="0" err="1" smtClean="0"/>
              <a:t>Qwikipedia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8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 – Ordering and Fulfillment Timeline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414141"/>
                </a:solidFill>
              </a:rPr>
              <a:t>From Mar’15 through late Jul’15, Quantum acquired the Dot Hill “channel”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All  former Dot Hill-branded sales now sold by Quantum, DH Sales team came to Quantum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Quantum sold Dot Hill part numbers and dropped the order on Dot Hill to fulfill</a:t>
            </a:r>
          </a:p>
          <a:p>
            <a:pPr lvl="2"/>
            <a:r>
              <a:rPr lang="en-US" dirty="0">
                <a:solidFill>
                  <a:srgbClr val="414141"/>
                </a:solidFill>
              </a:rPr>
              <a:t>These units were on Seagate warranty and / or service contract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Quantum continued to take orders and fulfill QXS-1200/2400/5600</a:t>
            </a:r>
          </a:p>
          <a:p>
            <a:r>
              <a:rPr lang="en-US" dirty="0" smtClean="0">
                <a:solidFill>
                  <a:srgbClr val="414141"/>
                </a:solidFill>
              </a:rPr>
              <a:t>Starting late Jul’15 through approximately Mar’16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Quantum introduced QXS-3/4/6 and sold the Dot Hill-branded systems and components with QXS-3/4/6 moniker</a:t>
            </a:r>
          </a:p>
          <a:p>
            <a:pPr lvl="2"/>
            <a:r>
              <a:rPr lang="en-US" dirty="0">
                <a:solidFill>
                  <a:srgbClr val="414141"/>
                </a:solidFill>
              </a:rPr>
              <a:t>U</a:t>
            </a:r>
            <a:r>
              <a:rPr lang="en-US" dirty="0" smtClean="0">
                <a:solidFill>
                  <a:srgbClr val="414141"/>
                </a:solidFill>
              </a:rPr>
              <a:t>nderlying equipment continued to be Dot Hill fulfilled and branded</a:t>
            </a:r>
          </a:p>
          <a:p>
            <a:pPr lvl="2"/>
            <a:r>
              <a:rPr lang="en-US" dirty="0">
                <a:solidFill>
                  <a:srgbClr val="414141"/>
                </a:solidFill>
              </a:rPr>
              <a:t>U</a:t>
            </a:r>
            <a:r>
              <a:rPr lang="en-US" dirty="0" smtClean="0">
                <a:solidFill>
                  <a:srgbClr val="414141"/>
                </a:solidFill>
              </a:rPr>
              <a:t>nits </a:t>
            </a:r>
            <a:r>
              <a:rPr lang="en-US" dirty="0">
                <a:solidFill>
                  <a:srgbClr val="414141"/>
                </a:solidFill>
              </a:rPr>
              <a:t>are sold </a:t>
            </a:r>
            <a:r>
              <a:rPr lang="en-US" dirty="0" smtClean="0">
                <a:solidFill>
                  <a:srgbClr val="414141"/>
                </a:solidFill>
              </a:rPr>
              <a:t>by and under </a:t>
            </a:r>
            <a:r>
              <a:rPr lang="en-US" dirty="0">
                <a:solidFill>
                  <a:srgbClr val="414141"/>
                </a:solidFill>
              </a:rPr>
              <a:t>Quantum warranty and / or service contract</a:t>
            </a:r>
          </a:p>
          <a:p>
            <a:pPr lvl="2"/>
            <a:r>
              <a:rPr lang="en-US" dirty="0">
                <a:solidFill>
                  <a:srgbClr val="414141"/>
                </a:solidFill>
              </a:rPr>
              <a:t>In some cases service contracts were sold for expansions where Quantum did not sell the </a:t>
            </a:r>
            <a:r>
              <a:rPr lang="en-US" dirty="0" smtClean="0">
                <a:solidFill>
                  <a:srgbClr val="414141"/>
                </a:solidFill>
              </a:rPr>
              <a:t>base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Quantum continued to take orders and fulfill QXS-1200/2400/5600</a:t>
            </a:r>
          </a:p>
          <a:p>
            <a:r>
              <a:rPr lang="en-US" dirty="0" smtClean="0">
                <a:solidFill>
                  <a:srgbClr val="414141"/>
                </a:solidFill>
              </a:rPr>
              <a:t>(Seagate acquired Dot Hill in late ‘15)</a:t>
            </a:r>
          </a:p>
        </p:txBody>
      </p:sp>
    </p:spTree>
    <p:extLst>
      <p:ext uri="{BB962C8B-B14F-4D97-AF65-F5344CB8AC3E}">
        <p14:creationId xmlns:p14="http://schemas.microsoft.com/office/powerpoint/2010/main" val="10311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 – Ordering and Fulfillment Timeline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414141"/>
                </a:solidFill>
              </a:rPr>
              <a:t>Mar’16 </a:t>
            </a:r>
            <a:r>
              <a:rPr lang="en-US" dirty="0">
                <a:solidFill>
                  <a:srgbClr val="414141"/>
                </a:solidFill>
              </a:rPr>
              <a:t>through present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Quantum-branded QXS-3/4/6 launch delayed to CQ3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Quantum </a:t>
            </a:r>
            <a:r>
              <a:rPr lang="en-US" dirty="0">
                <a:solidFill>
                  <a:srgbClr val="414141"/>
                </a:solidFill>
              </a:rPr>
              <a:t>continued to take orders and fulfill QXS-1200/2400/5600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Quantum continued to take orders and fulfill Dot Hill reseller channel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Transitions</a:t>
            </a:r>
          </a:p>
          <a:p>
            <a:pPr lvl="2"/>
            <a:r>
              <a:rPr lang="en-US" dirty="0" smtClean="0">
                <a:solidFill>
                  <a:srgbClr val="414141"/>
                </a:solidFill>
              </a:rPr>
              <a:t>Originally intended to handle small number of quotes already locked with old 1200/2400/5600 or DH Reseller models / parts</a:t>
            </a:r>
          </a:p>
          <a:p>
            <a:pPr lvl="2"/>
            <a:r>
              <a:rPr lang="en-US" dirty="0" smtClean="0">
                <a:solidFill>
                  <a:srgbClr val="414141"/>
                </a:solidFill>
              </a:rPr>
              <a:t>To overcome launch delay and inventory positioning, transition plan was expanded</a:t>
            </a:r>
          </a:p>
          <a:p>
            <a:pPr lvl="3"/>
            <a:r>
              <a:rPr lang="en-US" dirty="0" smtClean="0">
                <a:solidFill>
                  <a:srgbClr val="414141"/>
                </a:solidFill>
              </a:rPr>
              <a:t>Fulfill QXS-1200/2400/5600 with Quantum-branded QXS-3/4/6 components</a:t>
            </a:r>
          </a:p>
          <a:p>
            <a:pPr lvl="4"/>
            <a:r>
              <a:rPr lang="en-US" dirty="0" smtClean="0">
                <a:solidFill>
                  <a:srgbClr val="414141"/>
                </a:solidFill>
              </a:rPr>
              <a:t>Use so-called 1200/2400/5600 transition BOMs</a:t>
            </a:r>
          </a:p>
          <a:p>
            <a:pPr lvl="3"/>
            <a:r>
              <a:rPr lang="en-US" dirty="0" smtClean="0">
                <a:solidFill>
                  <a:srgbClr val="414141"/>
                </a:solidFill>
              </a:rPr>
              <a:t>Fulfill select DH Reseller systems with </a:t>
            </a:r>
            <a:r>
              <a:rPr lang="en-US" dirty="0">
                <a:solidFill>
                  <a:srgbClr val="414141"/>
                </a:solidFill>
              </a:rPr>
              <a:t>Quantum-branded QXS-3/4/6 </a:t>
            </a:r>
            <a:r>
              <a:rPr lang="en-US" dirty="0" smtClean="0">
                <a:solidFill>
                  <a:srgbClr val="414141"/>
                </a:solidFill>
              </a:rPr>
              <a:t>components</a:t>
            </a:r>
          </a:p>
          <a:p>
            <a:pPr lvl="4"/>
            <a:r>
              <a:rPr lang="en-US" dirty="0" smtClean="0">
                <a:solidFill>
                  <a:srgbClr val="414141"/>
                </a:solidFill>
              </a:rPr>
              <a:t>Initially by running a DH Reseller part number order through the Quantum-branded QXS-3/4/6 configurator, and fulfilled with Quantum-branded components out of Avnet</a:t>
            </a:r>
          </a:p>
          <a:p>
            <a:pPr lvl="4"/>
            <a:r>
              <a:rPr lang="en-US" dirty="0" smtClean="0">
                <a:solidFill>
                  <a:srgbClr val="414141"/>
                </a:solidFill>
              </a:rPr>
              <a:t>Later by using DH Reseller transition BOMs, still fulfilled out of Avnet</a:t>
            </a:r>
          </a:p>
        </p:txBody>
      </p:sp>
    </p:spTree>
    <p:extLst>
      <p:ext uri="{BB962C8B-B14F-4D97-AF65-F5344CB8AC3E}">
        <p14:creationId xmlns:p14="http://schemas.microsoft.com/office/powerpoint/2010/main" val="132660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 – Ordering and Fulfillment Timeline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14141"/>
                </a:solidFill>
              </a:rPr>
              <a:t>Xcellis</a:t>
            </a:r>
            <a:r>
              <a:rPr lang="en-US" dirty="0" smtClean="0">
                <a:solidFill>
                  <a:srgbClr val="414141"/>
                </a:solidFill>
              </a:rPr>
              <a:t> history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Nov’15 to Mar’16</a:t>
            </a:r>
          </a:p>
          <a:p>
            <a:pPr lvl="2"/>
            <a:r>
              <a:rPr lang="en-US" dirty="0" err="1" smtClean="0">
                <a:solidFill>
                  <a:srgbClr val="414141"/>
                </a:solidFill>
              </a:rPr>
              <a:t>Xcellis</a:t>
            </a:r>
            <a:r>
              <a:rPr lang="en-US" dirty="0" smtClean="0">
                <a:solidFill>
                  <a:srgbClr val="414141"/>
                </a:solidFill>
              </a:rPr>
              <a:t> launched</a:t>
            </a:r>
          </a:p>
          <a:p>
            <a:pPr lvl="2"/>
            <a:r>
              <a:rPr lang="en-US" dirty="0" smtClean="0"/>
              <a:t>U</a:t>
            </a:r>
            <a:r>
              <a:rPr lang="en-US" dirty="0" smtClean="0">
                <a:solidFill>
                  <a:srgbClr val="414141"/>
                </a:solidFill>
              </a:rPr>
              <a:t>sing yet-to-be-released Quantum-branded QXS-4xx components</a:t>
            </a:r>
          </a:p>
          <a:p>
            <a:pPr lvl="2"/>
            <a:r>
              <a:rPr lang="en-US" dirty="0" smtClean="0">
                <a:solidFill>
                  <a:srgbClr val="414141"/>
                </a:solidFill>
              </a:rPr>
              <a:t>Existing QXS-1200/2400/5600 inventory was “reworked” to turn it into Quantum-branded QXS-412/424/456 for use in </a:t>
            </a:r>
            <a:r>
              <a:rPr lang="en-US" dirty="0" err="1" smtClean="0">
                <a:solidFill>
                  <a:srgbClr val="414141"/>
                </a:solidFill>
              </a:rPr>
              <a:t>Xcellis</a:t>
            </a:r>
            <a:endParaRPr lang="en-US" dirty="0" smtClean="0">
              <a:solidFill>
                <a:srgbClr val="414141"/>
              </a:solidFill>
            </a:endParaRP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Mar’16 through present</a:t>
            </a:r>
          </a:p>
          <a:p>
            <a:pPr lvl="2"/>
            <a:r>
              <a:rPr lang="en-US" dirty="0" smtClean="0">
                <a:solidFill>
                  <a:srgbClr val="414141"/>
                </a:solidFill>
              </a:rPr>
              <a:t>Inventory </a:t>
            </a:r>
            <a:r>
              <a:rPr lang="en-US" dirty="0" smtClean="0"/>
              <a:t>of QXS-1200/2400/5600 to rework started running out</a:t>
            </a:r>
          </a:p>
          <a:p>
            <a:pPr lvl="2"/>
            <a:r>
              <a:rPr lang="en-US" dirty="0" err="1" smtClean="0">
                <a:solidFill>
                  <a:srgbClr val="414141"/>
                </a:solidFill>
              </a:rPr>
              <a:t>Xcellis</a:t>
            </a:r>
            <a:r>
              <a:rPr lang="en-US" dirty="0" smtClean="0">
                <a:solidFill>
                  <a:srgbClr val="414141"/>
                </a:solidFill>
              </a:rPr>
              <a:t> started using Quantum-brandedQXS-3/4/6 components</a:t>
            </a:r>
          </a:p>
          <a:p>
            <a:pPr lvl="2"/>
            <a:r>
              <a:rPr lang="en-US" dirty="0" err="1" smtClean="0">
                <a:solidFill>
                  <a:srgbClr val="414141"/>
                </a:solidFill>
              </a:rPr>
              <a:t>Xcellis</a:t>
            </a:r>
            <a:r>
              <a:rPr lang="en-US" dirty="0" smtClean="0">
                <a:solidFill>
                  <a:srgbClr val="414141"/>
                </a:solidFill>
              </a:rPr>
              <a:t> is, today, shipping with Quantum-branded QXS-3/4/6 components; no longer shipping with “reworked” 1200/2400/5600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 – Ordering and Fulfillment Timeline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414141"/>
                </a:solidFill>
              </a:rPr>
              <a:t>Future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Quantum-branded QXS-3/4/6 launch delayed from Mar’16 to CQ3</a:t>
            </a:r>
          </a:p>
          <a:p>
            <a:pPr lvl="2"/>
            <a:r>
              <a:rPr lang="en-US" dirty="0"/>
              <a:t>E</a:t>
            </a:r>
            <a:r>
              <a:rPr lang="en-US" dirty="0" smtClean="0">
                <a:solidFill>
                  <a:srgbClr val="414141"/>
                </a:solidFill>
              </a:rPr>
              <a:t>xact new launch date has not been set yet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Release to consolidate all offerings into single Quantum-branded QXS-3/4/6 population:</a:t>
            </a:r>
          </a:p>
          <a:p>
            <a:pPr lvl="2"/>
            <a:r>
              <a:rPr lang="en-US" dirty="0" smtClean="0">
                <a:solidFill>
                  <a:srgbClr val="414141"/>
                </a:solidFill>
              </a:rPr>
              <a:t>QXS-1200/2400/5600 would be </a:t>
            </a:r>
            <a:r>
              <a:rPr lang="en-US" dirty="0" err="1" smtClean="0">
                <a:solidFill>
                  <a:srgbClr val="414141"/>
                </a:solidFill>
              </a:rPr>
              <a:t>EOL’ed</a:t>
            </a:r>
            <a:endParaRPr lang="en-US" dirty="0" smtClean="0">
              <a:solidFill>
                <a:srgbClr val="414141"/>
              </a:solidFill>
            </a:endParaRPr>
          </a:p>
          <a:p>
            <a:pPr lvl="2"/>
            <a:r>
              <a:rPr lang="en-US" dirty="0" smtClean="0"/>
              <a:t>All transition methods </a:t>
            </a:r>
            <a:r>
              <a:rPr lang="en-US" dirty="0" err="1" smtClean="0"/>
              <a:t>EOL’ed</a:t>
            </a:r>
            <a:endParaRPr lang="en-US" dirty="0" smtClean="0">
              <a:solidFill>
                <a:srgbClr val="414141"/>
              </a:solidFill>
            </a:endParaRPr>
          </a:p>
          <a:p>
            <a:pPr lvl="2"/>
            <a:r>
              <a:rPr lang="en-US" dirty="0" smtClean="0">
                <a:solidFill>
                  <a:srgbClr val="414141"/>
                </a:solidFill>
              </a:rPr>
              <a:t>Dot Hill-branded hardware no longer be sold</a:t>
            </a:r>
          </a:p>
          <a:p>
            <a:pPr lvl="2"/>
            <a:r>
              <a:rPr lang="en-US" dirty="0" smtClean="0"/>
              <a:t>Everything sold would be from the Quantum-branded QXS-3/4/6 price list</a:t>
            </a:r>
            <a:endParaRPr lang="en-US" dirty="0" smtClean="0">
              <a:solidFill>
                <a:srgbClr val="414141"/>
              </a:solidFill>
            </a:endParaRPr>
          </a:p>
          <a:p>
            <a:pPr lvl="2"/>
            <a:r>
              <a:rPr lang="en-US" dirty="0"/>
              <a:t>F</a:t>
            </a:r>
            <a:r>
              <a:rPr lang="en-US" dirty="0" smtClean="0">
                <a:solidFill>
                  <a:srgbClr val="414141"/>
                </a:solidFill>
              </a:rPr>
              <a:t>ulfillment would be from Quantum (using Avnet)</a:t>
            </a:r>
          </a:p>
          <a:p>
            <a:pPr lvl="2"/>
            <a:r>
              <a:rPr lang="en-US" dirty="0" smtClean="0">
                <a:solidFill>
                  <a:srgbClr val="414141"/>
                </a:solidFill>
              </a:rPr>
              <a:t>Quantum branding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Exception to consolidation</a:t>
            </a:r>
          </a:p>
          <a:p>
            <a:pPr lvl="2"/>
            <a:r>
              <a:rPr lang="en-US" dirty="0" smtClean="0"/>
              <a:t>Certain former Dot Hill government customers </a:t>
            </a:r>
            <a:r>
              <a:rPr lang="en-US" dirty="0"/>
              <a:t>(GTS, AAI, AEGIS, etc</a:t>
            </a:r>
            <a:r>
              <a:rPr lang="en-US" dirty="0" smtClean="0"/>
              <a:t>.) take older generation hardware </a:t>
            </a:r>
          </a:p>
          <a:p>
            <a:pPr lvl="3"/>
            <a:r>
              <a:rPr lang="en-US" dirty="0" smtClean="0">
                <a:solidFill>
                  <a:srgbClr val="414141"/>
                </a:solidFill>
              </a:rPr>
              <a:t>Difficult for these customers to take new hardware / firmware without expensive qualification cycles</a:t>
            </a:r>
          </a:p>
          <a:p>
            <a:pPr lvl="2"/>
            <a:r>
              <a:rPr lang="en-US" dirty="0" smtClean="0">
                <a:solidFill>
                  <a:srgbClr val="414141"/>
                </a:solidFill>
              </a:rPr>
              <a:t>A separate program was spun off to deal with GTS special needs</a:t>
            </a:r>
          </a:p>
          <a:p>
            <a:pPr lvl="3"/>
            <a:r>
              <a:rPr lang="en-US" dirty="0" smtClean="0"/>
              <a:t>Program defines unique models / parts for GTS only</a:t>
            </a:r>
          </a:p>
          <a:p>
            <a:pPr lvl="3"/>
            <a:r>
              <a:rPr lang="en-US" dirty="0" smtClean="0"/>
              <a:t>GTS leverages off of QXS-3xx</a:t>
            </a:r>
          </a:p>
          <a:p>
            <a:pPr lvl="2"/>
            <a:r>
              <a:rPr lang="en-US" dirty="0" smtClean="0">
                <a:solidFill>
                  <a:srgbClr val="414141"/>
                </a:solidFill>
              </a:rPr>
              <a:t>AAI in the very short term dealt with through Seagate drop shipping, but hardware is all EOL, new program needed</a:t>
            </a:r>
          </a:p>
          <a:p>
            <a:pPr lvl="2"/>
            <a:r>
              <a:rPr lang="en-US" dirty="0" smtClean="0">
                <a:solidFill>
                  <a:srgbClr val="414141"/>
                </a:solidFill>
              </a:rPr>
              <a:t>AEGIS requirements are being gathered</a:t>
            </a:r>
          </a:p>
          <a:p>
            <a:pPr lvl="2"/>
            <a:r>
              <a:rPr lang="en-US" dirty="0" smtClean="0">
                <a:solidFill>
                  <a:srgbClr val="414141"/>
                </a:solidFill>
              </a:rPr>
              <a:t>Others will be dealt with on a case-by-base basis, in general government customers will require special handling</a:t>
            </a:r>
          </a:p>
        </p:txBody>
      </p:sp>
    </p:spTree>
    <p:extLst>
      <p:ext uri="{BB962C8B-B14F-4D97-AF65-F5344CB8AC3E}">
        <p14:creationId xmlns:p14="http://schemas.microsoft.com/office/powerpoint/2010/main" val="18649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QXS and Dot Hill Reseller Populations Details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231" y="606226"/>
            <a:ext cx="4287727" cy="129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srgbClr val="00B050"/>
                </a:solidFill>
              </a:rPr>
              <a:t>Quantum-branded QXS-3/4/6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Sold under Quantum model / part, Quantum warranty / contract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Fourth generation Gallium x004 controllers (e.g. Seagate model 4834, 3523, etc.)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Firmware (prefix GL, GF) obtained from quantum.com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Start shipping in CQ3’16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Built by Avnet with Seagate-provided QXS-3/4/6 components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Drives installed in-the-field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OUI: Quantum, Inquiry string: QXS, QTM branding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Add-on licensing from Quantum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980" y="1879109"/>
            <a:ext cx="4293978" cy="137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srgbClr val="00B050"/>
                </a:solidFill>
              </a:rPr>
              <a:t>“Transition” QXS-1200/2400/5600</a:t>
            </a:r>
            <a:endParaRPr lang="en-US" sz="1300" dirty="0" smtClean="0">
              <a:solidFill>
                <a:srgbClr val="00B050"/>
              </a:solidFill>
            </a:endParaRP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Sold under Quantum model / part, Quantum warranty / contract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Gallium </a:t>
            </a:r>
            <a:r>
              <a:rPr lang="en-US" sz="1300" dirty="0">
                <a:solidFill>
                  <a:srgbClr val="414141"/>
                </a:solidFill>
              </a:rPr>
              <a:t>x004 </a:t>
            </a:r>
            <a:r>
              <a:rPr lang="en-US" sz="1300" dirty="0" smtClean="0">
                <a:solidFill>
                  <a:srgbClr val="414141"/>
                </a:solidFill>
              </a:rPr>
              <a:t>controllers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Firmware (prefix GL) </a:t>
            </a:r>
            <a:r>
              <a:rPr lang="en-US" sz="1300" dirty="0">
                <a:solidFill>
                  <a:srgbClr val="414141"/>
                </a:solidFill>
              </a:rPr>
              <a:t>obtained from quantum.com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Start shipping in March’15 until 3/4/6 launches</a:t>
            </a:r>
            <a:endParaRPr lang="en-US" sz="1300" dirty="0">
              <a:solidFill>
                <a:srgbClr val="414141"/>
              </a:solidFill>
            </a:endParaRP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Built by Avnet with </a:t>
            </a:r>
            <a:r>
              <a:rPr lang="en-US" sz="1300" dirty="0" smtClean="0">
                <a:solidFill>
                  <a:srgbClr val="414141"/>
                </a:solidFill>
              </a:rPr>
              <a:t>Seagate-provided </a:t>
            </a:r>
            <a:r>
              <a:rPr lang="en-US" sz="1300" dirty="0">
                <a:solidFill>
                  <a:srgbClr val="414141"/>
                </a:solidFill>
              </a:rPr>
              <a:t>QXS-3/4/6 </a:t>
            </a:r>
            <a:r>
              <a:rPr lang="en-US" sz="1300" dirty="0" smtClean="0">
                <a:solidFill>
                  <a:srgbClr val="414141"/>
                </a:solidFill>
              </a:rPr>
              <a:t>components, includes flyer</a:t>
            </a:r>
            <a:endParaRPr lang="en-US" sz="1300" dirty="0">
              <a:solidFill>
                <a:srgbClr val="414141"/>
              </a:solidFill>
            </a:endParaRP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Drives installed in-the-field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OUI: Quantum, Inquiry </a:t>
            </a:r>
            <a:r>
              <a:rPr lang="en-US" sz="1300" dirty="0">
                <a:solidFill>
                  <a:srgbClr val="414141"/>
                </a:solidFill>
              </a:rPr>
              <a:t>string: </a:t>
            </a:r>
            <a:r>
              <a:rPr lang="en-US" sz="1300" dirty="0" smtClean="0">
                <a:solidFill>
                  <a:srgbClr val="414141"/>
                </a:solidFill>
              </a:rPr>
              <a:t>QXS, QTM branding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Add-on licensing require special approval, fulfill from Quantum</a:t>
            </a:r>
            <a:endParaRPr lang="en-US" sz="1300" dirty="0">
              <a:solidFill>
                <a:srgbClr val="41414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6777" y="3220865"/>
            <a:ext cx="4858732" cy="151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srgbClr val="00B050"/>
                </a:solidFill>
              </a:rPr>
              <a:t>“Classic” QXS-1200/2400/5600</a:t>
            </a:r>
            <a:endParaRPr lang="en-US" sz="1300" dirty="0" smtClean="0">
              <a:solidFill>
                <a:srgbClr val="00B050"/>
              </a:solidFill>
            </a:endParaRP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Sold under Quantum model / part, Quantum warranty / contract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Gallium </a:t>
            </a:r>
            <a:r>
              <a:rPr lang="en-US" sz="1300" dirty="0">
                <a:solidFill>
                  <a:srgbClr val="414141"/>
                </a:solidFill>
              </a:rPr>
              <a:t>x004 controllers</a:t>
            </a: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Firmware </a:t>
            </a:r>
            <a:r>
              <a:rPr lang="en-US" sz="1300" dirty="0" smtClean="0">
                <a:solidFill>
                  <a:srgbClr val="414141"/>
                </a:solidFill>
              </a:rPr>
              <a:t>(prefix GL) </a:t>
            </a:r>
            <a:r>
              <a:rPr lang="en-US" sz="1300" dirty="0">
                <a:solidFill>
                  <a:srgbClr val="414141"/>
                </a:solidFill>
              </a:rPr>
              <a:t>obtained from quantum.com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Only shipping remaining inventory, otherwise selling transition 1200/2400/5600</a:t>
            </a:r>
            <a:endParaRPr lang="en-US" sz="1300" dirty="0">
              <a:solidFill>
                <a:srgbClr val="414141"/>
              </a:solidFill>
            </a:endParaRP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Built by Seagate as complete systems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Drives installed by Dot Hill / Seagate for 2U12 / 2U24</a:t>
            </a:r>
            <a:endParaRPr lang="en-US" sz="1300" dirty="0">
              <a:solidFill>
                <a:srgbClr val="414141"/>
              </a:solidFill>
            </a:endParaRP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OUI: Quantum, Inquiry string: </a:t>
            </a:r>
            <a:r>
              <a:rPr lang="en-US" sz="1300" dirty="0" smtClean="0">
                <a:solidFill>
                  <a:srgbClr val="414141"/>
                </a:solidFill>
              </a:rPr>
              <a:t>StorNext QXS</a:t>
            </a:r>
            <a:r>
              <a:rPr lang="en-US" sz="1300" dirty="0">
                <a:solidFill>
                  <a:srgbClr val="414141"/>
                </a:solidFill>
              </a:rPr>
              <a:t>, </a:t>
            </a:r>
            <a:r>
              <a:rPr lang="en-US" sz="1300" dirty="0" smtClean="0">
                <a:solidFill>
                  <a:srgbClr val="414141"/>
                </a:solidFill>
              </a:rPr>
              <a:t>QTM branding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Add-on licensing require special approval, fulfill from Seagate</a:t>
            </a:r>
            <a:endParaRPr lang="en-US" sz="1300" dirty="0">
              <a:solidFill>
                <a:srgbClr val="41414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40837" y="1134181"/>
            <a:ext cx="4626814" cy="13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srgbClr val="00B050"/>
                </a:solidFill>
              </a:rPr>
              <a:t>QX-1200/2400</a:t>
            </a: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Sold under Quantum model / part, Quantum warranty / contract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Chromium x003 controllers</a:t>
            </a: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Firmware </a:t>
            </a:r>
            <a:r>
              <a:rPr lang="en-US" sz="1300" dirty="0" smtClean="0">
                <a:solidFill>
                  <a:srgbClr val="414141"/>
                </a:solidFill>
              </a:rPr>
              <a:t>(prefix CF) </a:t>
            </a:r>
            <a:r>
              <a:rPr lang="en-US" sz="1300" dirty="0">
                <a:solidFill>
                  <a:srgbClr val="414141"/>
                </a:solidFill>
              </a:rPr>
              <a:t>obtained from quantum.com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EOL, No longer shipping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Built </a:t>
            </a:r>
            <a:r>
              <a:rPr lang="en-US" sz="1300" dirty="0">
                <a:solidFill>
                  <a:srgbClr val="414141"/>
                </a:solidFill>
              </a:rPr>
              <a:t>by </a:t>
            </a:r>
            <a:r>
              <a:rPr lang="en-US" sz="1300" dirty="0" smtClean="0">
                <a:solidFill>
                  <a:srgbClr val="414141"/>
                </a:solidFill>
              </a:rPr>
              <a:t>Dot Hill as </a:t>
            </a:r>
            <a:r>
              <a:rPr lang="en-US" sz="1300" dirty="0">
                <a:solidFill>
                  <a:srgbClr val="414141"/>
                </a:solidFill>
              </a:rPr>
              <a:t>complete systems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Drives </a:t>
            </a:r>
            <a:r>
              <a:rPr lang="en-US" sz="1300" dirty="0">
                <a:solidFill>
                  <a:srgbClr val="414141"/>
                </a:solidFill>
              </a:rPr>
              <a:t>installed by </a:t>
            </a:r>
            <a:r>
              <a:rPr lang="en-US" sz="1300" dirty="0" smtClean="0">
                <a:solidFill>
                  <a:srgbClr val="414141"/>
                </a:solidFill>
              </a:rPr>
              <a:t>Dot Hill</a:t>
            </a: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OUI: Quantum, Inquiry string: StorNext QXS, QTM </a:t>
            </a:r>
            <a:r>
              <a:rPr lang="en-US" sz="1300" dirty="0" smtClean="0">
                <a:solidFill>
                  <a:srgbClr val="414141"/>
                </a:solidFill>
              </a:rPr>
              <a:t>branding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Add-on licensing not supported</a:t>
            </a:r>
            <a:endParaRPr lang="en-US" sz="1300" dirty="0">
              <a:solidFill>
                <a:srgbClr val="41414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40837" y="2594467"/>
            <a:ext cx="3935484" cy="13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srgbClr val="00B050"/>
                </a:solidFill>
              </a:rPr>
              <a:t>“Denali”</a:t>
            </a: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Sold under </a:t>
            </a:r>
            <a:r>
              <a:rPr lang="en-US" sz="1300" dirty="0" smtClean="0">
                <a:solidFill>
                  <a:srgbClr val="414141"/>
                </a:solidFill>
              </a:rPr>
              <a:t>Dot Hill part, Dot Hill warranty / contract</a:t>
            </a:r>
            <a:endParaRPr lang="en-US" sz="1300" dirty="0">
              <a:solidFill>
                <a:srgbClr val="414141"/>
              </a:solidFill>
            </a:endParaRP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Nitro x001 and Titanium x002 controllers</a:t>
            </a: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Firmware </a:t>
            </a:r>
            <a:r>
              <a:rPr lang="en-US" sz="1300" dirty="0" smtClean="0">
                <a:solidFill>
                  <a:srgbClr val="414141"/>
                </a:solidFill>
              </a:rPr>
              <a:t>(multiple prefixes) obtained from Dot Hill CRC</a:t>
            </a:r>
            <a:endParaRPr lang="en-US" sz="1300" dirty="0">
              <a:solidFill>
                <a:srgbClr val="414141"/>
              </a:solidFill>
            </a:endParaRP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EOL, no longer shipping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Built and shipped by Dot Hill</a:t>
            </a: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Drives installed by </a:t>
            </a:r>
            <a:r>
              <a:rPr lang="en-US" sz="1300" dirty="0" smtClean="0">
                <a:solidFill>
                  <a:srgbClr val="414141"/>
                </a:solidFill>
              </a:rPr>
              <a:t>Dot Hill</a:t>
            </a: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OUI: </a:t>
            </a:r>
            <a:r>
              <a:rPr lang="en-US" sz="1300" dirty="0" smtClean="0">
                <a:solidFill>
                  <a:srgbClr val="414141"/>
                </a:solidFill>
              </a:rPr>
              <a:t>Dot Hill, </a:t>
            </a:r>
            <a:r>
              <a:rPr lang="en-US" sz="1300" dirty="0">
                <a:solidFill>
                  <a:srgbClr val="414141"/>
                </a:solidFill>
              </a:rPr>
              <a:t>Inquiry string: </a:t>
            </a:r>
            <a:r>
              <a:rPr lang="en-US" sz="1300" dirty="0" smtClean="0">
                <a:solidFill>
                  <a:srgbClr val="414141"/>
                </a:solidFill>
              </a:rPr>
              <a:t>DH model, DH branding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Add-on licensing from Dot Hill</a:t>
            </a:r>
            <a:endParaRPr lang="en-US" sz="1300" dirty="0">
              <a:solidFill>
                <a:srgbClr val="41414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703" y="4588214"/>
            <a:ext cx="8276511" cy="290812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US" dirty="0" smtClean="0">
                <a:solidFill>
                  <a:srgbClr val="414141"/>
                </a:solidFill>
              </a:rPr>
              <a:t>Other minor differences exists including power cables, SFPs, part numbers, documentation included, others </a:t>
            </a:r>
            <a:endParaRPr lang="en-US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0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QXS and Dot Hill Reseller Populations </a:t>
            </a:r>
            <a:r>
              <a:rPr lang="en-US" dirty="0" smtClean="0"/>
              <a:t>Details (cont.)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232" y="782563"/>
            <a:ext cx="4724179" cy="149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err="1" smtClean="0">
                <a:solidFill>
                  <a:srgbClr val="00B050"/>
                </a:solidFill>
              </a:rPr>
              <a:t>Xcellis</a:t>
            </a:r>
            <a:r>
              <a:rPr lang="en-US" sz="1700" dirty="0" smtClean="0">
                <a:solidFill>
                  <a:srgbClr val="00B050"/>
                </a:solidFill>
              </a:rPr>
              <a:t> w/ reworked QXS-1200/2400/5600</a:t>
            </a: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Sold under Quantum model / </a:t>
            </a:r>
            <a:r>
              <a:rPr lang="en-US" sz="1300" dirty="0" smtClean="0">
                <a:solidFill>
                  <a:srgbClr val="414141"/>
                </a:solidFill>
              </a:rPr>
              <a:t>part</a:t>
            </a:r>
            <a:r>
              <a:rPr lang="en-US" sz="1300" dirty="0">
                <a:solidFill>
                  <a:srgbClr val="414141"/>
                </a:solidFill>
              </a:rPr>
              <a:t>, Quantum warranty / </a:t>
            </a:r>
            <a:r>
              <a:rPr lang="en-US" sz="1300" dirty="0" smtClean="0">
                <a:solidFill>
                  <a:srgbClr val="414141"/>
                </a:solidFill>
              </a:rPr>
              <a:t>contract</a:t>
            </a:r>
            <a:endParaRPr lang="en-US" sz="1300" dirty="0">
              <a:solidFill>
                <a:srgbClr val="414141"/>
              </a:solidFill>
            </a:endParaRP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Gallium x004 controllers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Firmware (prefix GL) obtained from quantum.com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Started shipping in Nov’15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Built by Avnet from reworked QXS-1200/2400/5600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Drives installed by Avnet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OUI: Quantum, Inquiry string: QXS, QTM branding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Add-on licensing from Quantum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891" y="2411058"/>
            <a:ext cx="5584152" cy="147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err="1">
                <a:solidFill>
                  <a:srgbClr val="00B050"/>
                </a:solidFill>
              </a:rPr>
              <a:t>Xcellis</a:t>
            </a:r>
            <a:r>
              <a:rPr lang="en-US" sz="1700" dirty="0">
                <a:solidFill>
                  <a:srgbClr val="00B050"/>
                </a:solidFill>
              </a:rPr>
              <a:t> w/ </a:t>
            </a:r>
            <a:r>
              <a:rPr lang="en-US" sz="1700" dirty="0" smtClean="0">
                <a:solidFill>
                  <a:srgbClr val="00B050"/>
                </a:solidFill>
              </a:rPr>
              <a:t>Quantum-branded QXS-3/4/6 components</a:t>
            </a:r>
            <a:endParaRPr lang="en-US" sz="1700" dirty="0">
              <a:solidFill>
                <a:srgbClr val="00B050"/>
              </a:solidFill>
            </a:endParaRP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Sold under Quantum model / </a:t>
            </a:r>
            <a:r>
              <a:rPr lang="en-US" sz="1300" dirty="0" smtClean="0">
                <a:solidFill>
                  <a:srgbClr val="414141"/>
                </a:solidFill>
              </a:rPr>
              <a:t>part, </a:t>
            </a:r>
            <a:r>
              <a:rPr lang="en-US" sz="1300" dirty="0">
                <a:solidFill>
                  <a:srgbClr val="414141"/>
                </a:solidFill>
              </a:rPr>
              <a:t>Quantum warranty / contract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Gallium x004 controllers</a:t>
            </a: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Firmware </a:t>
            </a:r>
            <a:r>
              <a:rPr lang="en-US" sz="1300" dirty="0" smtClean="0">
                <a:solidFill>
                  <a:srgbClr val="414141"/>
                </a:solidFill>
              </a:rPr>
              <a:t>(prefix GL) </a:t>
            </a:r>
            <a:r>
              <a:rPr lang="en-US" sz="1300" dirty="0">
                <a:solidFill>
                  <a:srgbClr val="414141"/>
                </a:solidFill>
              </a:rPr>
              <a:t>obtained from quantum.com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Started shipping in Mar’16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Built by Avnet with Seagate-provided QXS-3/4/6 components</a:t>
            </a: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Drives installed by Avnet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OUI: Quantum, Inquiry string: QXS, QTM branding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Add-on licensing from Quantum</a:t>
            </a:r>
          </a:p>
        </p:txBody>
      </p:sp>
    </p:spTree>
    <p:extLst>
      <p:ext uri="{BB962C8B-B14F-4D97-AF65-F5344CB8AC3E}">
        <p14:creationId xmlns:p14="http://schemas.microsoft.com/office/powerpoint/2010/main" val="23607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QXS and Dot Hill Reseller Populations Details (cont.)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232" y="782563"/>
            <a:ext cx="5227099" cy="147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srgbClr val="00B050"/>
                </a:solidFill>
              </a:rPr>
              <a:t>Dot Hill Reseller w/ Dot Hill parts, Dot Hill components</a:t>
            </a: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Sold </a:t>
            </a:r>
            <a:r>
              <a:rPr lang="en-US" sz="1300" dirty="0" smtClean="0">
                <a:solidFill>
                  <a:srgbClr val="414141"/>
                </a:solidFill>
              </a:rPr>
              <a:t>by Quantum under </a:t>
            </a:r>
            <a:r>
              <a:rPr lang="en-US" sz="1300" dirty="0">
                <a:solidFill>
                  <a:srgbClr val="414141"/>
                </a:solidFill>
              </a:rPr>
              <a:t>Dot Hill part, </a:t>
            </a:r>
            <a:r>
              <a:rPr lang="en-US" sz="1300" dirty="0" smtClean="0">
                <a:solidFill>
                  <a:srgbClr val="414141"/>
                </a:solidFill>
              </a:rPr>
              <a:t>Dot Hill warranty </a:t>
            </a:r>
            <a:r>
              <a:rPr lang="en-US" sz="1300" dirty="0">
                <a:solidFill>
                  <a:srgbClr val="414141"/>
                </a:solidFill>
              </a:rPr>
              <a:t>/ </a:t>
            </a:r>
            <a:r>
              <a:rPr lang="en-US" sz="1300" dirty="0" smtClean="0">
                <a:solidFill>
                  <a:srgbClr val="414141"/>
                </a:solidFill>
              </a:rPr>
              <a:t>contract</a:t>
            </a:r>
            <a:endParaRPr lang="en-US" sz="1300" dirty="0">
              <a:solidFill>
                <a:srgbClr val="414141"/>
              </a:solidFill>
            </a:endParaRP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Gallium x004 and Titanium x002 </a:t>
            </a:r>
            <a:r>
              <a:rPr lang="en-US" sz="1300" dirty="0">
                <a:solidFill>
                  <a:srgbClr val="414141"/>
                </a:solidFill>
              </a:rPr>
              <a:t>controllers (Chromium not sold by Quantum</a:t>
            </a:r>
            <a:r>
              <a:rPr lang="en-US" sz="1300" dirty="0" smtClean="0">
                <a:solidFill>
                  <a:srgbClr val="414141"/>
                </a:solidFill>
              </a:rPr>
              <a:t>)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Firmware obtained from Seagate CRC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Sold by Quantum Mar’15 to Jul’15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Built and shipped by Seagate</a:t>
            </a: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Drives installed </a:t>
            </a:r>
            <a:r>
              <a:rPr lang="en-US" sz="1300" dirty="0" smtClean="0">
                <a:solidFill>
                  <a:srgbClr val="414141"/>
                </a:solidFill>
              </a:rPr>
              <a:t>in-the-field, note SFPs not included by default</a:t>
            </a:r>
            <a:endParaRPr lang="en-US" sz="1300" dirty="0">
              <a:solidFill>
                <a:srgbClr val="414141"/>
              </a:solidFill>
            </a:endParaRP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OUI: Dot Hill, Inquiry string: DH Model, DH branding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Add-on licensing from Seagate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7711" y="2359406"/>
            <a:ext cx="5372969" cy="148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rgbClr val="00B050"/>
                </a:solidFill>
              </a:rPr>
              <a:t>Dot Hill </a:t>
            </a:r>
            <a:r>
              <a:rPr lang="en-US" sz="1700" dirty="0" smtClean="0">
                <a:solidFill>
                  <a:srgbClr val="00B050"/>
                </a:solidFill>
              </a:rPr>
              <a:t>Reseller w/Quantum parts, Dot Hill components</a:t>
            </a:r>
            <a:endParaRPr lang="en-US" sz="1700" dirty="0">
              <a:solidFill>
                <a:srgbClr val="00B050"/>
              </a:solidFill>
            </a:endParaRP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Sold </a:t>
            </a:r>
            <a:r>
              <a:rPr lang="en-US" sz="1300" dirty="0" smtClean="0">
                <a:solidFill>
                  <a:srgbClr val="414141"/>
                </a:solidFill>
              </a:rPr>
              <a:t>by Quantum under Dot Hill model, </a:t>
            </a:r>
            <a:r>
              <a:rPr lang="en-US" sz="1300" dirty="0">
                <a:solidFill>
                  <a:srgbClr val="414141"/>
                </a:solidFill>
              </a:rPr>
              <a:t>Quantum warranty / </a:t>
            </a:r>
            <a:r>
              <a:rPr lang="en-US" sz="1300" dirty="0" smtClean="0">
                <a:solidFill>
                  <a:srgbClr val="414141"/>
                </a:solidFill>
              </a:rPr>
              <a:t>contract</a:t>
            </a:r>
            <a:r>
              <a:rPr lang="en-US" sz="1300" dirty="0">
                <a:solidFill>
                  <a:srgbClr val="414141"/>
                </a:solidFill>
              </a:rPr>
              <a:t> (for Gallium only)</a:t>
            </a:r>
            <a:endParaRPr lang="en-US" sz="1300" dirty="0" smtClean="0">
              <a:solidFill>
                <a:srgbClr val="414141"/>
              </a:solidFill>
            </a:endParaRP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Gallium </a:t>
            </a:r>
            <a:r>
              <a:rPr lang="en-US" sz="1300" dirty="0" smtClean="0">
                <a:solidFill>
                  <a:srgbClr val="414141"/>
                </a:solidFill>
              </a:rPr>
              <a:t>x004 and </a:t>
            </a:r>
            <a:r>
              <a:rPr lang="en-US" sz="1300" dirty="0">
                <a:solidFill>
                  <a:srgbClr val="414141"/>
                </a:solidFill>
              </a:rPr>
              <a:t>Titanium x002 </a:t>
            </a:r>
            <a:r>
              <a:rPr lang="en-US" sz="1300" dirty="0" smtClean="0">
                <a:solidFill>
                  <a:srgbClr val="414141"/>
                </a:solidFill>
              </a:rPr>
              <a:t>controllers (Chromium not sold by Quantum)</a:t>
            </a:r>
            <a:endParaRPr lang="en-US" sz="1300" dirty="0">
              <a:solidFill>
                <a:srgbClr val="414141"/>
              </a:solidFill>
            </a:endParaRP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Firmware obtained </a:t>
            </a:r>
            <a:r>
              <a:rPr lang="en-US" sz="1300" dirty="0">
                <a:solidFill>
                  <a:srgbClr val="414141"/>
                </a:solidFill>
              </a:rPr>
              <a:t>from </a:t>
            </a:r>
            <a:r>
              <a:rPr lang="en-US" sz="1300" dirty="0" smtClean="0">
                <a:solidFill>
                  <a:srgbClr val="414141"/>
                </a:solidFill>
              </a:rPr>
              <a:t>Seagate CRC</a:t>
            </a:r>
            <a:endParaRPr lang="en-US" sz="1300" dirty="0">
              <a:solidFill>
                <a:srgbClr val="414141"/>
              </a:solidFill>
            </a:endParaRP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Sold by Quantum Jul’15 to present</a:t>
            </a: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Built </a:t>
            </a:r>
            <a:r>
              <a:rPr lang="en-US" sz="1300" dirty="0" smtClean="0">
                <a:solidFill>
                  <a:srgbClr val="414141"/>
                </a:solidFill>
              </a:rPr>
              <a:t>and shipped by Seagate</a:t>
            </a:r>
            <a:endParaRPr lang="en-US" sz="1300" dirty="0">
              <a:solidFill>
                <a:srgbClr val="414141"/>
              </a:solidFill>
            </a:endParaRP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Drives installed </a:t>
            </a:r>
            <a:r>
              <a:rPr lang="en-US" sz="1300" dirty="0" smtClean="0">
                <a:solidFill>
                  <a:srgbClr val="414141"/>
                </a:solidFill>
              </a:rPr>
              <a:t>in-the-field, note SFPs not included by default</a:t>
            </a:r>
            <a:endParaRPr lang="en-US" sz="1300" dirty="0">
              <a:solidFill>
                <a:srgbClr val="414141"/>
              </a:solidFill>
            </a:endParaRP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OUI</a:t>
            </a:r>
            <a:r>
              <a:rPr lang="en-US" sz="1300" dirty="0">
                <a:solidFill>
                  <a:srgbClr val="414141"/>
                </a:solidFill>
              </a:rPr>
              <a:t>: Dot Hill, Inquiry string: DH Model, DH </a:t>
            </a:r>
            <a:r>
              <a:rPr lang="en-US" sz="1300" dirty="0" smtClean="0">
                <a:solidFill>
                  <a:srgbClr val="414141"/>
                </a:solidFill>
              </a:rPr>
              <a:t>branding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Add-on licensing from Seagate</a:t>
            </a:r>
            <a:endParaRPr lang="en-US" sz="1300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QXS and Dot Hill Reseller Populations Details (cont.)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6015" y="819598"/>
            <a:ext cx="8146648" cy="164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srgbClr val="00B050"/>
                </a:solidFill>
              </a:rPr>
              <a:t>Transition Dot </a:t>
            </a:r>
            <a:r>
              <a:rPr lang="en-US" sz="1700" dirty="0">
                <a:solidFill>
                  <a:srgbClr val="00B050"/>
                </a:solidFill>
              </a:rPr>
              <a:t>Hill Reseller </a:t>
            </a:r>
            <a:r>
              <a:rPr lang="en-US" sz="1700" dirty="0" smtClean="0">
                <a:solidFill>
                  <a:srgbClr val="00B050"/>
                </a:solidFill>
              </a:rPr>
              <a:t>w/ Quantum parts, Quantum-branded 3/4/6 components using 3/4/6 configurator</a:t>
            </a:r>
            <a:endParaRPr lang="en-US" sz="1700" dirty="0">
              <a:solidFill>
                <a:srgbClr val="00B050"/>
              </a:solidFill>
            </a:endParaRP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Sold under Dot Hill model, Quantum warranty / contract (for Gallium only)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Gallium </a:t>
            </a:r>
            <a:r>
              <a:rPr lang="en-US" sz="1300" dirty="0">
                <a:solidFill>
                  <a:srgbClr val="414141"/>
                </a:solidFill>
              </a:rPr>
              <a:t>x004 </a:t>
            </a:r>
            <a:r>
              <a:rPr lang="en-US" sz="1300" dirty="0" smtClean="0">
                <a:solidFill>
                  <a:srgbClr val="414141"/>
                </a:solidFill>
              </a:rPr>
              <a:t>controllers only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Use Quantum part </a:t>
            </a:r>
            <a:r>
              <a:rPr lang="en-US" sz="1300" dirty="0">
                <a:solidFill>
                  <a:srgbClr val="414141"/>
                </a:solidFill>
              </a:rPr>
              <a:t>numbers to sell, </a:t>
            </a:r>
            <a:r>
              <a:rPr lang="en-US" sz="1300" dirty="0" smtClean="0">
                <a:solidFill>
                  <a:srgbClr val="414141"/>
                </a:solidFill>
              </a:rPr>
              <a:t>Quantum holds </a:t>
            </a:r>
            <a:r>
              <a:rPr lang="en-US" sz="1300" dirty="0">
                <a:solidFill>
                  <a:srgbClr val="414141"/>
                </a:solidFill>
              </a:rPr>
              <a:t>the service contract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Firmware prefix GL obtained </a:t>
            </a:r>
            <a:r>
              <a:rPr lang="en-US" sz="1300" dirty="0">
                <a:solidFill>
                  <a:srgbClr val="414141"/>
                </a:solidFill>
              </a:rPr>
              <a:t>from </a:t>
            </a:r>
            <a:r>
              <a:rPr lang="en-US" sz="1300" dirty="0" smtClean="0">
                <a:solidFill>
                  <a:srgbClr val="414141"/>
                </a:solidFill>
              </a:rPr>
              <a:t>quantum.com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Sold by Quantum Mar’16 to present</a:t>
            </a: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Built by Avnet with Seagate-provided QXS-3/4/6 components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Drives </a:t>
            </a:r>
            <a:r>
              <a:rPr lang="en-US" sz="1300" dirty="0">
                <a:solidFill>
                  <a:srgbClr val="414141"/>
                </a:solidFill>
              </a:rPr>
              <a:t>installed in-the-field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OUI</a:t>
            </a:r>
            <a:r>
              <a:rPr lang="en-US" sz="1300" dirty="0">
                <a:solidFill>
                  <a:srgbClr val="414141"/>
                </a:solidFill>
              </a:rPr>
              <a:t>: Quantum, Inquiry string: QXS, QTM </a:t>
            </a:r>
            <a:r>
              <a:rPr lang="en-US" sz="1300" dirty="0" smtClean="0">
                <a:solidFill>
                  <a:srgbClr val="414141"/>
                </a:solidFill>
              </a:rPr>
              <a:t>branding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Add-on licensing from Quantum</a:t>
            </a:r>
            <a:endParaRPr lang="en-US" sz="1300" dirty="0">
              <a:solidFill>
                <a:srgbClr val="41414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5135" y="2787736"/>
            <a:ext cx="7909334" cy="164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srgbClr val="00B050"/>
                </a:solidFill>
              </a:rPr>
              <a:t>Transition Dot </a:t>
            </a:r>
            <a:r>
              <a:rPr lang="en-US" sz="1700" dirty="0">
                <a:solidFill>
                  <a:srgbClr val="00B050"/>
                </a:solidFill>
              </a:rPr>
              <a:t>Hill Reseller </a:t>
            </a:r>
            <a:r>
              <a:rPr lang="en-US" sz="1700" dirty="0" smtClean="0">
                <a:solidFill>
                  <a:srgbClr val="00B050"/>
                </a:solidFill>
              </a:rPr>
              <a:t>w/Quantum parts, Quantum-branded 3/4/6 components using DH Reseller transition BOMs</a:t>
            </a:r>
            <a:endParaRPr lang="en-US" sz="1700" dirty="0">
              <a:solidFill>
                <a:srgbClr val="00B050"/>
              </a:solidFill>
            </a:endParaRP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Sold under Dot </a:t>
            </a:r>
            <a:r>
              <a:rPr lang="en-US" sz="1300" dirty="0" smtClean="0">
                <a:solidFill>
                  <a:srgbClr val="414141"/>
                </a:solidFill>
              </a:rPr>
              <a:t>Hill model number, Quantum part number</a:t>
            </a:r>
            <a:endParaRPr lang="en-US" sz="1300" dirty="0">
              <a:solidFill>
                <a:srgbClr val="414141"/>
              </a:solidFill>
            </a:endParaRP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Gallium </a:t>
            </a:r>
            <a:r>
              <a:rPr lang="en-US" sz="1300" dirty="0">
                <a:solidFill>
                  <a:srgbClr val="414141"/>
                </a:solidFill>
              </a:rPr>
              <a:t>x004 </a:t>
            </a:r>
            <a:r>
              <a:rPr lang="en-US" sz="1300" dirty="0" smtClean="0">
                <a:solidFill>
                  <a:srgbClr val="414141"/>
                </a:solidFill>
              </a:rPr>
              <a:t>controllers only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Use Quantum part </a:t>
            </a:r>
            <a:r>
              <a:rPr lang="en-US" sz="1300" dirty="0">
                <a:solidFill>
                  <a:srgbClr val="414141"/>
                </a:solidFill>
              </a:rPr>
              <a:t>numbers to sell, </a:t>
            </a:r>
            <a:r>
              <a:rPr lang="en-US" sz="1300" dirty="0" smtClean="0">
                <a:solidFill>
                  <a:srgbClr val="414141"/>
                </a:solidFill>
              </a:rPr>
              <a:t>Quantum holds </a:t>
            </a:r>
            <a:r>
              <a:rPr lang="en-US" sz="1300" dirty="0">
                <a:solidFill>
                  <a:srgbClr val="414141"/>
                </a:solidFill>
              </a:rPr>
              <a:t>the service contract</a:t>
            </a: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Firmware </a:t>
            </a:r>
            <a:r>
              <a:rPr lang="en-US" sz="1300" dirty="0" smtClean="0">
                <a:solidFill>
                  <a:srgbClr val="414141"/>
                </a:solidFill>
              </a:rPr>
              <a:t>(prefix GL) </a:t>
            </a:r>
            <a:r>
              <a:rPr lang="en-US" sz="1300" dirty="0">
                <a:solidFill>
                  <a:srgbClr val="414141"/>
                </a:solidFill>
              </a:rPr>
              <a:t>obtained from quantum.com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Sold by Quantum May’16 to present</a:t>
            </a:r>
          </a:p>
          <a:p>
            <a:pPr lvl="1"/>
            <a:r>
              <a:rPr lang="en-US" sz="1300" dirty="0">
                <a:solidFill>
                  <a:srgbClr val="414141"/>
                </a:solidFill>
              </a:rPr>
              <a:t>Built by Avnet with Seagate-provided QXS-3/4/6 components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Drives </a:t>
            </a:r>
            <a:r>
              <a:rPr lang="en-US" sz="1300" dirty="0">
                <a:solidFill>
                  <a:srgbClr val="414141"/>
                </a:solidFill>
              </a:rPr>
              <a:t>installed in-the-field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OUI</a:t>
            </a:r>
            <a:r>
              <a:rPr lang="en-US" sz="1300" dirty="0">
                <a:solidFill>
                  <a:srgbClr val="414141"/>
                </a:solidFill>
              </a:rPr>
              <a:t>: Quantum, Inquiry string: QXS, QTM </a:t>
            </a:r>
            <a:r>
              <a:rPr lang="en-US" sz="1300" dirty="0" smtClean="0">
                <a:solidFill>
                  <a:srgbClr val="414141"/>
                </a:solidFill>
              </a:rPr>
              <a:t>branding</a:t>
            </a:r>
          </a:p>
          <a:p>
            <a:pPr lvl="1"/>
            <a:r>
              <a:rPr lang="en-US" sz="1300" dirty="0" smtClean="0">
                <a:solidFill>
                  <a:srgbClr val="414141"/>
                </a:solidFill>
              </a:rPr>
              <a:t>Add-on licensing from Quantum</a:t>
            </a:r>
            <a:endParaRPr lang="en-US" sz="1300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QXS and Dot Hill Reseller Populations Details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14141"/>
                </a:solidFill>
              </a:rPr>
              <a:t>But end results is what really matters from Service perspective: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1) serial number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2) branding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3) who holds warranty and / or service contract</a:t>
            </a:r>
          </a:p>
          <a:p>
            <a:r>
              <a:rPr lang="en-US" dirty="0" smtClean="0">
                <a:solidFill>
                  <a:srgbClr val="414141"/>
                </a:solidFill>
              </a:rPr>
              <a:t>These elements determine how to handle a service request or service a unit</a:t>
            </a:r>
          </a:p>
        </p:txBody>
      </p:sp>
    </p:spTree>
    <p:extLst>
      <p:ext uri="{BB962C8B-B14F-4D97-AF65-F5344CB8AC3E}">
        <p14:creationId xmlns:p14="http://schemas.microsoft.com/office/powerpoint/2010/main" val="274839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Lance Allred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2734069"/>
            <a:ext cx="8629834" cy="1014233"/>
          </a:xfrm>
        </p:spPr>
        <p:txBody>
          <a:bodyPr/>
          <a:lstStyle/>
          <a:p>
            <a:r>
              <a:rPr lang="en-US" sz="4800" dirty="0" smtClean="0"/>
              <a:t>QXS Licensing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888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Matthew Apodaca – Product Management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2734069"/>
            <a:ext cx="8629834" cy="1014233"/>
          </a:xfrm>
        </p:spPr>
        <p:txBody>
          <a:bodyPr/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Product Overview</a:t>
            </a:r>
          </a:p>
        </p:txBody>
      </p:sp>
    </p:spTree>
    <p:extLst>
      <p:ext uri="{BB962C8B-B14F-4D97-AF65-F5344CB8AC3E}">
        <p14:creationId xmlns:p14="http://schemas.microsoft.com/office/powerpoint/2010/main" val="25949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QXS Licensing Synopsis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Quantum now supports most licenses offered by Seagate</a:t>
            </a:r>
          </a:p>
          <a:p>
            <a:r>
              <a:rPr lang="en-US" dirty="0" smtClean="0"/>
              <a:t>Quantum’s license names differ from Seagate’s names</a:t>
            </a:r>
          </a:p>
          <a:p>
            <a:r>
              <a:rPr lang="en-US" dirty="0" smtClean="0"/>
              <a:t>Quantum team should use the Quantum name for licenses</a:t>
            </a:r>
          </a:p>
          <a:p>
            <a:pPr lvl="1"/>
            <a:r>
              <a:rPr lang="en-US" dirty="0" smtClean="0"/>
              <a:t>But beware the license file and GUI show the Seagate names</a:t>
            </a:r>
          </a:p>
          <a:p>
            <a:r>
              <a:rPr lang="en-US" dirty="0" smtClean="0"/>
              <a:t>One license is applied in Manufacturing</a:t>
            </a:r>
          </a:p>
          <a:p>
            <a:pPr lvl="1"/>
            <a:r>
              <a:rPr lang="en-US" dirty="0" smtClean="0"/>
              <a:t>A 2</a:t>
            </a:r>
            <a:r>
              <a:rPr lang="en-US" baseline="30000" dirty="0" smtClean="0"/>
              <a:t>nd</a:t>
            </a:r>
            <a:r>
              <a:rPr lang="en-US" dirty="0" smtClean="0"/>
              <a:t> license is applied for </a:t>
            </a:r>
            <a:r>
              <a:rPr lang="en-US" dirty="0" err="1" smtClean="0"/>
              <a:t>Xcellis</a:t>
            </a:r>
            <a:r>
              <a:rPr lang="en-US" dirty="0" smtClean="0"/>
              <a:t> SSD systems</a:t>
            </a:r>
          </a:p>
          <a:p>
            <a:r>
              <a:rPr lang="en-US" dirty="0" smtClean="0"/>
              <a:t>All other licenses are add-on licenses, purchases separately by the customer</a:t>
            </a:r>
          </a:p>
          <a:p>
            <a:r>
              <a:rPr lang="en-US" dirty="0" smtClean="0"/>
              <a:t>Fulfillment of licenses is dependent on who </a:t>
            </a:r>
            <a:r>
              <a:rPr lang="en-US" i="1" dirty="0" smtClean="0"/>
              <a:t>fulfilled</a:t>
            </a:r>
            <a:r>
              <a:rPr lang="en-US" dirty="0" smtClean="0"/>
              <a:t> the base server (Quantum or Seagate)</a:t>
            </a:r>
          </a:p>
          <a:p>
            <a:pPr lvl="1"/>
            <a:r>
              <a:rPr lang="en-US" dirty="0" smtClean="0"/>
              <a:t>If base unit fulfilled by Quantum / Avnet, license comes from Quantum</a:t>
            </a:r>
          </a:p>
          <a:p>
            <a:pPr lvl="1"/>
            <a:r>
              <a:rPr lang="en-US" dirty="0" smtClean="0"/>
              <a:t>If base unit fulfilled by Seagate, license comes from Seagate</a:t>
            </a:r>
          </a:p>
          <a:p>
            <a:pPr lvl="1"/>
            <a:r>
              <a:rPr lang="en-US" dirty="0" smtClean="0"/>
              <a:t>Full ramp-up of QXS licensing does not start until Quantum-branded QXS-3/4/6 is launched</a:t>
            </a:r>
          </a:p>
          <a:p>
            <a:pPr lvl="1"/>
            <a:r>
              <a:rPr lang="en-US" dirty="0" smtClean="0"/>
              <a:t>Dot Hill-branded orders transitioned to Avnet, license fulfillment also transfer</a:t>
            </a:r>
          </a:p>
          <a:p>
            <a:r>
              <a:rPr lang="en-US" dirty="0" smtClean="0"/>
              <a:t>Add-on licenses for QXS-1200/2400/5600 are supported, but require: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ermissions from Matthew to sell into the deployment</a:t>
            </a:r>
          </a:p>
          <a:p>
            <a:pPr lvl="1"/>
            <a:r>
              <a:rPr lang="en-US" dirty="0" smtClean="0"/>
              <a:t>These licenses are fulfilled through Seagate, not Quantum</a:t>
            </a:r>
          </a:p>
        </p:txBody>
      </p:sp>
    </p:spTree>
    <p:extLst>
      <p:ext uri="{BB962C8B-B14F-4D97-AF65-F5344CB8AC3E}">
        <p14:creationId xmlns:p14="http://schemas.microsoft.com/office/powerpoint/2010/main" val="41096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Licensable Features New to Quantum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414141"/>
                </a:solidFill>
              </a:rPr>
              <a:t>Q-Tools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Caching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Tier data based on usage from HDD to HDD (e.g. 7K to 10K/15K)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Frequently accessed, “hot” data can move to disks with higher performance, lower capacity, and higher costs.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Infrequently accessed, “cool” data can move to disks with higher capacity, lower performance, and lower costs.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Creation of virtual pools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Quick rebuild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Thin provisioning – allocate physical space just-in-time</a:t>
            </a:r>
          </a:p>
          <a:p>
            <a:r>
              <a:rPr lang="en-US" dirty="0">
                <a:solidFill>
                  <a:srgbClr val="414141"/>
                </a:solidFill>
              </a:rPr>
              <a:t>Q-Tier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Tier data based on usage from HDD to SSD</a:t>
            </a:r>
          </a:p>
          <a:p>
            <a:r>
              <a:rPr lang="en-US" dirty="0">
                <a:solidFill>
                  <a:srgbClr val="414141"/>
                </a:solidFill>
              </a:rPr>
              <a:t>Q-Snap 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Allow up to 512 (QXS-3), 1024 (QXS -4) and 2048 (QXS-6) snapshots to be taken, at any time, with zero impact on storage performance.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Using the Quantum users can set up and schedule snapshots for several volumes simultaneously.</a:t>
            </a:r>
          </a:p>
          <a:p>
            <a:r>
              <a:rPr lang="en-US" dirty="0">
                <a:solidFill>
                  <a:srgbClr val="414141"/>
                </a:solidFill>
              </a:rPr>
              <a:t>Q-Replicate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Schedule when replications will occur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Uses snapshots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Optimal for long distances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Minimized time and bandwidth vs synchronous replication which occurs at simultaneously as the primary storage</a:t>
            </a:r>
          </a:p>
          <a:p>
            <a:r>
              <a:rPr lang="en-US" dirty="0">
                <a:solidFill>
                  <a:srgbClr val="414141"/>
                </a:solidFill>
              </a:rPr>
              <a:t>Q-Copy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Makes a copy of data to another set of disk within the array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Controller based</a:t>
            </a:r>
          </a:p>
          <a:p>
            <a:pPr lvl="1"/>
            <a:r>
              <a:rPr lang="en-US" dirty="0">
                <a:solidFill>
                  <a:srgbClr val="414141"/>
                </a:solidFill>
              </a:rPr>
              <a:t>No host resources used</a:t>
            </a:r>
          </a:p>
        </p:txBody>
      </p:sp>
    </p:spTree>
    <p:extLst>
      <p:ext uri="{BB962C8B-B14F-4D97-AF65-F5344CB8AC3E}">
        <p14:creationId xmlns:p14="http://schemas.microsoft.com/office/powerpoint/2010/main" val="148834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QXS License Details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77645"/>
              </p:ext>
            </p:extLst>
          </p:nvPr>
        </p:nvGraphicFramePr>
        <p:xfrm>
          <a:off x="132835" y="904767"/>
          <a:ext cx="8789096" cy="3875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278"/>
                <a:gridCol w="2202056"/>
                <a:gridCol w="1128901"/>
                <a:gridCol w="1121932"/>
                <a:gridCol w="1241615"/>
                <a:gridCol w="1223011"/>
                <a:gridCol w="11283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Quantum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 Offering</a:t>
                      </a:r>
                    </a:p>
                    <a:p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Seagate or other Equivalent Names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Installed by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 Seagate Manufacturing for DH Reseller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Seagate Add-on Offering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Installed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 in Avnet Manufacturing for Quantum-branded QXS-3/4/6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Quantum Add-on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 Offering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Installed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 in Avnet Manufacturing for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</a:rPr>
                        <a:t>Xcellis</a:t>
                      </a:r>
                      <a:endParaRPr lang="en-US" sz="1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Q-Tools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Virtualization</a:t>
                      </a:r>
                    </a:p>
                    <a:p>
                      <a:r>
                        <a:rPr lang="en-US" sz="800" dirty="0" err="1" smtClean="0">
                          <a:solidFill>
                            <a:srgbClr val="000000"/>
                          </a:solidFill>
                        </a:rPr>
                        <a:t>RealStor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Yes (as of GL200)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Yes for transition to GL200 and later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For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</a:rPr>
                        <a:t> QXS-1200/2400/5600 only, n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ot in Quantum-branded QXS-3/4/6 price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</a:rPr>
                        <a:t> book</a:t>
                      </a:r>
                      <a:endParaRPr lang="en-US" sz="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30787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Q-Tier</a:t>
                      </a:r>
                    </a:p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>
                          <a:solidFill>
                            <a:srgbClr val="000000"/>
                          </a:solidFill>
                        </a:rPr>
                        <a:t>RealTier</a:t>
                      </a:r>
                      <a:endParaRPr lang="en-US" sz="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800" dirty="0" err="1" smtClean="0">
                          <a:solidFill>
                            <a:srgbClr val="000000"/>
                          </a:solidFill>
                        </a:rPr>
                        <a:t>AssuredTier</a:t>
                      </a:r>
                      <a:endParaRPr lang="en-US" sz="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Performance tier</a:t>
                      </a:r>
                    </a:p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SSD Tier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For SSD models only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14023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Q-Replicate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solidFill>
                            <a:srgbClr val="000000"/>
                          </a:solidFill>
                        </a:rPr>
                        <a:t>RealRemote</a:t>
                      </a:r>
                      <a:endParaRPr lang="en-US" sz="8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solidFill>
                            <a:srgbClr val="000000"/>
                          </a:solidFill>
                        </a:rPr>
                        <a:t>AssuredRemote</a:t>
                      </a:r>
                      <a:endParaRPr lang="en-US" sz="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Replication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Yes through DMS bundle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166365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Q-Snap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>
                          <a:solidFill>
                            <a:srgbClr val="000000"/>
                          </a:solidFill>
                        </a:rPr>
                        <a:t>RealSnap</a:t>
                      </a:r>
                      <a:endParaRPr lang="en-US" sz="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800" dirty="0" err="1" smtClean="0">
                          <a:solidFill>
                            <a:srgbClr val="000000"/>
                          </a:solidFill>
                        </a:rPr>
                        <a:t>AssuredSnap</a:t>
                      </a:r>
                      <a:endParaRPr lang="en-US" sz="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Licensed snapshots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Yes through DMS bundle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166365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Q-Copy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solidFill>
                            <a:srgbClr val="000000"/>
                          </a:solidFill>
                        </a:rPr>
                        <a:t>RealCopy</a:t>
                      </a:r>
                      <a:endParaRPr lang="en-US" sz="8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solidFill>
                            <a:srgbClr val="000000"/>
                          </a:solidFill>
                        </a:rPr>
                        <a:t>AssuredCopy</a:t>
                      </a:r>
                      <a:endParaRPr lang="en-US" sz="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Volume Copy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Yes through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</a:rPr>
                        <a:t> DMS bundle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217891">
                <a:tc rowSpan="3"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QL-Tools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Microsoft Volume Shadow Copy Service (VSS)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Not in QXS-3/4/6 price book at initial launch, available for DH Reseller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209731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VMWare Site Recovery Adaptor (SRA)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197394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Microsoft Virtual Disk Service (VDS)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7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Quantum-branded QXS-3/4/6 Licensing Process</a:t>
            </a:r>
            <a:endParaRPr lang="en-US" i="1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395805" y="948026"/>
            <a:ext cx="5048262" cy="3576473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solidFill>
                  <a:srgbClr val="414141"/>
                </a:solidFill>
              </a:rPr>
              <a:t>Quantum-branded QXS-3/4/6 receive Q-Tools by default</a:t>
            </a:r>
          </a:p>
          <a:p>
            <a:pPr lvl="1"/>
            <a:r>
              <a:rPr lang="en-US" sz="1400" dirty="0" smtClean="0">
                <a:solidFill>
                  <a:srgbClr val="414141"/>
                </a:solidFill>
              </a:rPr>
              <a:t>No certificate required, license is pre-installed</a:t>
            </a:r>
          </a:p>
          <a:p>
            <a:pPr lvl="1"/>
            <a:r>
              <a:rPr lang="en-US" sz="1400" dirty="0" smtClean="0">
                <a:solidFill>
                  <a:srgbClr val="414141"/>
                </a:solidFill>
              </a:rPr>
              <a:t>End-User interface will show licenses pre-installed for a given serial number</a:t>
            </a:r>
          </a:p>
          <a:p>
            <a:r>
              <a:rPr lang="en-US" sz="1800" dirty="0" smtClean="0">
                <a:solidFill>
                  <a:srgbClr val="414141"/>
                </a:solidFill>
              </a:rPr>
              <a:t>End-users ordering add-on licenses receive a certificate with authorization code representing license ordered</a:t>
            </a:r>
          </a:p>
          <a:p>
            <a:r>
              <a:rPr lang="en-US" sz="1800" dirty="0" smtClean="0">
                <a:solidFill>
                  <a:srgbClr val="414141"/>
                </a:solidFill>
              </a:rPr>
              <a:t>End-user goes to web site listed on certificate to enter serial number and authorization code: www.quantum.com/licensekeys</a:t>
            </a:r>
          </a:p>
          <a:p>
            <a:r>
              <a:rPr lang="en-US" sz="1800" dirty="0" smtClean="0">
                <a:solidFill>
                  <a:srgbClr val="414141"/>
                </a:solidFill>
              </a:rPr>
              <a:t>End-users receive back license file; license file is applied through QXS GUI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46" y="851040"/>
            <a:ext cx="3112508" cy="402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Quantum-branded QXS-3/4/6 Licensing </a:t>
            </a:r>
            <a:r>
              <a:rPr lang="en-US" dirty="0" smtClean="0"/>
              <a:t>Process (cont.)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395804" y="657226"/>
            <a:ext cx="8356309" cy="1184637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414141"/>
                </a:solidFill>
              </a:rPr>
              <a:t>End-users navigate to the multi-product license page supported by </a:t>
            </a:r>
            <a:r>
              <a:rPr lang="en-US" sz="1800" dirty="0" err="1" smtClean="0">
                <a:solidFill>
                  <a:srgbClr val="414141"/>
                </a:solidFill>
              </a:rPr>
              <a:t>QuIL</a:t>
            </a:r>
            <a:endParaRPr lang="en-US" sz="1800" dirty="0" smtClean="0">
              <a:solidFill>
                <a:srgbClr val="414141"/>
              </a:solidFill>
            </a:endParaRPr>
          </a:p>
          <a:p>
            <a:r>
              <a:rPr lang="en-US" sz="1800" dirty="0" smtClean="0">
                <a:solidFill>
                  <a:srgbClr val="414141"/>
                </a:solidFill>
              </a:rPr>
              <a:t>Serial number of the unit is entered and submitted</a:t>
            </a:r>
          </a:p>
          <a:p>
            <a:r>
              <a:rPr lang="en-US" sz="1800" dirty="0" smtClean="0">
                <a:solidFill>
                  <a:srgbClr val="414141"/>
                </a:solidFill>
              </a:rPr>
              <a:t>Only valid serial numbers allow the end-user to progress to the next step</a:t>
            </a:r>
            <a:endParaRPr lang="en-US" sz="1400" dirty="0" smtClean="0">
              <a:solidFill>
                <a:srgbClr val="41414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10" y="1741443"/>
            <a:ext cx="6178096" cy="30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60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Quantum-branded QXS-3/4/6 Licensing Process (cont.)</a:t>
            </a:r>
            <a:endParaRPr lang="en-US" i="1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395805" y="657225"/>
            <a:ext cx="4424389" cy="418147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414141"/>
                </a:solidFill>
              </a:rPr>
              <a:t>Licensing applied to the serial number is shown</a:t>
            </a:r>
          </a:p>
          <a:p>
            <a:r>
              <a:rPr lang="en-US" sz="1800" dirty="0" smtClean="0">
                <a:solidFill>
                  <a:srgbClr val="414141"/>
                </a:solidFill>
              </a:rPr>
              <a:t>Any factory installed licensing is also shown</a:t>
            </a:r>
          </a:p>
          <a:p>
            <a:r>
              <a:rPr lang="en-US" sz="1800" dirty="0" smtClean="0">
                <a:solidFill>
                  <a:srgbClr val="414141"/>
                </a:solidFill>
              </a:rPr>
              <a:t>End-users may enter the one-time-use authorization code</a:t>
            </a:r>
          </a:p>
          <a:p>
            <a:r>
              <a:rPr lang="en-US" sz="1800" dirty="0" smtClean="0">
                <a:solidFill>
                  <a:srgbClr val="414141"/>
                </a:solidFill>
              </a:rPr>
              <a:t>NOTE: Names subject to change as shown on left, will align with official Q-xxx names</a:t>
            </a:r>
          </a:p>
          <a:p>
            <a:pPr lvl="1"/>
            <a:endParaRPr lang="en-US" sz="1400" dirty="0" smtClean="0"/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614788"/>
            <a:ext cx="4166667" cy="4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Quantum-branded QXS-3/4/6 Licensing Process (cont.)</a:t>
            </a:r>
            <a:endParaRPr lang="en-US" i="1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395805" y="657225"/>
            <a:ext cx="4424389" cy="418147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414141"/>
                </a:solidFill>
              </a:rPr>
              <a:t>Once an authorization code is entered, and if the authorization code is accepted, the next step is for the end-user to generate a license key file</a:t>
            </a:r>
          </a:p>
          <a:p>
            <a:r>
              <a:rPr lang="en-US" sz="1800" dirty="0" smtClean="0">
                <a:solidFill>
                  <a:srgbClr val="414141"/>
                </a:solidFill>
              </a:rPr>
              <a:t>The generated license file can be saved on the end-user’s computer (not shown)</a:t>
            </a:r>
          </a:p>
          <a:p>
            <a:r>
              <a:rPr lang="en-US" sz="1800" dirty="0" smtClean="0">
                <a:solidFill>
                  <a:srgbClr val="414141"/>
                </a:solidFill>
              </a:rPr>
              <a:t>The generated file contains only the single key associated with the authorization code</a:t>
            </a:r>
          </a:p>
          <a:p>
            <a:r>
              <a:rPr lang="en-US" sz="1800" dirty="0" smtClean="0">
                <a:solidFill>
                  <a:srgbClr val="414141"/>
                </a:solidFill>
              </a:rPr>
              <a:t>Keys are only useful for a single serial number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pPr lvl="1"/>
            <a:endParaRPr lang="en-US" sz="1400" dirty="0" smtClean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43" y="836840"/>
            <a:ext cx="3680000" cy="3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Quantum-branded QXS-3/4/6 Licensing Process (cont.)</a:t>
            </a:r>
            <a:endParaRPr lang="en-US" i="1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395804" y="657226"/>
            <a:ext cx="8356309" cy="1387111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>
                <a:solidFill>
                  <a:srgbClr val="414141"/>
                </a:solidFill>
              </a:rPr>
              <a:t>Licenses are applied through the Quantum Disk Storage Management utility</a:t>
            </a:r>
          </a:p>
          <a:p>
            <a:r>
              <a:rPr lang="en-US" sz="1800" dirty="0" smtClean="0">
                <a:solidFill>
                  <a:srgbClr val="414141"/>
                </a:solidFill>
              </a:rPr>
              <a:t>The License Settings view shows licenses installed and provides a mechanism to specific a license file to apply a new license</a:t>
            </a:r>
          </a:p>
          <a:p>
            <a:r>
              <a:rPr lang="en-US" sz="1800" dirty="0" smtClean="0">
                <a:solidFill>
                  <a:srgbClr val="414141"/>
                </a:solidFill>
              </a:rPr>
              <a:t>NOTE: Snapshot license represented by a count</a:t>
            </a:r>
          </a:p>
          <a:p>
            <a:r>
              <a:rPr lang="en-US" sz="1800" dirty="0" smtClean="0">
                <a:solidFill>
                  <a:srgbClr val="414141"/>
                </a:solidFill>
              </a:rPr>
              <a:t>NOTE: license names on GUI remain Seagate-centric at G222</a:t>
            </a:r>
          </a:p>
          <a:p>
            <a:pPr lvl="1"/>
            <a:endParaRPr lang="en-US" sz="1400" dirty="0" smtClean="0"/>
          </a:p>
          <a:p>
            <a:endParaRPr lang="en-US" sz="1800" dirty="0"/>
          </a:p>
        </p:txBody>
      </p:sp>
      <p:pic>
        <p:nvPicPr>
          <p:cNvPr id="1027" name="Picture 3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41" y="1994535"/>
            <a:ext cx="4805934" cy="279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9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Seagate Licensing Process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805" y="761752"/>
            <a:ext cx="8216220" cy="3576473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rgbClr val="414141"/>
                </a:solidFill>
              </a:rPr>
              <a:t>Use this process where</a:t>
            </a:r>
          </a:p>
          <a:p>
            <a:pPr lvl="1"/>
            <a:r>
              <a:rPr lang="en-US" sz="1000" dirty="0">
                <a:solidFill>
                  <a:srgbClr val="414141"/>
                </a:solidFill>
              </a:rPr>
              <a:t>B</a:t>
            </a:r>
            <a:r>
              <a:rPr lang="en-US" sz="1000" dirty="0" smtClean="0">
                <a:solidFill>
                  <a:srgbClr val="414141"/>
                </a:solidFill>
              </a:rPr>
              <a:t>ase unit was fulfilled by Seagate (and therefore is Dot Hill-branded)</a:t>
            </a:r>
          </a:p>
          <a:p>
            <a:pPr lvl="1"/>
            <a:r>
              <a:rPr lang="en-US" sz="1000" dirty="0" smtClean="0">
                <a:solidFill>
                  <a:srgbClr val="414141"/>
                </a:solidFill>
              </a:rPr>
              <a:t>Someone wants an add-on license for QXS-1200/2400/5600</a:t>
            </a:r>
          </a:p>
          <a:p>
            <a:pPr lvl="2"/>
            <a:r>
              <a:rPr lang="en-US" sz="900" dirty="0" smtClean="0">
                <a:solidFill>
                  <a:srgbClr val="414141"/>
                </a:solidFill>
              </a:rPr>
              <a:t>QXS-1200/2400/5600 typically will not need add-on licenses and they were not sold previously</a:t>
            </a:r>
          </a:p>
          <a:p>
            <a:r>
              <a:rPr lang="en-US" sz="1200" dirty="0" smtClean="0">
                <a:solidFill>
                  <a:srgbClr val="414141"/>
                </a:solidFill>
              </a:rPr>
              <a:t>Pre-requisite, need a sale</a:t>
            </a:r>
          </a:p>
          <a:p>
            <a:pPr lvl="1"/>
            <a:r>
              <a:rPr lang="en-US" sz="1000" dirty="0" smtClean="0">
                <a:solidFill>
                  <a:srgbClr val="414141"/>
                </a:solidFill>
              </a:rPr>
              <a:t>Quantum sells the license against a Seagate base or QXS-1200/2400/5600</a:t>
            </a:r>
          </a:p>
          <a:p>
            <a:pPr lvl="1"/>
            <a:r>
              <a:rPr lang="en-US" sz="1000" dirty="0" smtClean="0">
                <a:solidFill>
                  <a:srgbClr val="414141"/>
                </a:solidFill>
              </a:rPr>
              <a:t>NOTE: There is no licensing certification in this process; the SO is the only paperwork</a:t>
            </a:r>
          </a:p>
          <a:p>
            <a:r>
              <a:rPr lang="en-US" sz="1200" dirty="0" smtClean="0">
                <a:solidFill>
                  <a:srgbClr val="414141"/>
                </a:solidFill>
              </a:rPr>
              <a:t>Prior to Obtaining License</a:t>
            </a:r>
          </a:p>
          <a:p>
            <a:pPr lvl="1"/>
            <a:r>
              <a:rPr lang="en-US" sz="1000" dirty="0" smtClean="0">
                <a:solidFill>
                  <a:srgbClr val="414141"/>
                </a:solidFill>
              </a:rPr>
              <a:t>Seagate must receive a PO from Quantum for the license ahead of the actual license request</a:t>
            </a:r>
          </a:p>
          <a:p>
            <a:pPr lvl="1"/>
            <a:r>
              <a:rPr lang="en-US" sz="1000" dirty="0" smtClean="0">
                <a:solidFill>
                  <a:srgbClr val="414141"/>
                </a:solidFill>
              </a:rPr>
              <a:t>IMPORTANT: PO process can take a few days to make its way from Quantum to Seagate and get into the Seagate systems</a:t>
            </a:r>
          </a:p>
          <a:p>
            <a:r>
              <a:rPr lang="en-US" sz="1200" dirty="0" smtClean="0">
                <a:solidFill>
                  <a:srgbClr val="414141"/>
                </a:solidFill>
              </a:rPr>
              <a:t>Obtaining License Process</a:t>
            </a:r>
          </a:p>
          <a:p>
            <a:pPr lvl="1"/>
            <a:r>
              <a:rPr lang="en-US" sz="1000" dirty="0" smtClean="0">
                <a:solidFill>
                  <a:srgbClr val="414141"/>
                </a:solidFill>
              </a:rPr>
              <a:t>Gather following information</a:t>
            </a:r>
          </a:p>
          <a:p>
            <a:pPr lvl="2"/>
            <a:r>
              <a:rPr lang="en-US" sz="900" dirty="0" smtClean="0">
                <a:solidFill>
                  <a:srgbClr val="414141"/>
                </a:solidFill>
              </a:rPr>
              <a:t>User </a:t>
            </a:r>
            <a:r>
              <a:rPr lang="en-US" sz="900" dirty="0">
                <a:solidFill>
                  <a:srgbClr val="414141"/>
                </a:solidFill>
              </a:rPr>
              <a:t>name</a:t>
            </a:r>
          </a:p>
          <a:p>
            <a:pPr lvl="2"/>
            <a:r>
              <a:rPr lang="en-US" sz="900" dirty="0" smtClean="0">
                <a:solidFill>
                  <a:srgbClr val="414141"/>
                </a:solidFill>
              </a:rPr>
              <a:t>Company </a:t>
            </a:r>
            <a:r>
              <a:rPr lang="en-US" sz="900" dirty="0">
                <a:solidFill>
                  <a:srgbClr val="414141"/>
                </a:solidFill>
              </a:rPr>
              <a:t>name</a:t>
            </a:r>
          </a:p>
          <a:p>
            <a:pPr lvl="2"/>
            <a:r>
              <a:rPr lang="en-US" sz="900" dirty="0" smtClean="0">
                <a:solidFill>
                  <a:srgbClr val="414141"/>
                </a:solidFill>
              </a:rPr>
              <a:t>Company </a:t>
            </a:r>
            <a:r>
              <a:rPr lang="en-US" sz="900" dirty="0">
                <a:solidFill>
                  <a:srgbClr val="414141"/>
                </a:solidFill>
              </a:rPr>
              <a:t>address</a:t>
            </a:r>
          </a:p>
          <a:p>
            <a:pPr lvl="2"/>
            <a:r>
              <a:rPr lang="en-US" sz="900" dirty="0" smtClean="0">
                <a:solidFill>
                  <a:srgbClr val="414141"/>
                </a:solidFill>
              </a:rPr>
              <a:t>User </a:t>
            </a:r>
            <a:r>
              <a:rPr lang="en-US" sz="900" dirty="0">
                <a:solidFill>
                  <a:srgbClr val="414141"/>
                </a:solidFill>
              </a:rPr>
              <a:t>phone number</a:t>
            </a:r>
          </a:p>
          <a:p>
            <a:pPr lvl="2"/>
            <a:r>
              <a:rPr lang="en-US" sz="900" dirty="0" smtClean="0">
                <a:solidFill>
                  <a:srgbClr val="414141"/>
                </a:solidFill>
              </a:rPr>
              <a:t>User </a:t>
            </a:r>
            <a:r>
              <a:rPr lang="en-US" sz="900" dirty="0">
                <a:solidFill>
                  <a:srgbClr val="414141"/>
                </a:solidFill>
              </a:rPr>
              <a:t>email ID</a:t>
            </a:r>
          </a:p>
          <a:p>
            <a:pPr lvl="2"/>
            <a:r>
              <a:rPr lang="en-US" sz="900" dirty="0" smtClean="0">
                <a:solidFill>
                  <a:srgbClr val="414141"/>
                </a:solidFill>
              </a:rPr>
              <a:t>License </a:t>
            </a:r>
            <a:r>
              <a:rPr lang="en-US" sz="900" dirty="0">
                <a:solidFill>
                  <a:srgbClr val="414141"/>
                </a:solidFill>
              </a:rPr>
              <a:t>type (License PN if available)</a:t>
            </a:r>
          </a:p>
          <a:p>
            <a:pPr lvl="2"/>
            <a:r>
              <a:rPr lang="en-US" sz="900" dirty="0" smtClean="0">
                <a:solidFill>
                  <a:srgbClr val="414141"/>
                </a:solidFill>
              </a:rPr>
              <a:t>Chassis </a:t>
            </a:r>
            <a:r>
              <a:rPr lang="en-US" sz="900" dirty="0">
                <a:solidFill>
                  <a:srgbClr val="414141"/>
                </a:solidFill>
              </a:rPr>
              <a:t>serial </a:t>
            </a:r>
            <a:r>
              <a:rPr lang="en-US" sz="900" dirty="0" smtClean="0">
                <a:solidFill>
                  <a:srgbClr val="414141"/>
                </a:solidFill>
              </a:rPr>
              <a:t>number</a:t>
            </a:r>
          </a:p>
          <a:p>
            <a:pPr lvl="1"/>
            <a:r>
              <a:rPr lang="en-US" sz="1000" dirty="0" smtClean="0">
                <a:solidFill>
                  <a:srgbClr val="414141"/>
                </a:solidFill>
              </a:rPr>
              <a:t>Call Seagate at 1-877-368-7924 to obtain the license file providing the information required by Seagate</a:t>
            </a:r>
          </a:p>
          <a:p>
            <a:pPr lvl="1"/>
            <a:r>
              <a:rPr lang="en-US" sz="1000" dirty="0" smtClean="0">
                <a:solidFill>
                  <a:srgbClr val="414141"/>
                </a:solidFill>
              </a:rPr>
              <a:t>Apply the license file to the running system as previously shown in the Quantum-branded QXS-3/4/6 process</a:t>
            </a:r>
          </a:p>
        </p:txBody>
      </p:sp>
    </p:spTree>
    <p:extLst>
      <p:ext uri="{BB962C8B-B14F-4D97-AF65-F5344CB8AC3E}">
        <p14:creationId xmlns:p14="http://schemas.microsoft.com/office/powerpoint/2010/main" val="4198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 for Various Populations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14141"/>
                </a:solidFill>
              </a:rPr>
              <a:t>Remember – license fulfillment process depends on who fulfilled the base server AND whether it is Quantum-branded QXS-3/4/6 or QXS-1200/2400/5600 or DH Reseller</a:t>
            </a: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Only </a:t>
            </a:r>
            <a:r>
              <a:rPr lang="en-US" dirty="0">
                <a:solidFill>
                  <a:srgbClr val="414141"/>
                </a:solidFill>
              </a:rPr>
              <a:t>Quantum-branded QXS-3/4/6 and some </a:t>
            </a:r>
            <a:r>
              <a:rPr lang="en-US" dirty="0" err="1">
                <a:solidFill>
                  <a:srgbClr val="414141"/>
                </a:solidFill>
              </a:rPr>
              <a:t>Xcellis</a:t>
            </a:r>
            <a:r>
              <a:rPr lang="en-US" dirty="0">
                <a:solidFill>
                  <a:srgbClr val="414141"/>
                </a:solidFill>
              </a:rPr>
              <a:t> populations </a:t>
            </a:r>
            <a:r>
              <a:rPr lang="en-US" dirty="0" smtClean="0">
                <a:solidFill>
                  <a:srgbClr val="414141"/>
                </a:solidFill>
              </a:rPr>
              <a:t>(using QXS-3/4/6) after </a:t>
            </a:r>
            <a:r>
              <a:rPr lang="en-US" dirty="0">
                <a:solidFill>
                  <a:srgbClr val="414141"/>
                </a:solidFill>
              </a:rPr>
              <a:t>3/4/6 component cut-in work </a:t>
            </a:r>
            <a:r>
              <a:rPr lang="en-US" dirty="0" smtClean="0">
                <a:solidFill>
                  <a:srgbClr val="414141"/>
                </a:solidFill>
              </a:rPr>
              <a:t>through </a:t>
            </a:r>
            <a:r>
              <a:rPr lang="en-US" dirty="0" err="1">
                <a:solidFill>
                  <a:srgbClr val="414141"/>
                </a:solidFill>
              </a:rPr>
              <a:t>QuIL</a:t>
            </a:r>
            <a:endParaRPr lang="en-US" dirty="0">
              <a:solidFill>
                <a:srgbClr val="414141"/>
              </a:solidFill>
            </a:endParaRPr>
          </a:p>
          <a:p>
            <a:pPr lvl="1"/>
            <a:r>
              <a:rPr lang="en-US" dirty="0">
                <a:solidFill>
                  <a:srgbClr val="414141"/>
                </a:solidFill>
              </a:rPr>
              <a:t>QXS-1200/2400/5600 </a:t>
            </a:r>
            <a:r>
              <a:rPr lang="en-US" dirty="0" smtClean="0">
                <a:solidFill>
                  <a:srgbClr val="414141"/>
                </a:solidFill>
              </a:rPr>
              <a:t>(and earlier QXS) do </a:t>
            </a:r>
            <a:r>
              <a:rPr lang="en-US" dirty="0">
                <a:solidFill>
                  <a:srgbClr val="414141"/>
                </a:solidFill>
              </a:rPr>
              <a:t>not work </a:t>
            </a:r>
            <a:r>
              <a:rPr lang="en-US" dirty="0" smtClean="0">
                <a:solidFill>
                  <a:srgbClr val="414141"/>
                </a:solidFill>
              </a:rPr>
              <a:t>through </a:t>
            </a:r>
            <a:r>
              <a:rPr lang="en-US" dirty="0" err="1" smtClean="0">
                <a:solidFill>
                  <a:srgbClr val="414141"/>
                </a:solidFill>
              </a:rPr>
              <a:t>QuIL</a:t>
            </a:r>
            <a:endParaRPr lang="en-US" dirty="0" smtClean="0">
              <a:solidFill>
                <a:srgbClr val="414141"/>
              </a:solidFill>
            </a:endParaRPr>
          </a:p>
          <a:p>
            <a:pPr lvl="2"/>
            <a:r>
              <a:rPr lang="en-US" dirty="0" smtClean="0">
                <a:solidFill>
                  <a:srgbClr val="414141"/>
                </a:solidFill>
              </a:rPr>
              <a:t>License fulfillment is through Seagate</a:t>
            </a:r>
          </a:p>
          <a:p>
            <a:pPr lvl="2"/>
            <a:r>
              <a:rPr lang="en-US" dirty="0" smtClean="0">
                <a:solidFill>
                  <a:srgbClr val="414141"/>
                </a:solidFill>
              </a:rPr>
              <a:t>Expected to be zero to very low volume</a:t>
            </a:r>
          </a:p>
          <a:p>
            <a:pPr lvl="2"/>
            <a:r>
              <a:rPr lang="en-US" dirty="0" smtClean="0">
                <a:solidFill>
                  <a:srgbClr val="414141"/>
                </a:solidFill>
              </a:rPr>
              <a:t>QXS-1200/2400/5600 could be added if needed</a:t>
            </a:r>
            <a:endParaRPr lang="en-US" dirty="0">
              <a:solidFill>
                <a:srgbClr val="414141"/>
              </a:solidFill>
            </a:endParaRPr>
          </a:p>
          <a:p>
            <a:pPr lvl="1"/>
            <a:r>
              <a:rPr lang="en-US" dirty="0" smtClean="0">
                <a:solidFill>
                  <a:srgbClr val="414141"/>
                </a:solidFill>
              </a:rPr>
              <a:t>Any </a:t>
            </a:r>
            <a:r>
              <a:rPr lang="en-US" dirty="0">
                <a:solidFill>
                  <a:srgbClr val="414141"/>
                </a:solidFill>
              </a:rPr>
              <a:t>DH Reseller units sold by Quantum or Seagate do </a:t>
            </a:r>
            <a:r>
              <a:rPr lang="en-US" dirty="0" smtClean="0">
                <a:solidFill>
                  <a:srgbClr val="414141"/>
                </a:solidFill>
              </a:rPr>
              <a:t>not use </a:t>
            </a:r>
            <a:r>
              <a:rPr lang="en-US" dirty="0" err="1" smtClean="0">
                <a:solidFill>
                  <a:srgbClr val="414141"/>
                </a:solidFill>
              </a:rPr>
              <a:t>QuIL</a:t>
            </a:r>
            <a:endParaRPr lang="en-US" dirty="0" smtClean="0">
              <a:solidFill>
                <a:srgbClr val="414141"/>
              </a:solidFill>
            </a:endParaRPr>
          </a:p>
          <a:p>
            <a:pPr lvl="2"/>
            <a:r>
              <a:rPr lang="en-US" dirty="0" smtClean="0">
                <a:solidFill>
                  <a:srgbClr val="414141"/>
                </a:solidFill>
              </a:rPr>
              <a:t>Fulfillment is through Seagate</a:t>
            </a:r>
          </a:p>
        </p:txBody>
      </p:sp>
    </p:spTree>
    <p:extLst>
      <p:ext uri="{BB962C8B-B14F-4D97-AF65-F5344CB8AC3E}">
        <p14:creationId xmlns:p14="http://schemas.microsoft.com/office/powerpoint/2010/main" val="273131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</a:t>
            </a:r>
            <a:r>
              <a:rPr lang="en-US" dirty="0" smtClean="0"/>
              <a:t>Goals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QXS-3/4/6 rebranding goals: </a:t>
            </a:r>
          </a:p>
          <a:p>
            <a:pPr lvl="1"/>
            <a:r>
              <a:rPr lang="en-US" dirty="0"/>
              <a:t>Consolidate sales, ordering and fulfillment of QX, QXS-12/24/56 and </a:t>
            </a:r>
            <a:r>
              <a:rPr lang="en-US" dirty="0" smtClean="0"/>
              <a:t>Dot Hill </a:t>
            </a:r>
            <a:r>
              <a:rPr lang="en-US" dirty="0"/>
              <a:t>(DH) resale as a single set of part and model numbers</a:t>
            </a:r>
          </a:p>
          <a:p>
            <a:pPr lvl="1"/>
            <a:r>
              <a:rPr lang="en-US" dirty="0"/>
              <a:t>Add Quantum branding to all products</a:t>
            </a:r>
          </a:p>
          <a:p>
            <a:pPr lvl="1"/>
            <a:r>
              <a:rPr lang="en-US" dirty="0"/>
              <a:t>Adjust to market based pricing</a:t>
            </a:r>
          </a:p>
          <a:p>
            <a:pPr lvl="1"/>
            <a:r>
              <a:rPr lang="en-US" dirty="0"/>
              <a:t>Add configuration flexibility for market conditions</a:t>
            </a:r>
          </a:p>
          <a:p>
            <a:pPr lvl="1"/>
            <a:r>
              <a:rPr lang="en-US" dirty="0"/>
              <a:t>Fulfill orders from Avnet</a:t>
            </a:r>
          </a:p>
          <a:p>
            <a:pPr lvl="1"/>
            <a:r>
              <a:rPr lang="en-US" dirty="0"/>
              <a:t>Have new systems ship with G222 firmware</a:t>
            </a:r>
          </a:p>
          <a:p>
            <a:r>
              <a:rPr lang="en-US" dirty="0" smtClean="0"/>
              <a:t>The </a:t>
            </a:r>
            <a:r>
              <a:rPr lang="en-US" dirty="0"/>
              <a:t>goal will require multiple steps to prevent customer and sales confusion and mitigate inventory constraints</a:t>
            </a:r>
          </a:p>
          <a:p>
            <a:pPr lvl="1"/>
            <a:r>
              <a:rPr lang="en-US" dirty="0"/>
              <a:t>Step 1 – Transition</a:t>
            </a:r>
          </a:p>
          <a:p>
            <a:pPr lvl="1"/>
            <a:r>
              <a:rPr lang="en-US" dirty="0"/>
              <a:t>Step 2 – Launch and Consolidation</a:t>
            </a:r>
          </a:p>
          <a:p>
            <a:pPr lvl="1"/>
            <a:r>
              <a:rPr lang="en-US" dirty="0"/>
              <a:t>Step 3 – Discontinue old part and model number ordering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John Badger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Virtual Volumes</a:t>
            </a:r>
          </a:p>
        </p:txBody>
      </p:sp>
    </p:spTree>
    <p:extLst>
      <p:ext uri="{BB962C8B-B14F-4D97-AF65-F5344CB8AC3E}">
        <p14:creationId xmlns:p14="http://schemas.microsoft.com/office/powerpoint/2010/main" val="64598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Linear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ogical </a:t>
            </a:r>
            <a:r>
              <a:rPr lang="en-US" dirty="0"/>
              <a:t>B</a:t>
            </a:r>
            <a:r>
              <a:rPr lang="en-US" dirty="0" smtClean="0"/>
              <a:t>lock Addresses (LBAs) laid out sequentially on disk</a:t>
            </a:r>
          </a:p>
          <a:p>
            <a:r>
              <a:rPr lang="en-US" dirty="0" smtClean="0"/>
              <a:t>One for one mapping of LBAs from host</a:t>
            </a:r>
          </a:p>
          <a:p>
            <a:r>
              <a:rPr lang="en-US" dirty="0" smtClean="0"/>
              <a:t>Rigid partitions</a:t>
            </a:r>
          </a:p>
          <a:p>
            <a:r>
              <a:rPr lang="en-US" dirty="0" smtClean="0"/>
              <a:t>A disk failure in a RAID group requires reconstruction of all blocks</a:t>
            </a:r>
          </a:p>
          <a:p>
            <a:r>
              <a:rPr lang="en-US" dirty="0" smtClean="0"/>
              <a:t>A copy of a volume requires copying all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3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(Mapped)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LBAs from host are remapped by the array</a:t>
            </a:r>
          </a:p>
          <a:p>
            <a:pPr lvl="1"/>
            <a:r>
              <a:rPr lang="en-US" dirty="0" smtClean="0"/>
              <a:t>Mapping is done is 4 MByte pages</a:t>
            </a:r>
          </a:p>
          <a:p>
            <a:pPr lvl="1"/>
            <a:r>
              <a:rPr lang="en-US" dirty="0" smtClean="0"/>
              <a:t>Allocation is FIFO</a:t>
            </a:r>
          </a:p>
          <a:p>
            <a:r>
              <a:rPr lang="en-US" dirty="0" smtClean="0"/>
              <a:t>LBAs are mapped and allocated when first written</a:t>
            </a:r>
          </a:p>
          <a:p>
            <a:r>
              <a:rPr lang="en-US" dirty="0" smtClean="0"/>
              <a:t>Read of unmapped LBAs return zeros</a:t>
            </a:r>
          </a:p>
          <a:p>
            <a:r>
              <a:rPr lang="en-US" dirty="0" smtClean="0"/>
              <a:t>Extremely flexible volume management</a:t>
            </a:r>
          </a:p>
          <a:p>
            <a:r>
              <a:rPr lang="en-US" dirty="0" smtClean="0"/>
              <a:t>Fast reconstruct times</a:t>
            </a:r>
          </a:p>
          <a:p>
            <a:r>
              <a:rPr lang="en-US" dirty="0" smtClean="0"/>
              <a:t>Fast volume copy times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volumes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Overprovisioning (thin-provisioning) </a:t>
            </a:r>
            <a:r>
              <a:rPr lang="en-US" dirty="0" smtClean="0"/>
              <a:t>supported</a:t>
            </a:r>
          </a:p>
          <a:p>
            <a:r>
              <a:rPr lang="en-US" dirty="0" smtClean="0"/>
              <a:t>Need to tell array when files are deleted</a:t>
            </a:r>
          </a:p>
          <a:p>
            <a:pPr lvl="1"/>
            <a:r>
              <a:rPr lang="en-US" dirty="0" smtClean="0"/>
              <a:t>SCSI </a:t>
            </a:r>
            <a:r>
              <a:rPr lang="en-US" dirty="0" err="1" smtClean="0"/>
              <a:t>unmap</a:t>
            </a:r>
            <a:r>
              <a:rPr lang="en-US" dirty="0" smtClean="0"/>
              <a:t> (trim) command</a:t>
            </a:r>
          </a:p>
          <a:p>
            <a:pPr lvl="1"/>
            <a:r>
              <a:rPr lang="en-US" dirty="0" smtClean="0"/>
              <a:t>Working on unmap for StorNext</a:t>
            </a:r>
          </a:p>
          <a:p>
            <a:r>
              <a:rPr lang="en-US" dirty="0" smtClean="0"/>
              <a:t>Performance can be </a:t>
            </a:r>
            <a:r>
              <a:rPr lang="en-US" dirty="0"/>
              <a:t>i</a:t>
            </a:r>
            <a:r>
              <a:rPr lang="en-US" dirty="0" smtClean="0"/>
              <a:t>nconsistent </a:t>
            </a:r>
          </a:p>
          <a:p>
            <a:pPr lvl="1"/>
            <a:r>
              <a:rPr lang="en-US" dirty="0" smtClean="0"/>
              <a:t>It depends on allocation</a:t>
            </a:r>
          </a:p>
          <a:p>
            <a:pPr lvl="1"/>
            <a:r>
              <a:rPr lang="en-US" dirty="0" smtClean="0"/>
              <a:t>Can suffer fragmentation as volume fills – just like a file system</a:t>
            </a:r>
            <a:endParaRPr lang="en-US" dirty="0"/>
          </a:p>
          <a:p>
            <a:r>
              <a:rPr lang="en-US" dirty="0" smtClean="0"/>
              <a:t>May not be well-suited for real-time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4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volumes – linear vs. virtual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8740" y="947738"/>
            <a:ext cx="5289995" cy="3576637"/>
          </a:xfrm>
        </p:spPr>
      </p:pic>
    </p:spTree>
    <p:extLst>
      <p:ext uri="{BB962C8B-B14F-4D97-AF65-F5344CB8AC3E}">
        <p14:creationId xmlns:p14="http://schemas.microsoft.com/office/powerpoint/2010/main" val="14823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volumes – practical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Disk Group creation, all blocks unmapped/unallocated</a:t>
            </a:r>
          </a:p>
          <a:p>
            <a:r>
              <a:rPr lang="en-US" dirty="0" smtClean="0"/>
              <a:t>Pages are allocated when first written</a:t>
            </a:r>
          </a:p>
          <a:p>
            <a:r>
              <a:rPr lang="en-US" dirty="0" smtClean="0"/>
              <a:t>Without trim - mapped blocks remain mapped –</a:t>
            </a:r>
          </a:p>
          <a:p>
            <a:pPr lvl="1"/>
            <a:r>
              <a:rPr lang="en-US" dirty="0" smtClean="0"/>
              <a:t>When files are deleted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 err="1" smtClean="0"/>
              <a:t>cvmkfs</a:t>
            </a:r>
            <a:endParaRPr lang="en-US" dirty="0" smtClean="0"/>
          </a:p>
          <a:p>
            <a:r>
              <a:rPr lang="en-US" dirty="0" smtClean="0"/>
              <a:t>The QXS Array does the allocation</a:t>
            </a:r>
          </a:p>
          <a:p>
            <a:pPr lvl="1"/>
            <a:r>
              <a:rPr lang="en-US" dirty="0" smtClean="0"/>
              <a:t>StorNext allocator is effectively neutered</a:t>
            </a:r>
          </a:p>
          <a:p>
            <a:pPr lvl="2"/>
            <a:r>
              <a:rPr lang="en-US" dirty="0" smtClean="0"/>
              <a:t>ASR meaningless – just added complexity</a:t>
            </a:r>
          </a:p>
        </p:txBody>
      </p:sp>
    </p:spTree>
    <p:extLst>
      <p:ext uri="{BB962C8B-B14F-4D97-AF65-F5344CB8AC3E}">
        <p14:creationId xmlns:p14="http://schemas.microsoft.com/office/powerpoint/2010/main" val="29223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ractical considerations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sn_dmap</a:t>
            </a:r>
            <a:r>
              <a:rPr lang="en-US" dirty="0" smtClean="0"/>
              <a:t> utility</a:t>
            </a:r>
          </a:p>
          <a:p>
            <a:pPr lvl="1"/>
            <a:r>
              <a:rPr lang="en-US" dirty="0" smtClean="0"/>
              <a:t>Can be used to display map</a:t>
            </a:r>
          </a:p>
          <a:p>
            <a:pPr lvl="1"/>
            <a:r>
              <a:rPr lang="en-US" dirty="0" smtClean="0"/>
              <a:t>Can be used to manually clear maps on a volume at </a:t>
            </a:r>
            <a:r>
              <a:rPr lang="en-US" dirty="0" err="1" smtClean="0"/>
              <a:t>cvmkfs</a:t>
            </a:r>
            <a:r>
              <a:rPr lang="en-US" dirty="0" smtClean="0"/>
              <a:t> time</a:t>
            </a:r>
          </a:p>
          <a:p>
            <a:r>
              <a:rPr lang="en-US" dirty="0" smtClean="0"/>
              <a:t>Disk groups need to be power of two data drives</a:t>
            </a:r>
          </a:p>
          <a:p>
            <a:pPr lvl="1"/>
            <a:r>
              <a:rPr lang="en-US" dirty="0" smtClean="0"/>
              <a:t>(4+2) or (8+2) for RAID-6</a:t>
            </a:r>
          </a:p>
          <a:p>
            <a:pPr lvl="1"/>
            <a:r>
              <a:rPr lang="en-US" dirty="0" err="1" smtClean="0"/>
              <a:t>Stripebreadth</a:t>
            </a:r>
            <a:r>
              <a:rPr lang="en-US" dirty="0" smtClean="0"/>
              <a:t> should be 4 MBytes.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Rates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785394"/>
              </p:ext>
            </p:extLst>
          </p:nvPr>
        </p:nvGraphicFramePr>
        <p:xfrm>
          <a:off x="395288" y="947738"/>
          <a:ext cx="8216900" cy="357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65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Lance Allred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2734069"/>
            <a:ext cx="8629834" cy="1014233"/>
          </a:xfrm>
        </p:spPr>
        <p:txBody>
          <a:bodyPr/>
          <a:lstStyle/>
          <a:p>
            <a:r>
              <a:rPr lang="en-US" sz="4800" dirty="0" smtClean="0"/>
              <a:t>QXS Firmware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638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Versions and Bundles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firmware released by both Seagate and Quantum</a:t>
            </a:r>
          </a:p>
          <a:p>
            <a:pPr lvl="1"/>
            <a:r>
              <a:rPr lang="en-US" dirty="0"/>
              <a:t>Underlying firmware build is the same if the firmware version </a:t>
            </a:r>
            <a:r>
              <a:rPr lang="en-US" dirty="0" smtClean="0"/>
              <a:t>matches</a:t>
            </a:r>
          </a:p>
          <a:p>
            <a:pPr lvl="1"/>
            <a:r>
              <a:rPr lang="en-US" dirty="0" smtClean="0"/>
              <a:t>For example, both will report GL222P007 as a firmware version</a:t>
            </a:r>
            <a:endParaRPr lang="en-US" dirty="0"/>
          </a:p>
          <a:p>
            <a:r>
              <a:rPr lang="en-US" dirty="0" smtClean="0"/>
              <a:t>BUT, firmware </a:t>
            </a:r>
            <a:r>
              <a:rPr lang="en-US" i="1" dirty="0" smtClean="0"/>
              <a:t>bundles</a:t>
            </a:r>
            <a:r>
              <a:rPr lang="en-US" dirty="0" smtClean="0"/>
              <a:t> not the same from Seagate and Quantum</a:t>
            </a:r>
          </a:p>
          <a:p>
            <a:pPr lvl="1"/>
            <a:r>
              <a:rPr lang="en-US" dirty="0" smtClean="0"/>
              <a:t>GL210</a:t>
            </a:r>
          </a:p>
          <a:p>
            <a:pPr lvl="2"/>
            <a:r>
              <a:rPr lang="en-US" dirty="0" smtClean="0"/>
              <a:t>Quantum’s bundle includes a “CTK” that corrects Quantum V3 branding</a:t>
            </a:r>
          </a:p>
          <a:p>
            <a:pPr lvl="3"/>
            <a:r>
              <a:rPr lang="en-US" dirty="0"/>
              <a:t>N</a:t>
            </a:r>
            <a:r>
              <a:rPr lang="en-US" dirty="0" smtClean="0"/>
              <a:t>eeded since GL210 to fix a V3 GUI branding issue during firmware updates where Quantum branding not updated</a:t>
            </a:r>
          </a:p>
          <a:p>
            <a:pPr lvl="2"/>
            <a:r>
              <a:rPr lang="en-US" dirty="0" smtClean="0"/>
              <a:t>Seagate bundle does not include the CTK</a:t>
            </a:r>
          </a:p>
          <a:p>
            <a:pPr lvl="1"/>
            <a:r>
              <a:rPr lang="en-US" dirty="0" smtClean="0"/>
              <a:t>G222 (GF for 6xx FX controllers, GL for 3xx/4xx EX/LX </a:t>
            </a:r>
            <a:r>
              <a:rPr lang="en-US" dirty="0" err="1" smtClean="0"/>
              <a:t>controlers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Quantum’s bundle continues to include the “CTK” from GL210</a:t>
            </a:r>
          </a:p>
          <a:p>
            <a:pPr lvl="2"/>
            <a:r>
              <a:rPr lang="en-US" dirty="0" smtClean="0"/>
              <a:t>Quantum’s firmware files now “wrapped” to display message to be read prior to updates</a:t>
            </a:r>
          </a:p>
        </p:txBody>
      </p:sp>
    </p:spTree>
    <p:extLst>
      <p:ext uri="{BB962C8B-B14F-4D97-AF65-F5344CB8AC3E}">
        <p14:creationId xmlns:p14="http://schemas.microsoft.com/office/powerpoint/2010/main" val="30257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Step 1 – </a:t>
            </a:r>
            <a:r>
              <a:rPr lang="en-US" dirty="0" smtClean="0"/>
              <a:t>Transition</a:t>
            </a:r>
            <a:endParaRPr lang="en-US" strike="sngStrike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5805" y="3090334"/>
            <a:ext cx="8216220" cy="171026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Why a transition is needed</a:t>
            </a:r>
          </a:p>
          <a:p>
            <a:pPr lvl="1"/>
            <a:r>
              <a:rPr lang="en-US" dirty="0" smtClean="0"/>
              <a:t>The transition has been used to accommodate lead time concerns, broad price changes and firmware release delays</a:t>
            </a:r>
          </a:p>
          <a:p>
            <a:pPr lvl="1"/>
            <a:r>
              <a:rPr lang="en-US" dirty="0" smtClean="0"/>
              <a:t>To protect quarter end deals</a:t>
            </a:r>
          </a:p>
          <a:p>
            <a:r>
              <a:rPr lang="en-US" dirty="0" smtClean="0"/>
              <a:t>Some Dot Hill resale orders </a:t>
            </a:r>
            <a:r>
              <a:rPr lang="en-US" dirty="0"/>
              <a:t>will be fulfilled with Avnet inventory and others from Seagate</a:t>
            </a:r>
          </a:p>
          <a:p>
            <a:pPr lvl="1"/>
            <a:r>
              <a:rPr lang="en-US" dirty="0"/>
              <a:t>EMEA orders continued to be fulfilled through Hammer</a:t>
            </a:r>
          </a:p>
          <a:p>
            <a:r>
              <a:rPr lang="en-US" dirty="0" smtClean="0"/>
              <a:t>Some </a:t>
            </a:r>
            <a:r>
              <a:rPr lang="en-US" dirty="0"/>
              <a:t>differences do exist such as part numbers and IB record data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5463449" y="957173"/>
          <a:ext cx="1856776" cy="197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64432624"/>
              </p:ext>
            </p:extLst>
          </p:nvPr>
        </p:nvGraphicFramePr>
        <p:xfrm>
          <a:off x="1321949" y="957173"/>
          <a:ext cx="4032075" cy="197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858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Versions and Bundles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Where to get firmware</a:t>
            </a:r>
          </a:p>
          <a:p>
            <a:pPr lvl="1"/>
            <a:r>
              <a:rPr lang="en-US" dirty="0" smtClean="0"/>
              <a:t>Customers running Quantum-branded QXS acquire firmware from Quantum</a:t>
            </a:r>
          </a:p>
          <a:p>
            <a:pPr lvl="2"/>
            <a:r>
              <a:rPr lang="en-US" dirty="0" smtClean="0"/>
              <a:t>IMPORTANT: Customers who purchased systems from Seagate should not acquire firmware from Quantum</a:t>
            </a:r>
          </a:p>
          <a:p>
            <a:pPr lvl="1"/>
            <a:r>
              <a:rPr lang="en-US" dirty="0" smtClean="0"/>
              <a:t>Customers running Dot Hill-branded systems acquire firmware from Seagate CRC web site</a:t>
            </a:r>
          </a:p>
          <a:p>
            <a:pPr lvl="2"/>
            <a:r>
              <a:rPr lang="en-US" dirty="0" smtClean="0"/>
              <a:t>Even if Quantum sold the hardware!!</a:t>
            </a:r>
          </a:p>
          <a:p>
            <a:pPr lvl="2"/>
            <a:r>
              <a:rPr lang="en-US" dirty="0" smtClean="0"/>
              <a:t>Here branding is what is manifested on the GUI, not how the system was sold or fulfilled</a:t>
            </a:r>
          </a:p>
          <a:p>
            <a:pPr lvl="2"/>
            <a:r>
              <a:rPr lang="en-US" dirty="0" smtClean="0"/>
              <a:t>Important to only use firmware that has been approved by Quantum; Seagate has other firmware versions posted</a:t>
            </a:r>
          </a:p>
          <a:p>
            <a:pPr lvl="2"/>
            <a:r>
              <a:rPr lang="en-US" dirty="0" smtClean="0"/>
              <a:t>Quantum does not post the Seagate </a:t>
            </a:r>
          </a:p>
          <a:p>
            <a:r>
              <a:rPr lang="en-US" dirty="0" smtClean="0"/>
              <a:t>What bundle to use</a:t>
            </a:r>
          </a:p>
          <a:p>
            <a:pPr lvl="1"/>
            <a:r>
              <a:rPr lang="en-US" dirty="0" smtClean="0"/>
              <a:t>Best practice: use the correct bundle, especially for any firmware updates from GL205 or before to G222</a:t>
            </a:r>
          </a:p>
          <a:p>
            <a:pPr lvl="1"/>
            <a:r>
              <a:rPr lang="en-US" dirty="0" smtClean="0"/>
              <a:t>But customers may not always engage in best practice</a:t>
            </a:r>
          </a:p>
          <a:p>
            <a:pPr lvl="1"/>
            <a:r>
              <a:rPr lang="en-US" dirty="0" smtClean="0"/>
              <a:t>Usage of the incorrect bundle for systems starting at GL205 or earlier could have unpredictable results</a:t>
            </a:r>
          </a:p>
          <a:p>
            <a:pPr lvl="1"/>
            <a:r>
              <a:rPr lang="en-US" dirty="0" smtClean="0"/>
              <a:t>For updates from GL210 or later to G222</a:t>
            </a:r>
          </a:p>
          <a:p>
            <a:pPr lvl="2"/>
            <a:r>
              <a:rPr lang="en-US" dirty="0" smtClean="0"/>
              <a:t>Quantum bundle can be used on Dot Hill-branded system</a:t>
            </a:r>
          </a:p>
          <a:p>
            <a:pPr lvl="3"/>
            <a:r>
              <a:rPr lang="en-US" dirty="0" smtClean="0"/>
              <a:t>Using this bundle will NOT change the branding or inquiry string from Dot Hill to Quantum</a:t>
            </a:r>
          </a:p>
          <a:p>
            <a:pPr lvl="2"/>
            <a:r>
              <a:rPr lang="en-US" dirty="0" smtClean="0"/>
              <a:t>Seagate bundle can be used on a Quantum system</a:t>
            </a:r>
          </a:p>
          <a:p>
            <a:pPr lvl="3"/>
            <a:r>
              <a:rPr lang="en-US" dirty="0" smtClean="0"/>
              <a:t>Using this bundle will NOT revert the branding back to Dot Hill</a:t>
            </a:r>
          </a:p>
        </p:txBody>
      </p:sp>
    </p:spTree>
    <p:extLst>
      <p:ext uri="{BB962C8B-B14F-4D97-AF65-F5344CB8AC3E}">
        <p14:creationId xmlns:p14="http://schemas.microsoft.com/office/powerpoint/2010/main" val="246333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Firmware Versions and </a:t>
            </a:r>
            <a:r>
              <a:rPr lang="en-US" dirty="0" smtClean="0"/>
              <a:t>Bundles (cont.)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Same firmware operates differently depending on the underlying OUID in the chassis</a:t>
            </a:r>
          </a:p>
          <a:p>
            <a:r>
              <a:rPr lang="en-US" dirty="0" smtClean="0"/>
              <a:t>Key differences between Dot Hill-branded and Quantum-branded:</a:t>
            </a:r>
          </a:p>
          <a:p>
            <a:pPr lvl="1"/>
            <a:r>
              <a:rPr lang="en-US" dirty="0" smtClean="0"/>
              <a:t>SCSI ID (‘StorNext QXS’ or ‘QXS’ versus Dot Hill model number </a:t>
            </a:r>
            <a:r>
              <a:rPr lang="en-US" dirty="0" err="1" smtClean="0"/>
              <a:t>DHxxxx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QXS-1200/2400/5600 could manifest either Quantum inquiry string depending on if fulfilled with transition or not</a:t>
            </a:r>
          </a:p>
          <a:p>
            <a:pPr lvl="2"/>
            <a:r>
              <a:rPr lang="en-US" dirty="0" smtClean="0"/>
              <a:t>QXS-3/4/6 only manifests the “QXS” inquiry string</a:t>
            </a:r>
          </a:p>
          <a:p>
            <a:pPr lvl="2"/>
            <a:r>
              <a:rPr lang="en-US" dirty="0" smtClean="0"/>
              <a:t>Inquiry string does not change with a firmware update and is not tied too the firmware itself</a:t>
            </a:r>
          </a:p>
          <a:p>
            <a:pPr lvl="1"/>
            <a:r>
              <a:rPr lang="en-US" dirty="0" smtClean="0"/>
              <a:t>GUI branding (Quantum-branded versus Dot Hill-branded)</a:t>
            </a:r>
          </a:p>
          <a:p>
            <a:pPr lvl="1"/>
            <a:r>
              <a:rPr lang="en-US" dirty="0" smtClean="0"/>
              <a:t>One-button-configuration functionality (present or not)</a:t>
            </a:r>
          </a:p>
          <a:p>
            <a:r>
              <a:rPr lang="en-US" dirty="0" smtClean="0"/>
              <a:t>It is NOT a trivial process to change branding</a:t>
            </a:r>
          </a:p>
          <a:p>
            <a:pPr lvl="1"/>
            <a:r>
              <a:rPr lang="en-US" dirty="0" smtClean="0"/>
              <a:t>Requires that the OUID in the chassis be changed with a special tool</a:t>
            </a:r>
          </a:p>
          <a:p>
            <a:pPr lvl="1"/>
            <a:r>
              <a:rPr lang="en-US" dirty="0" smtClean="0"/>
              <a:t>The OUID change is the easy part</a:t>
            </a:r>
          </a:p>
          <a:p>
            <a:pPr lvl="1"/>
            <a:r>
              <a:rPr lang="en-US" dirty="0" smtClean="0"/>
              <a:t>Should never be done without engaging the QXS product manager and seeking approvals</a:t>
            </a:r>
          </a:p>
          <a:p>
            <a:pPr lvl="1"/>
            <a:r>
              <a:rPr lang="en-US" dirty="0" smtClean="0"/>
              <a:t>Can have implications on providing service to the unit, providing correct firmware, etc.</a:t>
            </a:r>
          </a:p>
          <a:p>
            <a:pPr lvl="1"/>
            <a:r>
              <a:rPr lang="en-US" dirty="0" smtClean="0"/>
              <a:t>A formal process to perform these conversions is under development</a:t>
            </a: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974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Firmware Versions and </a:t>
            </a:r>
            <a:r>
              <a:rPr lang="en-US" dirty="0" smtClean="0"/>
              <a:t>Bundles (cont.)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Seagate releases (channel releases only, not all releases shown)</a:t>
            </a:r>
          </a:p>
          <a:p>
            <a:pPr lvl="1"/>
            <a:r>
              <a:rPr lang="en-US" dirty="0" smtClean="0"/>
              <a:t>G200 – introduced virtualization, disk tiers, V3 SMC GUI</a:t>
            </a:r>
          </a:p>
          <a:p>
            <a:pPr lvl="1"/>
            <a:r>
              <a:rPr lang="en-US" dirty="0" smtClean="0"/>
              <a:t>(GL207, others here)</a:t>
            </a:r>
          </a:p>
          <a:p>
            <a:pPr lvl="1"/>
            <a:r>
              <a:rPr lang="en-US" dirty="0" smtClean="0"/>
              <a:t>G210 – additional </a:t>
            </a:r>
            <a:r>
              <a:rPr lang="en-US" dirty="0" err="1" smtClean="0"/>
              <a:t>vurtual</a:t>
            </a:r>
            <a:r>
              <a:rPr lang="en-US" dirty="0" smtClean="0"/>
              <a:t> functionality, other functionality</a:t>
            </a:r>
          </a:p>
          <a:p>
            <a:pPr lvl="1"/>
            <a:r>
              <a:rPr lang="en-US" dirty="0" smtClean="0"/>
              <a:t>G222 – virtual replication</a:t>
            </a:r>
          </a:p>
          <a:p>
            <a:pPr lvl="2"/>
            <a:r>
              <a:rPr lang="en-US" dirty="0" smtClean="0"/>
              <a:t>G222R003 – running on a small number of Dot Hill-branded 6xx controllers sold by Quantum and fulfilled by Seagate</a:t>
            </a:r>
          </a:p>
          <a:p>
            <a:pPr lvl="2"/>
            <a:r>
              <a:rPr lang="en-US" dirty="0" smtClean="0"/>
              <a:t>G222P007 – release imminent, note does NOT have the binary wrapper</a:t>
            </a:r>
          </a:p>
          <a:p>
            <a:r>
              <a:rPr lang="en-US" dirty="0" smtClean="0"/>
              <a:t>Quantum releases (QXS only)</a:t>
            </a:r>
          </a:p>
          <a:p>
            <a:pPr lvl="1"/>
            <a:r>
              <a:rPr lang="en-US" dirty="0" smtClean="0"/>
              <a:t>GL105 – initial release of QXS with Gallium-based 4xx controllers, 2U12, 2U24 support, OBC</a:t>
            </a:r>
          </a:p>
          <a:p>
            <a:pPr lvl="1"/>
            <a:r>
              <a:rPr lang="en-US" dirty="0" smtClean="0"/>
              <a:t>GL205 – added support for 4U56 4xx controllers, additional OBC options</a:t>
            </a:r>
          </a:p>
          <a:p>
            <a:pPr lvl="1"/>
            <a:r>
              <a:rPr lang="en-US" dirty="0" smtClean="0"/>
              <a:t>GL210 (R003, P001) – additional OBC options</a:t>
            </a:r>
          </a:p>
          <a:p>
            <a:pPr lvl="2"/>
            <a:r>
              <a:rPr lang="en-US" dirty="0" smtClean="0"/>
              <a:t>NOTE: CTK for V3 branding was shipped separately for GL210 only</a:t>
            </a:r>
          </a:p>
          <a:p>
            <a:pPr lvl="1"/>
            <a:r>
              <a:rPr lang="en-US" dirty="0" smtClean="0"/>
              <a:t>G222 – support for non-StorNext verticals, alerts enhancements</a:t>
            </a:r>
          </a:p>
          <a:p>
            <a:pPr lvl="2"/>
            <a:r>
              <a:rPr lang="en-US" dirty="0" smtClean="0"/>
              <a:t>G222R003 (limited release) – released briefly in early March then pulled down due to issues reported by Seagate</a:t>
            </a:r>
          </a:p>
          <a:p>
            <a:pPr lvl="2"/>
            <a:r>
              <a:rPr lang="en-US" dirty="0" smtClean="0"/>
              <a:t>G222P007 (limited release) – launched Jun 22, for specific approved customers only</a:t>
            </a:r>
          </a:p>
          <a:p>
            <a:pPr lvl="2"/>
            <a:r>
              <a:rPr lang="en-US" dirty="0" smtClean="0"/>
              <a:t>G222P007G (general release) – imminent release date, same firmware build as G222P007 but contains a wrapper around binaries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G222 Firmware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Corrects the GL210 V3 GUI branding issue with a new 1-step update process</a:t>
            </a:r>
          </a:p>
          <a:p>
            <a:pPr lvl="1"/>
            <a:r>
              <a:rPr lang="en-US" dirty="0" smtClean="0"/>
              <a:t>One-button-configuration</a:t>
            </a:r>
          </a:p>
          <a:p>
            <a:pPr lvl="2"/>
            <a:r>
              <a:rPr lang="en-US" dirty="0" smtClean="0"/>
              <a:t>Ability to dynamically create new profile sets without firmware rebuild</a:t>
            </a:r>
          </a:p>
          <a:p>
            <a:pPr lvl="3"/>
            <a:r>
              <a:rPr lang="en-US" dirty="0" smtClean="0"/>
              <a:t>No new sets created yet, will be used to support new Quantum non-StorNext verticals</a:t>
            </a:r>
          </a:p>
          <a:p>
            <a:pPr lvl="2"/>
            <a:r>
              <a:rPr lang="en-US" dirty="0" smtClean="0"/>
              <a:t>Removes limitation that all OBC profiles write StorNext label</a:t>
            </a:r>
          </a:p>
          <a:p>
            <a:pPr lvl="2"/>
            <a:r>
              <a:rPr lang="en-US" dirty="0" smtClean="0"/>
              <a:t>Filters the OBC profile set by number of drives on base chassis (removes profiles that do not apply to chassis type)</a:t>
            </a:r>
          </a:p>
          <a:p>
            <a:pPr lvl="1"/>
            <a:r>
              <a:rPr lang="en-US" dirty="0" smtClean="0"/>
              <a:t>Replication </a:t>
            </a:r>
            <a:r>
              <a:rPr lang="en-US" dirty="0"/>
              <a:t>functionality </a:t>
            </a:r>
            <a:r>
              <a:rPr lang="en-US" dirty="0" smtClean="0"/>
              <a:t>support extended to virtual </a:t>
            </a:r>
            <a:r>
              <a:rPr lang="en-US" dirty="0"/>
              <a:t>volumes</a:t>
            </a:r>
          </a:p>
          <a:p>
            <a:pPr lvl="1"/>
            <a:r>
              <a:rPr lang="en-US" dirty="0" smtClean="0"/>
              <a:t>Quantum customization - linear </a:t>
            </a:r>
            <a:r>
              <a:rPr lang="en-US" dirty="0"/>
              <a:t>storage mode is </a:t>
            </a:r>
            <a:r>
              <a:rPr lang="en-US" dirty="0" smtClean="0"/>
              <a:t>default</a:t>
            </a:r>
          </a:p>
          <a:p>
            <a:pPr lvl="1"/>
            <a:r>
              <a:rPr lang="en-US" dirty="0"/>
              <a:t>NOTE: Quantum does not promote usage of Q-tools on </a:t>
            </a:r>
            <a:r>
              <a:rPr lang="en-US" dirty="0" smtClean="0"/>
              <a:t>QXS-1200/2400/5600</a:t>
            </a:r>
          </a:p>
          <a:p>
            <a:pPr lvl="1"/>
            <a:r>
              <a:rPr lang="en-US" dirty="0" smtClean="0"/>
              <a:t>Alerts enhancements</a:t>
            </a:r>
          </a:p>
          <a:p>
            <a:pPr lvl="2"/>
            <a:r>
              <a:rPr lang="en-US" dirty="0" smtClean="0"/>
              <a:t>Alerts now carry the system serial number (QTMCHOU…)</a:t>
            </a:r>
          </a:p>
          <a:p>
            <a:pPr lvl="2"/>
            <a:r>
              <a:rPr lang="en-US" dirty="0" smtClean="0"/>
              <a:t>Alerts are set up by default to go to </a:t>
            </a:r>
            <a:r>
              <a:rPr lang="en-US" dirty="0" smtClean="0">
                <a:hlinkClick r:id="rId3"/>
              </a:rPr>
              <a:t>techsupport@quantum.com</a:t>
            </a:r>
            <a:endParaRPr lang="en-US" dirty="0" smtClean="0"/>
          </a:p>
          <a:p>
            <a:pPr lvl="3"/>
            <a:r>
              <a:rPr lang="en-US" dirty="0" smtClean="0"/>
              <a:t>Requires SMTP setup at time of install</a:t>
            </a:r>
          </a:p>
          <a:p>
            <a:pPr lvl="2"/>
            <a:r>
              <a:rPr lang="en-US" dirty="0" smtClean="0"/>
              <a:t>Sending Warning, Error and Critical alerts</a:t>
            </a:r>
          </a:p>
          <a:p>
            <a:pPr lvl="2"/>
            <a:r>
              <a:rPr lang="en-US" dirty="0" smtClean="0"/>
              <a:t>Service to apply back-office intelligence to proactively act on certain types of alerts (open SRs, etc.)</a:t>
            </a:r>
            <a:endParaRPr lang="en-US" dirty="0"/>
          </a:p>
          <a:p>
            <a:r>
              <a:rPr lang="en-US" dirty="0" smtClean="0"/>
              <a:t>Models this firmware applies to:</a:t>
            </a:r>
          </a:p>
          <a:p>
            <a:pPr lvl="1"/>
            <a:r>
              <a:rPr lang="en-US" dirty="0" smtClean="0"/>
              <a:t>Quantum-branded QXS-1200/2400/5600/3xx/4xx/6xx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</a:t>
            </a:r>
            <a:r>
              <a:rPr lang="en-US" dirty="0" smtClean="0"/>
              <a:t>ransition” QXS-1200/2400/5600</a:t>
            </a:r>
          </a:p>
          <a:p>
            <a:pPr lvl="1"/>
            <a:r>
              <a:rPr lang="en-US" dirty="0" err="1" smtClean="0"/>
              <a:t>Xcellis</a:t>
            </a:r>
            <a:r>
              <a:rPr lang="en-US" dirty="0" smtClean="0"/>
              <a:t> QXS units</a:t>
            </a:r>
          </a:p>
          <a:p>
            <a:pPr lvl="1"/>
            <a:r>
              <a:rPr lang="en-US" dirty="0" smtClean="0"/>
              <a:t>Dot Hill-branded models (3xxx, 4xxx, 6xxx)</a:t>
            </a:r>
          </a:p>
          <a:p>
            <a:pPr lvl="1"/>
            <a:r>
              <a:rPr lang="en-US" dirty="0" smtClean="0"/>
              <a:t>Reminder: obtain and use correct firmware bundle</a:t>
            </a:r>
          </a:p>
        </p:txBody>
      </p:sp>
    </p:spTree>
    <p:extLst>
      <p:ext uri="{BB962C8B-B14F-4D97-AF65-F5344CB8AC3E}">
        <p14:creationId xmlns:p14="http://schemas.microsoft.com/office/powerpoint/2010/main" val="39869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8508" y="4172094"/>
            <a:ext cx="8626636" cy="737463"/>
          </a:xfrm>
        </p:spPr>
        <p:txBody>
          <a:bodyPr/>
          <a:lstStyle/>
          <a:p>
            <a:r>
              <a:rPr lang="en-US" dirty="0" smtClean="0"/>
              <a:t>Joe </a:t>
            </a:r>
            <a:r>
              <a:rPr lang="en-US" dirty="0" err="1" smtClean="0"/>
              <a:t>LaRoue</a:t>
            </a:r>
            <a:r>
              <a:rPr lang="en-US" dirty="0" smtClean="0"/>
              <a:t> and Alex Duncan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79" y="1746850"/>
            <a:ext cx="8208746" cy="2001452"/>
          </a:xfrm>
        </p:spPr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Training and Documentation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7049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SR Form Decoder Tool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9" y="2115286"/>
            <a:ext cx="8560742" cy="2641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37760" y="2844757"/>
            <a:ext cx="2002536" cy="26775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3272" y="4469341"/>
            <a:ext cx="5458968" cy="26775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4418" y="662277"/>
            <a:ext cx="8168082" cy="1400383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We’ve developed a decoder tool to help decode the cryptic product descriptions that populate the </a:t>
            </a:r>
            <a:r>
              <a:rPr lang="en-US" dirty="0" err="1" smtClean="0"/>
              <a:t>Desc</a:t>
            </a:r>
            <a:r>
              <a:rPr lang="en-US" dirty="0" smtClean="0"/>
              <a:t>/Item fields in the Oracle SR form.</a:t>
            </a:r>
          </a:p>
          <a:p>
            <a:r>
              <a:rPr lang="en-US" dirty="0" smtClean="0"/>
              <a:t>The decoder tool will be available on CSWeb and will be a part of the QXS Service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Decoder Tool – QXS Chassis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05" y="809238"/>
            <a:ext cx="3358338" cy="3323987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The decoder tool includes a slide reviewing the types of QXS chassis.</a:t>
            </a:r>
          </a:p>
          <a:p>
            <a:r>
              <a:rPr lang="en-US" dirty="0" smtClean="0"/>
              <a:t>Radio buttons on the left enable the user to select different models.</a:t>
            </a:r>
          </a:p>
          <a:p>
            <a:r>
              <a:rPr lang="en-US" dirty="0" smtClean="0"/>
              <a:t>For each QXS model, a front and rear view is provided, along with an expanded view of the RAID controller.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43" y="704090"/>
            <a:ext cx="4870122" cy="40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Decoder Tool – Information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05" y="948026"/>
            <a:ext cx="3358338" cy="1323439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This page provides information that helps service personnel decipher the SR </a:t>
            </a:r>
            <a:r>
              <a:rPr lang="en-US" dirty="0" err="1" smtClean="0"/>
              <a:t>Desc</a:t>
            </a:r>
            <a:r>
              <a:rPr lang="en-US" dirty="0" smtClean="0"/>
              <a:t> field.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02" y="704090"/>
            <a:ext cx="4864203" cy="40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Decoder Tool – Specific Drive </a:t>
            </a:r>
            <a:r>
              <a:rPr lang="en-US" smtClean="0"/>
              <a:t>Sled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05" y="948026"/>
            <a:ext cx="3358338" cy="1015663"/>
          </a:xfrm>
        </p:spPr>
        <p:txBody>
          <a:bodyPr wrap="square">
            <a:spAutoFit/>
          </a:bodyPr>
          <a:lstStyle/>
          <a:p>
            <a:r>
              <a:rPr lang="en-US" dirty="0"/>
              <a:t>For drive </a:t>
            </a:r>
            <a:r>
              <a:rPr lang="en-US" dirty="0" smtClean="0"/>
              <a:t>sleds, there is a table offering additional information.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02" y="705034"/>
            <a:ext cx="4864203" cy="40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Decoder Tool – 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05" y="809238"/>
            <a:ext cx="8446354" cy="1400383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An alternative path provides instruction in decoding information found for the Dot Hill Reseller program.</a:t>
            </a:r>
          </a:p>
          <a:p>
            <a:r>
              <a:rPr lang="en-US" dirty="0" smtClean="0"/>
              <a:t>An example demonstrates how to find part numbers for more complex information found in Express orders.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4" y="2382461"/>
            <a:ext cx="6632572" cy="23568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83727" y="2587336"/>
            <a:ext cx="1537855" cy="38446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6509" y="4011445"/>
            <a:ext cx="4253346" cy="22576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2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– </a:t>
            </a:r>
            <a:r>
              <a:rPr lang="en-US" dirty="0" smtClean="0"/>
              <a:t>Transition (cont.)</a:t>
            </a:r>
            <a:endParaRPr lang="en-US" strike="sngStrike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Simple way to look at this:  Customer is ordering either QXS StorNext or </a:t>
            </a:r>
            <a:r>
              <a:rPr lang="en-US" dirty="0" smtClean="0"/>
              <a:t>Dot Hill resale product </a:t>
            </a:r>
            <a:r>
              <a:rPr lang="en-US" dirty="0"/>
              <a:t>and we are fulfilling “behind the scenes” with Q brand QXS-3/4/6 components</a:t>
            </a:r>
          </a:p>
          <a:p>
            <a:r>
              <a:rPr lang="en-US" dirty="0" smtClean="0"/>
              <a:t>PTO </a:t>
            </a:r>
            <a:r>
              <a:rPr lang="en-US" dirty="0"/>
              <a:t>part numbers were created representing the QXS-12/24/5600 and high running </a:t>
            </a:r>
            <a:r>
              <a:rPr lang="en-US" dirty="0" smtClean="0"/>
              <a:t>Dot Hill </a:t>
            </a:r>
            <a:r>
              <a:rPr lang="en-US" dirty="0"/>
              <a:t>resale systems</a:t>
            </a:r>
          </a:p>
          <a:p>
            <a:r>
              <a:rPr lang="en-US" dirty="0"/>
              <a:t>As inventory </a:t>
            </a:r>
            <a:r>
              <a:rPr lang="en-US" dirty="0" smtClean="0"/>
              <a:t>was </a:t>
            </a:r>
            <a:r>
              <a:rPr lang="en-US" dirty="0"/>
              <a:t>depleted these new PTO part numbers </a:t>
            </a:r>
            <a:r>
              <a:rPr lang="en-US" dirty="0" smtClean="0"/>
              <a:t>were switched </a:t>
            </a:r>
            <a:r>
              <a:rPr lang="en-US" dirty="0"/>
              <a:t>on in Oracle to equal the equivalent model number</a:t>
            </a:r>
          </a:p>
          <a:p>
            <a:pPr lvl="1"/>
            <a:r>
              <a:rPr lang="en-US" dirty="0"/>
              <a:t>This allows for fulfillment of the order with the new QXS Hybrid Disk components </a:t>
            </a:r>
          </a:p>
          <a:p>
            <a:pPr lvl="1"/>
            <a:r>
              <a:rPr lang="en-US" dirty="0"/>
              <a:t>Keeps the model number help keep the paperwork consistent from start to finish  </a:t>
            </a:r>
          </a:p>
          <a:p>
            <a:r>
              <a:rPr lang="en-US" altLang="en-US" dirty="0"/>
              <a:t>Order Placement</a:t>
            </a:r>
          </a:p>
          <a:p>
            <a:pPr lvl="1"/>
            <a:r>
              <a:rPr lang="en-US" altLang="en-US" dirty="0"/>
              <a:t>Continue to use the same model numbers as before but the underlying part numbers may have changed</a:t>
            </a:r>
          </a:p>
          <a:p>
            <a:pPr lvl="2"/>
            <a:r>
              <a:rPr lang="en-US" altLang="en-US" dirty="0"/>
              <a:t>Do not use configurator</a:t>
            </a:r>
          </a:p>
          <a:p>
            <a:pPr lvl="2"/>
            <a:r>
              <a:rPr lang="en-US" altLang="en-US" dirty="0"/>
              <a:t>Changes will be communicated as inventory is used up</a:t>
            </a:r>
          </a:p>
          <a:p>
            <a:r>
              <a:rPr lang="en-US" altLang="en-US" dirty="0"/>
              <a:t>Transition PTO part number BOMs</a:t>
            </a:r>
          </a:p>
          <a:p>
            <a:pPr lvl="1"/>
            <a:r>
              <a:rPr lang="en-US" altLang="en-US" dirty="0"/>
              <a:t>StorNext QXS-12/24/56 – all configurations – Agile </a:t>
            </a:r>
            <a:r>
              <a:rPr lang="en-US" altLang="en-US" dirty="0" smtClean="0"/>
              <a:t>released </a:t>
            </a:r>
            <a:r>
              <a:rPr lang="en-US" altLang="en-US" dirty="0"/>
              <a:t>~3/4</a:t>
            </a:r>
          </a:p>
          <a:p>
            <a:pPr lvl="2"/>
            <a:r>
              <a:rPr lang="en-US" altLang="en-US" dirty="0" smtClean="0"/>
              <a:t>Effective in April, shifting as many of these orders as possible to Avnet for </a:t>
            </a:r>
            <a:r>
              <a:rPr lang="en-US" altLang="en-US" dirty="0" err="1" smtClean="0"/>
              <a:t>Qbrand</a:t>
            </a:r>
            <a:r>
              <a:rPr lang="en-US" altLang="en-US" dirty="0" smtClean="0"/>
              <a:t> QXS-3/4/6 components </a:t>
            </a:r>
          </a:p>
          <a:p>
            <a:pPr lvl="1"/>
            <a:r>
              <a:rPr lang="en-US" altLang="en-US" dirty="0" smtClean="0"/>
              <a:t>Xcellis  implemented QXS-3xx/4xx/6xx</a:t>
            </a:r>
            <a:r>
              <a:rPr lang="en-US" altLang="en-US" dirty="0"/>
              <a:t>; already released in Agile</a:t>
            </a:r>
          </a:p>
          <a:p>
            <a:r>
              <a:rPr lang="en-US" altLang="en-US" dirty="0"/>
              <a:t>Fulfillment of </a:t>
            </a:r>
            <a:r>
              <a:rPr lang="en-US" altLang="en-US" dirty="0" smtClean="0"/>
              <a:t>some orders </a:t>
            </a:r>
            <a:r>
              <a:rPr lang="en-US" altLang="en-US" dirty="0"/>
              <a:t>will be placed using existing </a:t>
            </a:r>
            <a:r>
              <a:rPr lang="en-US" altLang="en-US" dirty="0" smtClean="0"/>
              <a:t>Dot Hill </a:t>
            </a:r>
            <a:r>
              <a:rPr lang="en-US" altLang="en-US" dirty="0"/>
              <a:t>part numbers and be fulfilled through </a:t>
            </a:r>
            <a:r>
              <a:rPr lang="en-US" altLang="en-US" dirty="0" smtClean="0"/>
              <a:t>Seagate as Dot Hill branded product:</a:t>
            </a:r>
            <a:endParaRPr lang="en-US" altLang="en-US" dirty="0"/>
          </a:p>
          <a:p>
            <a:pPr lvl="1"/>
            <a:r>
              <a:rPr lang="en-US" altLang="en-US" dirty="0"/>
              <a:t>EMEA orders still being fulfilled as </a:t>
            </a:r>
            <a:r>
              <a:rPr lang="en-US" altLang="en-US" dirty="0" smtClean="0"/>
              <a:t>Dot Hill resale </a:t>
            </a:r>
            <a:r>
              <a:rPr lang="en-US" altLang="en-US" dirty="0"/>
              <a:t>brand product from Hammer Germany</a:t>
            </a:r>
          </a:p>
          <a:p>
            <a:pPr lvl="1"/>
            <a:r>
              <a:rPr lang="en-US" altLang="en-US" dirty="0"/>
              <a:t>Legacy (Fed/EOL product/</a:t>
            </a:r>
            <a:r>
              <a:rPr lang="en-US" altLang="en-US" dirty="0" err="1"/>
              <a:t>Titanium,Chromium</a:t>
            </a:r>
            <a:r>
              <a:rPr lang="en-US" altLang="en-US" dirty="0"/>
              <a:t>) still being fulfilled as </a:t>
            </a:r>
            <a:r>
              <a:rPr lang="en-US" altLang="en-US" dirty="0" smtClean="0"/>
              <a:t>Dot Hill </a:t>
            </a:r>
            <a:r>
              <a:rPr lang="en-US" altLang="en-US" dirty="0"/>
              <a:t>product from Foxconn</a:t>
            </a:r>
          </a:p>
          <a:p>
            <a:pPr lvl="1"/>
            <a:r>
              <a:rPr lang="en-US" altLang="en-US" dirty="0" smtClean="0"/>
              <a:t>Orders </a:t>
            </a:r>
            <a:r>
              <a:rPr lang="en-US" altLang="en-US" dirty="0"/>
              <a:t>going through Seagate will have longer lead times</a:t>
            </a:r>
          </a:p>
          <a:p>
            <a:r>
              <a:rPr lang="en-US" altLang="en-US" dirty="0"/>
              <a:t>All systems leaving </a:t>
            </a:r>
            <a:r>
              <a:rPr lang="en-US" altLang="en-US" dirty="0" smtClean="0"/>
              <a:t>Avnet </a:t>
            </a:r>
            <a:r>
              <a:rPr lang="en-US" altLang="en-US" dirty="0"/>
              <a:t>include a customer transition flyer highlighting changes</a:t>
            </a:r>
          </a:p>
        </p:txBody>
      </p:sp>
    </p:spTree>
    <p:extLst>
      <p:ext uri="{BB962C8B-B14F-4D97-AF65-F5344CB8AC3E}">
        <p14:creationId xmlns:p14="http://schemas.microsoft.com/office/powerpoint/2010/main" val="15733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QXS-324 (1)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16" y="621792"/>
            <a:ext cx="5053969" cy="418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QXS-324 (2)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16" y="621792"/>
            <a:ext cx="5053968" cy="418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QXS-324 (3)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16" y="621792"/>
            <a:ext cx="5053968" cy="418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QXS-324 (4)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16" y="621792"/>
            <a:ext cx="5053968" cy="418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6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QXS-324 (5)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16" y="621792"/>
            <a:ext cx="5053968" cy="418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8508" y="4172094"/>
            <a:ext cx="8626636" cy="737463"/>
          </a:xfrm>
        </p:spPr>
        <p:txBody>
          <a:bodyPr/>
          <a:lstStyle/>
          <a:p>
            <a:r>
              <a:rPr lang="en-US" dirty="0" smtClean="0"/>
              <a:t>Richard Tyrrell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79" y="1746850"/>
            <a:ext cx="8208746" cy="2001452"/>
          </a:xfrm>
        </p:spPr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Service Product Management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041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Experience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We need to iron out the operational hiccups to improve the customer’s confidence  </a:t>
            </a:r>
          </a:p>
          <a:p>
            <a:r>
              <a:rPr lang="en-US" sz="1800" dirty="0" smtClean="0"/>
              <a:t>Sales wants customer on Quantum Support</a:t>
            </a:r>
            <a:endParaRPr lang="en-US" dirty="0" smtClean="0"/>
          </a:p>
          <a:p>
            <a:pPr lvl="1"/>
            <a:r>
              <a:rPr lang="en-US" sz="1400" dirty="0" smtClean="0"/>
              <a:t>Because we have a global footprint</a:t>
            </a:r>
          </a:p>
          <a:p>
            <a:pPr lvl="1"/>
            <a:r>
              <a:rPr lang="en-US" sz="1400" dirty="0"/>
              <a:t>Have robust processes and know </a:t>
            </a:r>
            <a:r>
              <a:rPr lang="en-US" sz="1400" dirty="0" smtClean="0"/>
              <a:t>how</a:t>
            </a:r>
          </a:p>
          <a:p>
            <a:pPr lvl="1"/>
            <a:r>
              <a:rPr lang="en-US" sz="1400" dirty="0" smtClean="0"/>
              <a:t>Are experts in supporting storage for over 40 years</a:t>
            </a:r>
          </a:p>
          <a:p>
            <a:r>
              <a:rPr lang="en-US" dirty="0" smtClean="0"/>
              <a:t>Our Warranty is richer than Dot Hill’s</a:t>
            </a:r>
          </a:p>
          <a:p>
            <a:pPr lvl="1"/>
            <a:r>
              <a:rPr lang="en-US" sz="1400" dirty="0" smtClean="0"/>
              <a:t>They send a part 4-5 days using ground</a:t>
            </a:r>
          </a:p>
          <a:p>
            <a:pPr lvl="1"/>
            <a:r>
              <a:rPr lang="en-US" sz="1400" dirty="0" smtClean="0"/>
              <a:t>We send the part NBD provided cut-off is met</a:t>
            </a:r>
          </a:p>
          <a:p>
            <a:r>
              <a:rPr lang="en-US" sz="1800" dirty="0" smtClean="0"/>
              <a:t>We win the long game by getting customers on Quantum support</a:t>
            </a:r>
          </a:p>
          <a:p>
            <a:pPr lvl="1"/>
            <a:r>
              <a:rPr lang="en-US" sz="1400" dirty="0" smtClean="0"/>
              <a:t>Delivering fantastic, consistent support</a:t>
            </a:r>
          </a:p>
          <a:p>
            <a:pPr lvl="1"/>
            <a:endParaRPr lang="en-US" sz="14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201795"/>
            <a:ext cx="8289245" cy="479822"/>
          </a:xfrm>
        </p:spPr>
        <p:txBody>
          <a:bodyPr/>
          <a:lstStyle/>
          <a:p>
            <a:r>
              <a:rPr lang="en-US" dirty="0" smtClean="0"/>
              <a:t>Challenges We Must Overcome with Dot Hill Reseller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may not have shipped with standard Quantum Warranty</a:t>
            </a:r>
          </a:p>
          <a:p>
            <a:pPr lvl="1"/>
            <a:r>
              <a:rPr lang="en-US" dirty="0" smtClean="0"/>
              <a:t>Means customers calling us have been directed to do so</a:t>
            </a:r>
          </a:p>
          <a:p>
            <a:r>
              <a:rPr lang="en-US" dirty="0" smtClean="0"/>
              <a:t>IB records are different; more detail than we often expect</a:t>
            </a:r>
          </a:p>
          <a:p>
            <a:pPr lvl="1"/>
            <a:r>
              <a:rPr lang="en-US" dirty="0" smtClean="0"/>
              <a:t>Some carrying 3</a:t>
            </a:r>
            <a:r>
              <a:rPr lang="en-US" baseline="30000" dirty="0" smtClean="0"/>
              <a:t>rd</a:t>
            </a:r>
            <a:r>
              <a:rPr lang="en-US" dirty="0" smtClean="0"/>
              <a:t> party Warranty; Some carrying Quantum warranty (see next slide)</a:t>
            </a:r>
          </a:p>
          <a:p>
            <a:r>
              <a:rPr lang="en-US" sz="1800" dirty="0" smtClean="0"/>
              <a:t>Assets </a:t>
            </a:r>
            <a:r>
              <a:rPr lang="en-US" sz="1800" dirty="0"/>
              <a:t>not always linked in IB</a:t>
            </a:r>
          </a:p>
          <a:p>
            <a:pPr lvl="1"/>
            <a:r>
              <a:rPr lang="en-US" sz="1400" dirty="0" smtClean="0"/>
              <a:t>Some </a:t>
            </a:r>
            <a:r>
              <a:rPr lang="en-US" sz="1400" dirty="0"/>
              <a:t>Expansions are orphaned (missing RAID </a:t>
            </a:r>
            <a:r>
              <a:rPr lang="en-US" sz="1400" dirty="0" smtClean="0"/>
              <a:t>parent)</a:t>
            </a:r>
          </a:p>
          <a:p>
            <a:pPr lvl="1"/>
            <a:r>
              <a:rPr lang="en-US" sz="1400" dirty="0" smtClean="0"/>
              <a:t>May result in mixed warranty</a:t>
            </a:r>
          </a:p>
          <a:p>
            <a:r>
              <a:rPr lang="en-US" sz="1800" dirty="0" smtClean="0"/>
              <a:t>Some </a:t>
            </a:r>
            <a:r>
              <a:rPr lang="en-US" sz="1800" dirty="0"/>
              <a:t>partners have not provided full end user detail on initial </a:t>
            </a:r>
            <a:r>
              <a:rPr lang="en-US" sz="1800" dirty="0" smtClean="0"/>
              <a:t>booking</a:t>
            </a:r>
          </a:p>
          <a:p>
            <a:r>
              <a:rPr lang="en-US" sz="1800" dirty="0" smtClean="0"/>
              <a:t>Part </a:t>
            </a:r>
            <a:r>
              <a:rPr lang="en-US" sz="1800" dirty="0"/>
              <a:t>number descriptions have changed over the 15 months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47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Dot Hill Contracts in Oracle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6" y="888529"/>
            <a:ext cx="8944079" cy="131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3" y="2562968"/>
            <a:ext cx="8828492" cy="212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85336" y="2235458"/>
            <a:ext cx="1880558" cy="99082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6763" y="2235457"/>
            <a:ext cx="3764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Dot Hill Service Description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12211" y="2373956"/>
            <a:ext cx="2320506" cy="1033478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36232" y="2165237"/>
            <a:ext cx="390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Service Coverage Template Indicates Dot Hill holds contract; triggers Service Delivery to redirect call to Dot Hill /Seagate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EMEA IB Example from Hammer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Hammer in EMEA has been manufacturing the product in Europe</a:t>
            </a:r>
          </a:p>
          <a:p>
            <a:r>
              <a:rPr lang="en-US" sz="1600" dirty="0" smtClean="0"/>
              <a:t>Their orders are often lacking end user details</a:t>
            </a:r>
            <a:endParaRPr lang="en-US" sz="1600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2" y="721761"/>
            <a:ext cx="5728273" cy="331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25094" y="808212"/>
            <a:ext cx="1439441" cy="43655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53027" y="1026488"/>
            <a:ext cx="1309656" cy="424753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29719" y="1451241"/>
            <a:ext cx="2778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54545"/>
                </a:solidFill>
              </a:rPr>
              <a:t>Only mention of end user is under system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54545"/>
                </a:solidFill>
              </a:rPr>
              <a:t>Requires that we update when calls come in</a:t>
            </a:r>
            <a:endParaRPr lang="en-US" sz="1200" dirty="0">
              <a:solidFill>
                <a:srgbClr val="454545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07280" y="1963501"/>
            <a:ext cx="1322439" cy="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– Transition - Flyer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805" y="948026"/>
            <a:ext cx="2127262" cy="3576473"/>
          </a:xfrm>
        </p:spPr>
        <p:txBody>
          <a:bodyPr/>
          <a:lstStyle/>
          <a:p>
            <a:r>
              <a:rPr lang="en-US" dirty="0"/>
              <a:t>Flyer inserted in all QXS </a:t>
            </a:r>
            <a:r>
              <a:rPr lang="en-US" dirty="0" smtClean="0"/>
              <a:t>systems </a:t>
            </a:r>
            <a:r>
              <a:rPr lang="en-US" dirty="0"/>
              <a:t>leaving </a:t>
            </a:r>
            <a:r>
              <a:rPr lang="en-US" dirty="0" smtClean="0"/>
              <a:t>Avnet</a:t>
            </a:r>
          </a:p>
          <a:p>
            <a:r>
              <a:rPr lang="en-US" dirty="0" smtClean="0"/>
              <a:t>Not included in </a:t>
            </a:r>
            <a:r>
              <a:rPr lang="en-US" dirty="0" err="1" smtClean="0"/>
              <a:t>Xcellis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1" y="1152503"/>
            <a:ext cx="6046120" cy="340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License Example-Q-Tier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" y="862888"/>
            <a:ext cx="8842523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693" y="3759595"/>
            <a:ext cx="8506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54545"/>
                </a:solidFill>
              </a:rPr>
              <a:t>Software License underneath the RAID parent</a:t>
            </a:r>
          </a:p>
          <a:p>
            <a:r>
              <a:rPr lang="en-US" dirty="0" smtClean="0">
                <a:solidFill>
                  <a:srgbClr val="454545"/>
                </a:solidFill>
              </a:rPr>
              <a:t>Look For Real Tier or since March 2016 Q-Tier SW</a:t>
            </a:r>
          </a:p>
          <a:p>
            <a:endParaRPr lang="en-US" dirty="0">
              <a:solidFill>
                <a:srgbClr val="45454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1071" y="3220944"/>
            <a:ext cx="1531088" cy="1545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FF0000"/>
                </a:solidFill>
              </a:rPr>
              <a:t>Non-Chargeable Option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1071" y="3375504"/>
            <a:ext cx="1531088" cy="1545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FF0000"/>
                </a:solidFill>
              </a:rPr>
              <a:t>Non-Chargeable Option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6508" y="3549170"/>
            <a:ext cx="1531088" cy="15456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454545"/>
                </a:solidFill>
              </a:rPr>
              <a:t>Software</a:t>
            </a:r>
            <a:endParaRPr lang="en-US" sz="1100" dirty="0">
              <a:solidFill>
                <a:srgbClr val="45454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8557" y="3549171"/>
            <a:ext cx="2349795" cy="15456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Jim Hibbard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2734069"/>
            <a:ext cx="8629834" cy="1014233"/>
          </a:xfrm>
        </p:spPr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Service Program Management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499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Points for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05" y="812554"/>
            <a:ext cx="8216220" cy="4038846"/>
          </a:xfrm>
        </p:spPr>
        <p:txBody>
          <a:bodyPr/>
          <a:lstStyle/>
          <a:p>
            <a:r>
              <a:rPr lang="en-US" sz="1600" dirty="0" smtClean="0"/>
              <a:t>Product Serial Number</a:t>
            </a:r>
          </a:p>
          <a:p>
            <a:pPr lvl="1"/>
            <a:r>
              <a:rPr lang="en-US" sz="1200" dirty="0" smtClean="0"/>
              <a:t>QTM… Prefix = Quantum Branded Disk</a:t>
            </a:r>
          </a:p>
          <a:p>
            <a:pPr lvl="1"/>
            <a:r>
              <a:rPr lang="en-US" sz="1200" dirty="0" smtClean="0"/>
              <a:t>DHSI… Prefix = Dot Hill Branded Disk</a:t>
            </a:r>
          </a:p>
          <a:p>
            <a:r>
              <a:rPr lang="en-US" sz="1600" dirty="0" smtClean="0"/>
              <a:t>Product Description</a:t>
            </a:r>
          </a:p>
          <a:p>
            <a:pPr lvl="1"/>
            <a:r>
              <a:rPr lang="en-US" sz="1200" dirty="0" smtClean="0"/>
              <a:t>Quantum… Prefix = Quantum Branded</a:t>
            </a:r>
          </a:p>
          <a:p>
            <a:pPr lvl="1"/>
            <a:r>
              <a:rPr lang="en-US" sz="1200" dirty="0" smtClean="0"/>
              <a:t>Dot Hill… Prefix = Dot Hill Branded</a:t>
            </a:r>
          </a:p>
          <a:p>
            <a:r>
              <a:rPr lang="en-US" sz="1600" dirty="0" smtClean="0"/>
              <a:t>Support Coverage</a:t>
            </a:r>
          </a:p>
          <a:p>
            <a:pPr lvl="1"/>
            <a:r>
              <a:rPr lang="en-US" sz="1200" dirty="0" smtClean="0"/>
              <a:t>Quantum traditional Gold/NBD Gold/Bronze</a:t>
            </a:r>
          </a:p>
          <a:p>
            <a:pPr lvl="2"/>
            <a:r>
              <a:rPr lang="en-US" sz="1100" dirty="0" smtClean="0"/>
              <a:t>Could be Quantum or Dot Hill Branded – Quantum owns</a:t>
            </a:r>
          </a:p>
          <a:p>
            <a:pPr lvl="2"/>
            <a:r>
              <a:rPr lang="en-US" sz="1100" dirty="0" smtClean="0"/>
              <a:t>Quantum owns tech support, FW upgrade distribution, CRU stocking and dispatch</a:t>
            </a:r>
          </a:p>
          <a:p>
            <a:pPr lvl="1"/>
            <a:r>
              <a:rPr lang="en-US" sz="1200" dirty="0" smtClean="0"/>
              <a:t>Vendor Supported</a:t>
            </a:r>
          </a:p>
          <a:p>
            <a:pPr lvl="2"/>
            <a:r>
              <a:rPr lang="en-US" sz="1100" dirty="0" smtClean="0"/>
              <a:t>Dot Hill Branded Disk with Dot Hill Support Contract  Dot Hill owns</a:t>
            </a:r>
          </a:p>
          <a:p>
            <a:pPr lvl="2"/>
            <a:r>
              <a:rPr lang="en-US" sz="1100" dirty="0" smtClean="0"/>
              <a:t>Gracefully refer the customer to Dot Hill Support @ </a:t>
            </a:r>
            <a:r>
              <a:rPr lang="en-US" sz="1100" dirty="0"/>
              <a:t>+</a:t>
            </a:r>
            <a:r>
              <a:rPr lang="en-US" sz="1100" dirty="0" smtClean="0"/>
              <a:t>1-877-368-7924</a:t>
            </a:r>
          </a:p>
          <a:p>
            <a:pPr lvl="2"/>
            <a:r>
              <a:rPr lang="en-US" sz="1100" dirty="0" smtClean="0"/>
              <a:t>Dot Hill owns tech support, FW upgrade distribution, CRU stocking and dispatch</a:t>
            </a:r>
          </a:p>
          <a:p>
            <a:r>
              <a:rPr lang="en-US" sz="1600" dirty="0"/>
              <a:t>Pay attention and react to what populates in the SR from for Serial Number/Product Description and Contract Coverage</a:t>
            </a:r>
          </a:p>
        </p:txBody>
      </p:sp>
    </p:spTree>
    <p:extLst>
      <p:ext uri="{BB962C8B-B14F-4D97-AF65-F5344CB8AC3E}">
        <p14:creationId xmlns:p14="http://schemas.microsoft.com/office/powerpoint/2010/main" val="207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Request for Dot Hill Branded Disk w/Dot Hill Support</a:t>
            </a:r>
            <a:endParaRPr lang="en-US" dirty="0"/>
          </a:p>
        </p:txBody>
      </p:sp>
      <p:pic>
        <p:nvPicPr>
          <p:cNvPr id="4" name="Picture 3" descr="cid:image001.png@01D097BF.8A45EAD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30300" y="798988"/>
            <a:ext cx="6642100" cy="404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962400" y="3967163"/>
            <a:ext cx="2022475" cy="6048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738438" y="2424113"/>
            <a:ext cx="862012" cy="3571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4986338" y="1179513"/>
            <a:ext cx="862012" cy="3571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732870" y="1964263"/>
            <a:ext cx="1480608" cy="40631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Request for Dot Hill Branded Disk </a:t>
            </a:r>
            <a:r>
              <a:rPr lang="en-US" dirty="0" smtClean="0"/>
              <a:t>w/Quantum </a:t>
            </a:r>
            <a:r>
              <a:rPr lang="en-US" dirty="0"/>
              <a:t>Support</a:t>
            </a:r>
          </a:p>
        </p:txBody>
      </p:sp>
      <p:pic>
        <p:nvPicPr>
          <p:cNvPr id="8" name="Picture 7" descr="cid:image001.jpg@01D0EFB3.8C63324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728980"/>
            <a:ext cx="6464300" cy="40716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949257" y="2175192"/>
            <a:ext cx="721043" cy="310515"/>
          </a:xfrm>
          <a:prstGeom prst="ellipse">
            <a:avLst/>
          </a:prstGeom>
          <a:solidFill>
            <a:srgbClr val="FFFFFF">
              <a:alpha val="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95557" y="1082992"/>
            <a:ext cx="721043" cy="310515"/>
          </a:xfrm>
          <a:prstGeom prst="ellipse">
            <a:avLst/>
          </a:prstGeom>
          <a:solidFill>
            <a:srgbClr val="FFFFFF">
              <a:alpha val="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035424" y="3562984"/>
            <a:ext cx="1819275" cy="450215"/>
          </a:xfrm>
          <a:prstGeom prst="ellipse">
            <a:avLst/>
          </a:prstGeom>
          <a:solidFill>
            <a:srgbClr val="FFFFFF">
              <a:alpha val="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772047" y="1761064"/>
            <a:ext cx="1544095" cy="372455"/>
          </a:xfrm>
          <a:prstGeom prst="ellipse">
            <a:avLst/>
          </a:prstGeom>
          <a:solidFill>
            <a:srgbClr val="FFFFFF">
              <a:alpha val="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8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Request Routing (SPS/ASPS)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05" y="948026"/>
            <a:ext cx="8216220" cy="3776374"/>
          </a:xfrm>
        </p:spPr>
        <p:txBody>
          <a:bodyPr/>
          <a:lstStyle/>
          <a:p>
            <a:r>
              <a:rPr lang="en-US" dirty="0" smtClean="0"/>
              <a:t>SPS Supports </a:t>
            </a:r>
            <a:r>
              <a:rPr lang="en-US" dirty="0" err="1" smtClean="0"/>
              <a:t>StorNext</a:t>
            </a:r>
            <a:r>
              <a:rPr lang="en-US" dirty="0" smtClean="0"/>
              <a:t> use cases, else ASPS supports</a:t>
            </a:r>
          </a:p>
          <a:p>
            <a:r>
              <a:rPr lang="en-US" dirty="0" smtClean="0"/>
              <a:t>If </a:t>
            </a:r>
            <a:r>
              <a:rPr lang="en-US" dirty="0"/>
              <a:t>Product Line = “Dot Hill Disk” – </a:t>
            </a:r>
            <a:r>
              <a:rPr lang="en-US" b="1" dirty="0"/>
              <a:t>Route to ASPS always</a:t>
            </a:r>
            <a:r>
              <a:rPr lang="en-US" dirty="0"/>
              <a:t>, regardless of what it is associated with</a:t>
            </a:r>
          </a:p>
          <a:p>
            <a:r>
              <a:rPr lang="en-US" dirty="0" smtClean="0"/>
              <a:t>If </a:t>
            </a:r>
            <a:r>
              <a:rPr lang="en-US" dirty="0"/>
              <a:t>Product Line = “QX-Series” – </a:t>
            </a:r>
            <a:r>
              <a:rPr lang="en-US" b="1" dirty="0"/>
              <a:t>Route to SPS always</a:t>
            </a:r>
            <a:r>
              <a:rPr lang="en-US" dirty="0"/>
              <a:t> (by design, these are always in a </a:t>
            </a:r>
            <a:r>
              <a:rPr lang="en-US" dirty="0" err="1"/>
              <a:t>Stornext</a:t>
            </a:r>
            <a:r>
              <a:rPr lang="en-US" dirty="0"/>
              <a:t> environment).</a:t>
            </a:r>
          </a:p>
          <a:p>
            <a:r>
              <a:rPr lang="en-US" dirty="0" smtClean="0"/>
              <a:t>If </a:t>
            </a:r>
            <a:r>
              <a:rPr lang="en-US" dirty="0"/>
              <a:t>Product Line = “QXS Hybrid Storage” </a:t>
            </a:r>
            <a:r>
              <a:rPr lang="en-US" u="sng" dirty="0"/>
              <a:t>AND</a:t>
            </a:r>
            <a:endParaRPr lang="en-US" dirty="0"/>
          </a:p>
          <a:p>
            <a:pPr lvl="1"/>
            <a:r>
              <a:rPr lang="en-US" dirty="0" smtClean="0"/>
              <a:t>Top </a:t>
            </a:r>
            <a:r>
              <a:rPr lang="en-US" dirty="0"/>
              <a:t>Parent Product Line = </a:t>
            </a:r>
            <a:r>
              <a:rPr lang="en-US" dirty="0" err="1"/>
              <a:t>Xcellis</a:t>
            </a:r>
            <a:r>
              <a:rPr lang="en-US" dirty="0"/>
              <a:t> OR</a:t>
            </a:r>
          </a:p>
          <a:p>
            <a:pPr lvl="1"/>
            <a:r>
              <a:rPr lang="en-US" dirty="0" smtClean="0"/>
              <a:t>Top </a:t>
            </a:r>
            <a:r>
              <a:rPr lang="en-US" dirty="0"/>
              <a:t>Parent Product Line = </a:t>
            </a:r>
            <a:r>
              <a:rPr lang="en-US" dirty="0" err="1"/>
              <a:t>Artico</a:t>
            </a:r>
            <a:r>
              <a:rPr lang="en-US" dirty="0"/>
              <a:t> OR</a:t>
            </a:r>
          </a:p>
          <a:p>
            <a:pPr lvl="1"/>
            <a:r>
              <a:rPr lang="en-US" dirty="0" smtClean="0"/>
              <a:t>Top </a:t>
            </a:r>
            <a:r>
              <a:rPr lang="en-US" dirty="0"/>
              <a:t>Parent Product Line LIKE </a:t>
            </a:r>
            <a:r>
              <a:rPr lang="en-US" dirty="0" err="1"/>
              <a:t>StorNext</a:t>
            </a:r>
            <a:r>
              <a:rPr lang="en-US" dirty="0"/>
              <a:t> Pro% OR</a:t>
            </a:r>
          </a:p>
          <a:p>
            <a:pPr lvl="1"/>
            <a:r>
              <a:rPr lang="en-US" dirty="0" smtClean="0"/>
              <a:t>Product </a:t>
            </a:r>
            <a:r>
              <a:rPr lang="en-US" dirty="0"/>
              <a:t>Line of any relationship (parent or sibling) in the </a:t>
            </a:r>
            <a:r>
              <a:rPr lang="en-US" dirty="0" err="1"/>
              <a:t>Config</a:t>
            </a:r>
            <a:r>
              <a:rPr lang="en-US" dirty="0"/>
              <a:t> = SPSO AEL500 OR </a:t>
            </a:r>
            <a:r>
              <a:rPr lang="en-US" dirty="0" err="1"/>
              <a:t>Stornext</a:t>
            </a:r>
            <a:r>
              <a:rPr lang="en-US" dirty="0"/>
              <a:t> M440 OR </a:t>
            </a:r>
            <a:r>
              <a:rPr lang="en-US" dirty="0" err="1"/>
              <a:t>Stornext</a:t>
            </a:r>
            <a:r>
              <a:rPr lang="en-US" dirty="0"/>
              <a:t> M660</a:t>
            </a:r>
            <a:br>
              <a:rPr lang="en-US" dirty="0"/>
            </a:br>
            <a:r>
              <a:rPr lang="en-US" dirty="0"/>
              <a:t>THEN – </a:t>
            </a:r>
            <a:r>
              <a:rPr lang="en-US" b="1" dirty="0"/>
              <a:t>Route to SPS, </a:t>
            </a:r>
            <a:r>
              <a:rPr lang="en-US" dirty="0"/>
              <a:t>ELSE </a:t>
            </a:r>
            <a:r>
              <a:rPr lang="en-US" b="1" dirty="0"/>
              <a:t>Route to ASPS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7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QXS-2400 Fulfilled with QXS-424 – IB Record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3"/>
          <a:stretch/>
        </p:blipFill>
        <p:spPr bwMode="auto">
          <a:xfrm>
            <a:off x="1104900" y="742178"/>
            <a:ext cx="6808788" cy="410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64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QXS-2400 Fulfilled with QXS-424 (cont.) – SR Form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55700" y="626110"/>
            <a:ext cx="7010400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4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FRU/CRU </a:t>
            </a:r>
            <a:r>
              <a:rPr lang="en-US" dirty="0" smtClean="0"/>
              <a:t>Strategy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95805" y="795626"/>
            <a:ext cx="8216220" cy="3972317"/>
          </a:xfrm>
        </p:spPr>
        <p:txBody>
          <a:bodyPr/>
          <a:lstStyle/>
          <a:p>
            <a:r>
              <a:rPr lang="en-US" sz="1800" dirty="0"/>
              <a:t>All field replaceable components are defined as CRUs</a:t>
            </a:r>
          </a:p>
          <a:p>
            <a:r>
              <a:rPr lang="en-US" sz="1800" dirty="0"/>
              <a:t>Most CRUs shared between </a:t>
            </a:r>
            <a:r>
              <a:rPr lang="en-US" sz="1800" dirty="0" smtClean="0"/>
              <a:t>QXS 3/4/6</a:t>
            </a:r>
            <a:r>
              <a:rPr lang="en-US" sz="1800" dirty="0"/>
              <a:t>, </a:t>
            </a:r>
            <a:r>
              <a:rPr lang="en-US" sz="1800" dirty="0" smtClean="0"/>
              <a:t>QXS 1200/2400/5600</a:t>
            </a:r>
            <a:r>
              <a:rPr lang="en-US" sz="1800" dirty="0"/>
              <a:t>, DH Reseller, some critical components </a:t>
            </a:r>
            <a:r>
              <a:rPr lang="en-US" sz="1800" dirty="0" smtClean="0"/>
              <a:t>different</a:t>
            </a:r>
            <a:endParaRPr lang="en-US" sz="1800" dirty="0"/>
          </a:p>
          <a:p>
            <a:pPr lvl="1"/>
            <a:r>
              <a:rPr lang="en-US" sz="1400" dirty="0"/>
              <a:t>Controllers and Chassis CRUs for QXS 3/4/6, QXS 12/24/56, and Dot Hill branded systems are not interchangeable</a:t>
            </a:r>
          </a:p>
          <a:p>
            <a:pPr lvl="1"/>
            <a:r>
              <a:rPr lang="en-US" sz="1400" dirty="0" smtClean="0"/>
              <a:t>Refer </a:t>
            </a:r>
            <a:r>
              <a:rPr lang="en-US" sz="1400" dirty="0"/>
              <a:t>to individual product columns on </a:t>
            </a:r>
            <a:r>
              <a:rPr lang="en-US" sz="1400" dirty="0" smtClean="0"/>
              <a:t>new consolidated FRU/CRU </a:t>
            </a:r>
            <a:r>
              <a:rPr lang="en-US" sz="1400" dirty="0"/>
              <a:t>list</a:t>
            </a:r>
          </a:p>
          <a:p>
            <a:r>
              <a:rPr lang="en-US" sz="1800" dirty="0"/>
              <a:t>Consolidated FRU/CRU list has been updated to show field replaceable components for:</a:t>
            </a:r>
          </a:p>
          <a:p>
            <a:pPr lvl="1"/>
            <a:r>
              <a:rPr lang="en-US" sz="1400" dirty="0"/>
              <a:t>Legacy Quantum branded QXS 1200/2400/5600.</a:t>
            </a:r>
          </a:p>
          <a:p>
            <a:pPr lvl="1"/>
            <a:r>
              <a:rPr lang="en-US" sz="1400" dirty="0"/>
              <a:t>Dot Hill branded disk as part of Dot Hill Reseller Part 1.5 (Dot Hill branded disk with Quantum support</a:t>
            </a:r>
            <a:r>
              <a:rPr lang="en-US" sz="1400" dirty="0" smtClean="0"/>
              <a:t>.)</a:t>
            </a:r>
            <a:endParaRPr lang="en-US" sz="1400" dirty="0"/>
          </a:p>
          <a:p>
            <a:pPr lvl="1"/>
            <a:r>
              <a:rPr lang="en-US" sz="1400" dirty="0"/>
              <a:t>New Quantum branded QXS 3/4/6 </a:t>
            </a:r>
            <a:r>
              <a:rPr lang="en-US" sz="1400" dirty="0" smtClean="0"/>
              <a:t>models</a:t>
            </a:r>
          </a:p>
          <a:p>
            <a:pPr lvl="1"/>
            <a:r>
              <a:rPr lang="en-US" sz="1400" dirty="0" err="1" smtClean="0"/>
              <a:t>Xcellis</a:t>
            </a:r>
            <a:r>
              <a:rPr lang="en-US" sz="1400" dirty="0" smtClean="0"/>
              <a:t> Disk</a:t>
            </a:r>
            <a:endParaRPr lang="en-US" sz="1400" dirty="0"/>
          </a:p>
          <a:p>
            <a:pPr lvl="1"/>
            <a:r>
              <a:rPr lang="en-US" sz="1400" dirty="0"/>
              <a:t>Part Number 6-67820-01, Rev </a:t>
            </a:r>
            <a:r>
              <a:rPr lang="en-US" sz="1400" dirty="0" smtClean="0"/>
              <a:t>S</a:t>
            </a:r>
          </a:p>
          <a:p>
            <a:pPr lvl="1"/>
            <a:r>
              <a:rPr lang="en-US" sz="1400" dirty="0"/>
              <a:t>Demo if time available</a:t>
            </a:r>
          </a:p>
        </p:txBody>
      </p:sp>
    </p:spTree>
    <p:extLst>
      <p:ext uri="{BB962C8B-B14F-4D97-AF65-F5344CB8AC3E}">
        <p14:creationId xmlns:p14="http://schemas.microsoft.com/office/powerpoint/2010/main" val="24841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05" y="706725"/>
            <a:ext cx="8216220" cy="4559541"/>
          </a:xfrm>
        </p:spPr>
        <p:txBody>
          <a:bodyPr/>
          <a:lstStyle/>
          <a:p>
            <a:r>
              <a:rPr lang="en-US" sz="1800" b="1" dirty="0" smtClean="0"/>
              <a:t>RAID Chassis</a:t>
            </a:r>
            <a:r>
              <a:rPr lang="en-US" sz="1800" dirty="0" smtClean="0"/>
              <a:t> </a:t>
            </a:r>
            <a:r>
              <a:rPr lang="en-US" sz="1800" dirty="0"/>
              <a:t>- There are four types of chassis.  The </a:t>
            </a:r>
            <a:r>
              <a:rPr lang="en-US" sz="1800" dirty="0" smtClean="0"/>
              <a:t>description that </a:t>
            </a:r>
            <a:r>
              <a:rPr lang="en-US" sz="1800" dirty="0"/>
              <a:t>populates in the SR will indicate 2U12 w/LFF, </a:t>
            </a:r>
            <a:r>
              <a:rPr lang="en-US" sz="1800" dirty="0" smtClean="0"/>
              <a:t>2U24 </a:t>
            </a:r>
            <a:r>
              <a:rPr lang="en-US" sz="1800" dirty="0"/>
              <a:t>w/SFF, 2U48, or 4</a:t>
            </a:r>
            <a:r>
              <a:rPr lang="en-US" sz="1800" dirty="0" smtClean="0"/>
              <a:t>U56.  Service will match this to the corresponding CRU on the FRU/CRU list.</a:t>
            </a:r>
          </a:p>
          <a:p>
            <a:r>
              <a:rPr lang="en-US" sz="1800" b="1" dirty="0" smtClean="0"/>
              <a:t>Controller</a:t>
            </a:r>
            <a:r>
              <a:rPr lang="en-US" sz="1800" dirty="0" smtClean="0"/>
              <a:t> – There are three types of controllers; EX, LX, and FX.  </a:t>
            </a:r>
          </a:p>
          <a:p>
            <a:pPr lvl="1"/>
            <a:r>
              <a:rPr lang="en-US" sz="1400" dirty="0" smtClean="0"/>
              <a:t>QXS-3xx uses EX</a:t>
            </a:r>
          </a:p>
          <a:p>
            <a:pPr lvl="1"/>
            <a:r>
              <a:rPr lang="en-US" sz="1400" dirty="0" smtClean="0"/>
              <a:t>QXS-4xx uses LX</a:t>
            </a:r>
          </a:p>
          <a:p>
            <a:pPr lvl="1"/>
            <a:r>
              <a:rPr lang="en-US" sz="1400" dirty="0" smtClean="0"/>
              <a:t>QCS-6xx uses FX</a:t>
            </a:r>
          </a:p>
          <a:p>
            <a:pPr lvl="1"/>
            <a:r>
              <a:rPr lang="en-US" sz="1400" dirty="0" smtClean="0"/>
              <a:t>Note: all controllers are available in CNC </a:t>
            </a:r>
            <a:r>
              <a:rPr lang="en-US" sz="1400" dirty="0"/>
              <a:t>(FC/iSCSI) </a:t>
            </a:r>
            <a:r>
              <a:rPr lang="en-US" sz="1400" dirty="0" smtClean="0"/>
              <a:t>or  </a:t>
            </a:r>
            <a:r>
              <a:rPr lang="en-US" sz="1400" dirty="0"/>
              <a:t>SAS</a:t>
            </a:r>
          </a:p>
          <a:p>
            <a:r>
              <a:rPr lang="en-US" sz="1800" b="1" dirty="0" smtClean="0"/>
              <a:t>Drive</a:t>
            </a:r>
            <a:r>
              <a:rPr lang="en-US" sz="1800" dirty="0" smtClean="0"/>
              <a:t> – There are two sizes of drives; Large Form Factor (LFF) and Small Form Factor (SFF).  The two sizes of drives will install on one of four types of drive sleds; LV2, </a:t>
            </a:r>
            <a:r>
              <a:rPr lang="en-US" sz="1800" dirty="0"/>
              <a:t>HV2, SFF, </a:t>
            </a:r>
            <a:r>
              <a:rPr lang="en-US" sz="1800" dirty="0" smtClean="0"/>
              <a:t>and SV3.</a:t>
            </a:r>
          </a:p>
          <a:p>
            <a:pPr lvl="1"/>
            <a:r>
              <a:rPr lang="en-US" sz="1400" dirty="0" smtClean="0"/>
              <a:t>LV2 is standard LFF sled with an LFF style drive</a:t>
            </a:r>
          </a:p>
          <a:p>
            <a:pPr lvl="1"/>
            <a:r>
              <a:rPr lang="en-US" sz="1400" dirty="0" smtClean="0"/>
              <a:t>HV2 is a hybrid sled allowing an SFF drive to be placed into an LFF compatible chassis</a:t>
            </a:r>
          </a:p>
          <a:p>
            <a:pPr lvl="1"/>
            <a:r>
              <a:rPr lang="en-US" sz="1400" dirty="0" smtClean="0"/>
              <a:t>SFF </a:t>
            </a:r>
            <a:r>
              <a:rPr lang="en-US" sz="1400" dirty="0"/>
              <a:t>is </a:t>
            </a:r>
            <a:r>
              <a:rPr lang="en-US" sz="1400" dirty="0" smtClean="0"/>
              <a:t>a standard SFF sled with a SFF style drive</a:t>
            </a:r>
          </a:p>
          <a:p>
            <a:pPr lvl="1"/>
            <a:r>
              <a:rPr lang="en-US" sz="1400" dirty="0" smtClean="0"/>
              <a:t>SV3 is a SFF sled that fits into a 2U48 chassis</a:t>
            </a:r>
          </a:p>
          <a:p>
            <a:pPr lvl="1"/>
            <a:r>
              <a:rPr lang="en-US" sz="1400" dirty="0" smtClean="0"/>
              <a:t>Note that all SSDs are SFF drives requiring one either, SFF,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HV2, or SV3 sled</a:t>
            </a:r>
          </a:p>
        </p:txBody>
      </p:sp>
    </p:spTree>
    <p:extLst>
      <p:ext uri="{BB962C8B-B14F-4D97-AF65-F5344CB8AC3E}">
        <p14:creationId xmlns:p14="http://schemas.microsoft.com/office/powerpoint/2010/main" val="105286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Next - Step 2 – Launch and </a:t>
            </a:r>
            <a:r>
              <a:rPr lang="en-US" dirty="0" smtClean="0"/>
              <a:t>Consolidation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95805" y="3005667"/>
            <a:ext cx="8216220" cy="17356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first half of </a:t>
            </a:r>
            <a:r>
              <a:rPr lang="en-US" dirty="0" smtClean="0"/>
              <a:t>FY’17 </a:t>
            </a:r>
            <a:r>
              <a:rPr lang="en-US" dirty="0"/>
              <a:t>price </a:t>
            </a:r>
            <a:r>
              <a:rPr lang="en-US" dirty="0" smtClean="0"/>
              <a:t>book v84 and </a:t>
            </a:r>
            <a:r>
              <a:rPr lang="en-US" dirty="0"/>
              <a:t>marketing collateral will publically release the QXS Hybrid Disk part number and pricing</a:t>
            </a:r>
          </a:p>
          <a:p>
            <a:r>
              <a:rPr lang="en-US" dirty="0"/>
              <a:t>QX, QXS-SN and </a:t>
            </a:r>
            <a:r>
              <a:rPr lang="en-US" dirty="0" smtClean="0"/>
              <a:t>Dot Hill </a:t>
            </a:r>
            <a:r>
              <a:rPr lang="en-US" dirty="0"/>
              <a:t>part numbers will go EOL to push orders to the new part numbers</a:t>
            </a:r>
          </a:p>
          <a:p>
            <a:r>
              <a:rPr lang="en-US" dirty="0" err="1"/>
              <a:t>StorNext</a:t>
            </a:r>
            <a:r>
              <a:rPr lang="en-US" dirty="0"/>
              <a:t> users would use the QXS Hybrid Disk section of the price book to buy user storage</a:t>
            </a:r>
          </a:p>
          <a:p>
            <a:r>
              <a:rPr lang="en-US" dirty="0"/>
              <a:t>All orders will completely fulfilled through Avnet and Hammer</a:t>
            </a:r>
          </a:p>
          <a:p>
            <a:r>
              <a:rPr lang="en-US" dirty="0"/>
              <a:t>All orders will ship with G222 firmware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5463449" y="957173"/>
          <a:ext cx="1856776" cy="197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1321949" y="957173"/>
          <a:ext cx="4032075" cy="197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ight Arrow 5"/>
          <p:cNvSpPr/>
          <p:nvPr/>
        </p:nvSpPr>
        <p:spPr>
          <a:xfrm>
            <a:off x="5305044" y="1749254"/>
            <a:ext cx="306961" cy="52451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Cross 6"/>
          <p:cNvSpPr/>
          <p:nvPr/>
        </p:nvSpPr>
        <p:spPr>
          <a:xfrm>
            <a:off x="2535138" y="1903937"/>
            <a:ext cx="242047" cy="215153"/>
          </a:xfrm>
          <a:prstGeom prst="pl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Cross 7"/>
          <p:cNvSpPr/>
          <p:nvPr/>
        </p:nvSpPr>
        <p:spPr>
          <a:xfrm>
            <a:off x="3920091" y="1903936"/>
            <a:ext cx="242047" cy="215153"/>
          </a:xfrm>
          <a:prstGeom prst="pl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 </a:t>
            </a:r>
            <a:r>
              <a:rPr lang="en-US" dirty="0" smtClean="0"/>
              <a:t>Components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05" y="732126"/>
            <a:ext cx="8216220" cy="4233574"/>
          </a:xfrm>
        </p:spPr>
        <p:txBody>
          <a:bodyPr/>
          <a:lstStyle/>
          <a:p>
            <a:r>
              <a:rPr lang="en-US" sz="1800" b="1" dirty="0" smtClean="0"/>
              <a:t>Expansion Module Chassis </a:t>
            </a:r>
            <a:r>
              <a:rPr lang="en-US" sz="1800" dirty="0" smtClean="0"/>
              <a:t>– Expansion modules don’t have controllers, they have less capable I/O Modules (IOMs)</a:t>
            </a:r>
          </a:p>
          <a:p>
            <a:pPr lvl="1"/>
            <a:r>
              <a:rPr lang="en-US" sz="1400" dirty="0"/>
              <a:t>Shares same chassis with RAID, just a difference in the controller à IOM</a:t>
            </a:r>
          </a:p>
          <a:p>
            <a:pPr lvl="1"/>
            <a:r>
              <a:rPr lang="en-US" sz="1400" dirty="0"/>
              <a:t>Still have 2U12, 2U24, 2U48, and 4U56 options</a:t>
            </a:r>
          </a:p>
          <a:p>
            <a:pPr lvl="1"/>
            <a:r>
              <a:rPr lang="en-US" sz="1400" dirty="0"/>
              <a:t>IOM choice is dictated by the choice of controller</a:t>
            </a:r>
          </a:p>
          <a:p>
            <a:pPr lvl="2"/>
            <a:r>
              <a:rPr lang="en-US" sz="1200" dirty="0"/>
              <a:t>Choice #1 compatible with 3xx (EX) and 4xx (LX) low density (2U12 and 2U24) chassis / controller pairs</a:t>
            </a:r>
          </a:p>
          <a:p>
            <a:pPr lvl="2"/>
            <a:r>
              <a:rPr lang="en-US" sz="1200" dirty="0"/>
              <a:t>Choice </a:t>
            </a:r>
            <a:r>
              <a:rPr lang="en-US" sz="1200" dirty="0" smtClean="0"/>
              <a:t>#2 </a:t>
            </a:r>
            <a:r>
              <a:rPr lang="en-US" sz="1200" dirty="0"/>
              <a:t>compatible with 4xx (LX) high density (2U48 and 4U56) chassis / controller pairs</a:t>
            </a:r>
          </a:p>
          <a:p>
            <a:pPr lvl="2"/>
            <a:r>
              <a:rPr lang="en-US" sz="1200" dirty="0" smtClean="0"/>
              <a:t>Choice #3 </a:t>
            </a:r>
            <a:r>
              <a:rPr lang="en-US" sz="1200" dirty="0"/>
              <a:t>compatible with 6xx (FX) chassis / controller pair</a:t>
            </a:r>
          </a:p>
          <a:p>
            <a:r>
              <a:rPr lang="en-US" sz="1800" b="1" dirty="0" smtClean="0"/>
              <a:t>Power Supplies </a:t>
            </a:r>
            <a:r>
              <a:rPr lang="en-US" sz="1800" dirty="0" smtClean="0"/>
              <a:t>– There are six different Power Supplies for QXS-3,4,6</a:t>
            </a:r>
          </a:p>
          <a:p>
            <a:pPr lvl="1"/>
            <a:r>
              <a:rPr lang="en-US" sz="1400" dirty="0" smtClean="0"/>
              <a:t>2 different 595W power supplies for 2U12 and 2U24 chassis; Energy Star Certified and non-Energy Star Certified</a:t>
            </a:r>
          </a:p>
          <a:p>
            <a:pPr lvl="1"/>
            <a:r>
              <a:rPr lang="en-US" sz="1400" dirty="0" smtClean="0"/>
              <a:t>1000W power supply for 2U48 chassis</a:t>
            </a:r>
          </a:p>
          <a:p>
            <a:pPr lvl="1"/>
            <a:r>
              <a:rPr lang="en-US" sz="1400" dirty="0" smtClean="0"/>
              <a:t>3000W power supply for 4U56 chassis</a:t>
            </a:r>
          </a:p>
          <a:p>
            <a:pPr lvl="1"/>
            <a:r>
              <a:rPr lang="en-US" sz="1400" dirty="0" smtClean="0"/>
              <a:t>DC power supply option for 2U12 and 2U24 chassis</a:t>
            </a:r>
          </a:p>
          <a:p>
            <a:pPr lvl="1"/>
            <a:r>
              <a:rPr lang="en-US" sz="1400" dirty="0" smtClean="0"/>
              <a:t>DC power supply option for 4U56 chassis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844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determine Chassis CRU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05" y="732126"/>
            <a:ext cx="8216220" cy="4233574"/>
          </a:xfrm>
        </p:spPr>
        <p:txBody>
          <a:bodyPr/>
          <a:lstStyle/>
          <a:p>
            <a:r>
              <a:rPr lang="en-US" dirty="0" smtClean="0"/>
              <a:t>Description that populates in SR shows QXS 312, 324, 412, 424, 448, 456, 648, 656</a:t>
            </a:r>
          </a:p>
          <a:p>
            <a:pPr lvl="1"/>
            <a:r>
              <a:rPr lang="en-US" dirty="0" smtClean="0"/>
              <a:t>QXS-312/412 use 2U12 chassis</a:t>
            </a:r>
          </a:p>
          <a:p>
            <a:pPr lvl="1"/>
            <a:r>
              <a:rPr lang="en-US" dirty="0" smtClean="0"/>
              <a:t>QXS-324/424 use 2U24 chassis</a:t>
            </a:r>
          </a:p>
          <a:p>
            <a:pPr lvl="1"/>
            <a:r>
              <a:rPr lang="en-US" dirty="0" smtClean="0"/>
              <a:t>QXS-448/648 use 2U48 chassis</a:t>
            </a:r>
          </a:p>
          <a:p>
            <a:pPr lvl="1"/>
            <a:r>
              <a:rPr lang="en-US" dirty="0" smtClean="0"/>
              <a:t>QXS-456/656 use 4U56 chassis</a:t>
            </a:r>
          </a:p>
          <a:p>
            <a:r>
              <a:rPr lang="en-US" dirty="0" smtClean="0"/>
              <a:t>Example</a:t>
            </a:r>
            <a:r>
              <a:rPr lang="en-US" dirty="0"/>
              <a:t>: QUANTUM </a:t>
            </a:r>
            <a:r>
              <a:rPr lang="en-US" b="1" dirty="0"/>
              <a:t>QXS-448</a:t>
            </a:r>
            <a:r>
              <a:rPr lang="en-US" dirty="0"/>
              <a:t>RC,48 SLOT SV3 FC/ISCSI RAID </a:t>
            </a:r>
            <a:r>
              <a:rPr lang="en-US" dirty="0" smtClean="0"/>
              <a:t>CHASSIS</a:t>
            </a:r>
          </a:p>
          <a:p>
            <a:pPr lvl="1"/>
            <a:r>
              <a:rPr lang="en-US" dirty="0" smtClean="0"/>
              <a:t>Uses 2U48 CRU chassis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“CRU, CHASSIS, EMPTY, 2U48, 4XX/6XX, STX”, PN </a:t>
            </a:r>
            <a:r>
              <a:rPr lang="en-US" dirty="0" smtClean="0"/>
              <a:t>9-05082-01 on </a:t>
            </a:r>
            <a:r>
              <a:rPr lang="en-US" dirty="0"/>
              <a:t>FRU/CRU </a:t>
            </a:r>
            <a:r>
              <a:rPr lang="en-US" dirty="0" smtClean="0"/>
              <a:t>list</a:t>
            </a:r>
            <a:endParaRPr lang="en-US" dirty="0"/>
          </a:p>
          <a:p>
            <a:pPr lvl="1"/>
            <a:r>
              <a:rPr lang="en-US" dirty="0"/>
              <a:t>Can use Show FRUs command</a:t>
            </a:r>
          </a:p>
          <a:p>
            <a:pPr lvl="2"/>
            <a:r>
              <a:rPr lang="en-US" dirty="0"/>
              <a:t>Returns 1-, 3-, 9-  PN that can be referenced on the FRU/CRU.</a:t>
            </a:r>
          </a:p>
          <a:p>
            <a:pPr lvl="1"/>
            <a:endParaRPr lang="en-US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464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determine Controller CRU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05" y="732126"/>
            <a:ext cx="8216220" cy="4233574"/>
          </a:xfrm>
        </p:spPr>
        <p:txBody>
          <a:bodyPr/>
          <a:lstStyle/>
          <a:p>
            <a:r>
              <a:rPr lang="en-US" dirty="0" smtClean="0"/>
              <a:t>Description that populates in SR shows Model and FC/iSCSI (CNC) or SAS</a:t>
            </a:r>
          </a:p>
          <a:p>
            <a:pPr lvl="1"/>
            <a:r>
              <a:rPr lang="en-US" dirty="0" smtClean="0"/>
              <a:t>QXS-3xx = “EX” Controller</a:t>
            </a:r>
          </a:p>
          <a:p>
            <a:pPr lvl="1"/>
            <a:r>
              <a:rPr lang="en-US" dirty="0" smtClean="0"/>
              <a:t>QXS-4xx = “LX” Controller</a:t>
            </a:r>
          </a:p>
          <a:p>
            <a:pPr lvl="1"/>
            <a:r>
              <a:rPr lang="en-US" dirty="0" smtClean="0"/>
              <a:t>QXS-6xx = “FX” Controller</a:t>
            </a:r>
          </a:p>
          <a:p>
            <a:pPr lvl="1"/>
            <a:r>
              <a:rPr lang="en-US" dirty="0" smtClean="0"/>
              <a:t>FC/iSCSI = “CNC” on FRU/CRU list</a:t>
            </a:r>
          </a:p>
          <a:p>
            <a:r>
              <a:rPr lang="en-US" dirty="0" smtClean="0"/>
              <a:t>Example</a:t>
            </a:r>
            <a:r>
              <a:rPr lang="en-US" dirty="0"/>
              <a:t>: QUANTUM QXS-</a:t>
            </a:r>
            <a:r>
              <a:rPr lang="en-US" b="1" dirty="0"/>
              <a:t>448RC</a:t>
            </a:r>
            <a:r>
              <a:rPr lang="en-US" dirty="0"/>
              <a:t>,48 SLOT SV3 </a:t>
            </a:r>
            <a:r>
              <a:rPr lang="en-US" b="1" dirty="0"/>
              <a:t>FC/ISCSI</a:t>
            </a:r>
            <a:r>
              <a:rPr lang="en-US" dirty="0"/>
              <a:t> RAID CHASSIS</a:t>
            </a:r>
            <a:endParaRPr lang="en-US" dirty="0" smtClean="0"/>
          </a:p>
          <a:p>
            <a:pPr lvl="1"/>
            <a:r>
              <a:rPr lang="en-US" dirty="0" smtClean="0"/>
              <a:t>We know QXS-448 uses “LX” controller</a:t>
            </a:r>
          </a:p>
          <a:p>
            <a:pPr lvl="1"/>
            <a:r>
              <a:rPr lang="en-US" dirty="0" smtClean="0"/>
              <a:t>We know QXS-448 is a 2U48 high density chassis</a:t>
            </a:r>
          </a:p>
          <a:p>
            <a:pPr lvl="1"/>
            <a:r>
              <a:rPr lang="en-US" dirty="0" smtClean="0"/>
              <a:t>We know “FC/iSCSI” = “CNC”</a:t>
            </a:r>
          </a:p>
          <a:p>
            <a:pPr lvl="1"/>
            <a:r>
              <a:rPr lang="en-US" dirty="0" smtClean="0"/>
              <a:t>Select “CRU</a:t>
            </a:r>
            <a:r>
              <a:rPr lang="en-US" dirty="0"/>
              <a:t>, CONTROLLER, LX, CNC,HIGH </a:t>
            </a:r>
            <a:r>
              <a:rPr lang="en-US" dirty="0" smtClean="0"/>
              <a:t>DENSITY,4XX,STX”, PN 9-03980-01 on FRU/CRU list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650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determine Drive CRU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05" y="732126"/>
            <a:ext cx="8216220" cy="4233574"/>
          </a:xfrm>
        </p:spPr>
        <p:txBody>
          <a:bodyPr/>
          <a:lstStyle/>
          <a:p>
            <a:r>
              <a:rPr lang="en-US" dirty="0" smtClean="0"/>
              <a:t>Description that populates in SR shows  the sled type </a:t>
            </a:r>
          </a:p>
          <a:p>
            <a:pPr lvl="1"/>
            <a:r>
              <a:rPr lang="en-US" dirty="0" smtClean="0"/>
              <a:t>LV2 = standard LFF sled with an LFF style drive</a:t>
            </a:r>
          </a:p>
          <a:p>
            <a:pPr lvl="1"/>
            <a:r>
              <a:rPr lang="en-US" dirty="0" smtClean="0"/>
              <a:t>HV2 = hybrid sled allowing an SFF drive to be placed into an LFF compatible chassis</a:t>
            </a:r>
          </a:p>
          <a:p>
            <a:pPr lvl="1"/>
            <a:r>
              <a:rPr lang="en-US" dirty="0" smtClean="0"/>
              <a:t>SFF = standard SFF sled with an SFF style drive</a:t>
            </a:r>
          </a:p>
          <a:p>
            <a:pPr lvl="1"/>
            <a:r>
              <a:rPr lang="en-US" dirty="0" smtClean="0"/>
              <a:t>SV3 = SFF sled that fits into a 2U48 chassis</a:t>
            </a:r>
          </a:p>
          <a:p>
            <a:r>
              <a:rPr lang="en-US" dirty="0" smtClean="0"/>
              <a:t>Example</a:t>
            </a:r>
            <a:r>
              <a:rPr lang="en-US" dirty="0"/>
              <a:t>: QUANTUM QXS-448RC,48 SLOT </a:t>
            </a:r>
            <a:r>
              <a:rPr lang="en-US" b="1" dirty="0"/>
              <a:t>SV3</a:t>
            </a:r>
            <a:r>
              <a:rPr lang="en-US" dirty="0"/>
              <a:t> FC/ISCSI RAID CHASSIS</a:t>
            </a:r>
            <a:endParaRPr lang="en-US" dirty="0" smtClean="0"/>
          </a:p>
          <a:p>
            <a:pPr lvl="1"/>
            <a:r>
              <a:rPr lang="en-US" dirty="0"/>
              <a:t>Determine capacity of drive from </a:t>
            </a:r>
            <a:r>
              <a:rPr lang="en-US" dirty="0" smtClean="0"/>
              <a:t>Show </a:t>
            </a:r>
            <a:r>
              <a:rPr lang="en-US" dirty="0"/>
              <a:t>Disks </a:t>
            </a:r>
            <a:r>
              <a:rPr lang="en-US" dirty="0" smtClean="0"/>
              <a:t>command </a:t>
            </a:r>
            <a:r>
              <a:rPr lang="en-US" dirty="0"/>
              <a:t>or logs</a:t>
            </a:r>
          </a:p>
          <a:p>
            <a:pPr lvl="1"/>
            <a:r>
              <a:rPr lang="en-US" dirty="0"/>
              <a:t>Determine SED/non-SED from Show Disks command or logs</a:t>
            </a:r>
          </a:p>
          <a:p>
            <a:pPr lvl="1"/>
            <a:r>
              <a:rPr lang="en-US" dirty="0"/>
              <a:t>Determine speed of drive from Show Disks command or logs</a:t>
            </a:r>
          </a:p>
          <a:p>
            <a:pPr lvl="1"/>
            <a:r>
              <a:rPr lang="en-US" dirty="0" smtClean="0"/>
              <a:t>We know SV3 sled and thus SFF drive (2.5” HDD)</a:t>
            </a:r>
          </a:p>
          <a:p>
            <a:pPr lvl="1"/>
            <a:r>
              <a:rPr lang="en-US" dirty="0" smtClean="0"/>
              <a:t>Select SV3, capacity, SED/non-SED, and speed (or Reliability for SSDs) on FRU/CRU list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73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determine Power Supply CRU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05" y="732126"/>
            <a:ext cx="8216220" cy="4233574"/>
          </a:xfrm>
        </p:spPr>
        <p:txBody>
          <a:bodyPr/>
          <a:lstStyle/>
          <a:p>
            <a:r>
              <a:rPr lang="en-US" dirty="0" smtClean="0"/>
              <a:t>Description that populates in SR shows  the chassis type</a:t>
            </a:r>
          </a:p>
          <a:p>
            <a:pPr lvl="1"/>
            <a:r>
              <a:rPr lang="en-US" sz="1400" dirty="0"/>
              <a:t>2 different 595W power supplies for 2U12 and 2U24 chassis; Energy Star Certified and non-Energy Star Certified</a:t>
            </a:r>
          </a:p>
          <a:p>
            <a:pPr lvl="2"/>
            <a:r>
              <a:rPr lang="en-US" sz="1200" dirty="0"/>
              <a:t>Energy Star can be  found in Show FRUs  command and </a:t>
            </a:r>
            <a:r>
              <a:rPr lang="en-US" sz="1200" dirty="0" smtClean="0"/>
              <a:t>system Logs</a:t>
            </a:r>
            <a:endParaRPr lang="en-US" sz="1200" dirty="0"/>
          </a:p>
          <a:p>
            <a:pPr lvl="1"/>
            <a:r>
              <a:rPr lang="en-US" sz="1400" dirty="0"/>
              <a:t>1000W power supply for 2U48 chassis</a:t>
            </a:r>
          </a:p>
          <a:p>
            <a:pPr lvl="1"/>
            <a:r>
              <a:rPr lang="en-US" sz="1400" dirty="0"/>
              <a:t>3000W power supply for 4U56 chassis</a:t>
            </a:r>
          </a:p>
          <a:p>
            <a:pPr lvl="1"/>
            <a:r>
              <a:rPr lang="en-US" sz="1400" dirty="0"/>
              <a:t>DC power supply for 2U12 and 2U24 chassis</a:t>
            </a:r>
          </a:p>
          <a:p>
            <a:pPr lvl="1"/>
            <a:r>
              <a:rPr lang="en-US" sz="1400" dirty="0"/>
              <a:t>DC power supply for 4U56 chassis</a:t>
            </a:r>
          </a:p>
          <a:p>
            <a:r>
              <a:rPr lang="en-US" dirty="0" smtClean="0"/>
              <a:t>Example</a:t>
            </a:r>
            <a:r>
              <a:rPr lang="en-US" dirty="0"/>
              <a:t>: QUANTUM </a:t>
            </a:r>
            <a:r>
              <a:rPr lang="en-US" b="1" dirty="0"/>
              <a:t>QXS-448</a:t>
            </a:r>
            <a:r>
              <a:rPr lang="en-US" dirty="0"/>
              <a:t>RC,48 SLOT SV3 </a:t>
            </a:r>
            <a:r>
              <a:rPr lang="en-US" dirty="0" smtClean="0"/>
              <a:t>FC/ISCSI </a:t>
            </a:r>
            <a:r>
              <a:rPr lang="en-US" dirty="0"/>
              <a:t>RAID CHASSIS</a:t>
            </a:r>
            <a:endParaRPr lang="en-US" dirty="0" smtClean="0"/>
          </a:p>
          <a:p>
            <a:pPr lvl="1"/>
            <a:r>
              <a:rPr lang="en-US" dirty="0" smtClean="0"/>
              <a:t>QXS-448 uses 2U48 Chassis</a:t>
            </a:r>
          </a:p>
          <a:p>
            <a:pPr lvl="1"/>
            <a:r>
              <a:rPr lang="en-US" dirty="0" smtClean="0"/>
              <a:t>2U48 Chassis uses 1000W power supply</a:t>
            </a:r>
          </a:p>
          <a:p>
            <a:pPr lvl="1"/>
            <a:r>
              <a:rPr lang="en-US" dirty="0"/>
              <a:t>Select “CRU, </a:t>
            </a:r>
            <a:r>
              <a:rPr lang="en-US" dirty="0" smtClean="0"/>
              <a:t>PSU,1000W,AC,2U,STX”, PN 9-05096-01 from FRU/CRU list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7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" y="2853522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For meeting with Quantum, the </a:t>
            </a:r>
            <a:r>
              <a:rPr lang="en-US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b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specialist in the world.</a:t>
            </a:r>
            <a:endParaRPr lang="en-US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" y="2163177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THANK YOU</a:t>
            </a:r>
            <a:endParaRPr lang="en-US" sz="7200" dirty="0">
              <a:solidFill>
                <a:srgbClr val="00B6F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825" y="4725591"/>
            <a:ext cx="73104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© </a:t>
            </a:r>
            <a:r>
              <a:rPr lang="en-US" sz="800" kern="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2013 </a:t>
            </a: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</a:b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does 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40209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311091" y="3063523"/>
            <a:ext cx="2184934" cy="811855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>
                  <a:alpha val="42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QXS Hybrid Disk Building </a:t>
            </a:r>
            <a:r>
              <a:rPr lang="en-US" dirty="0" smtClean="0"/>
              <a:t>Block Configuration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721169"/>
              </p:ext>
            </p:extLst>
          </p:nvPr>
        </p:nvGraphicFramePr>
        <p:xfrm>
          <a:off x="395288" y="947738"/>
          <a:ext cx="8216900" cy="357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365125" y="975333"/>
            <a:ext cx="8286023" cy="101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27013" indent="-227013" algn="l" defTabSz="914400" rtl="0" eaLnBrk="1" fontAlgn="base" latinLnBrk="0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7"/>
              </a:buBlip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569913" indent="-171450" algn="l" defTabSz="914400" rtl="0" eaLnBrk="1" fontAlgn="base" latinLnBrk="0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8838" indent="-173038" algn="l" defTabSz="914400" rtl="0" eaLnBrk="1" fontAlgn="base" latinLnBrk="0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84263" indent="-109538" algn="l" defTabSz="914400" rtl="0" eaLnBrk="1" fontAlgn="base" latinLnBrk="0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255713" indent="-109538" algn="l" defTabSz="914400" rtl="0" eaLnBrk="1" fontAlgn="base" latinLnBrk="0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Selling today</a:t>
            </a:r>
          </a:p>
          <a:p>
            <a:pPr lvl="1"/>
            <a:r>
              <a:rPr lang="en-US" dirty="0"/>
              <a:t>QX and QXS-SN were priced and configured with a limited set of capacity combinations in complete bundles (drives, chassis and connectivity)</a:t>
            </a:r>
          </a:p>
          <a:p>
            <a:pPr lvl="1"/>
            <a:r>
              <a:rPr lang="en-US" dirty="0" smtClean="0"/>
              <a:t>Dot Hill resale offers </a:t>
            </a:r>
            <a:r>
              <a:rPr lang="en-US" dirty="0"/>
              <a:t>a broader set of bundles (drives and chassis) but with the option to customize the number and type of drives </a:t>
            </a:r>
          </a:p>
          <a:p>
            <a:r>
              <a:rPr lang="en-US" dirty="0"/>
              <a:t>QXS Hybrid Disk will use building blocks to build complete systems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1036" y="3808118"/>
            <a:ext cx="3265607" cy="751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1036" y="4391939"/>
            <a:ext cx="3265607" cy="75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New__2015_Quantum_PowerPoint_Template_-_Widescreen_Format_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_New__2015_Quantum_PowerPoint_Template_-_Widescreen_Format_[P00582A]</Template>
  <TotalTime>10681</TotalTime>
  <Words>8093</Words>
  <Application>Microsoft Macintosh PowerPoint</Application>
  <PresentationFormat>On-screen Show (16:9)</PresentationFormat>
  <Paragraphs>976</Paragraphs>
  <Slides>85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ＭＳ Ｐゴシック</vt:lpstr>
      <vt:lpstr>Wingdings</vt:lpstr>
      <vt:lpstr>_New__2015_Quantum_PowerPoint_Template_-_Widescreen_Format_[P00582A]</vt:lpstr>
      <vt:lpstr>PowerPoint Presentation</vt:lpstr>
      <vt:lpstr>Agenda</vt:lpstr>
      <vt:lpstr> Product Overview</vt:lpstr>
      <vt:lpstr>Product Goals</vt:lpstr>
      <vt:lpstr>Step 1 – Transition</vt:lpstr>
      <vt:lpstr>Step 1 – Transition (cont.)</vt:lpstr>
      <vt:lpstr>Step 1 – Transition - Flyer</vt:lpstr>
      <vt:lpstr>Where to Next - Step 2 – Launch and Consolidation</vt:lpstr>
      <vt:lpstr>QXS Hybrid Disk Building Block Configuration</vt:lpstr>
      <vt:lpstr>QXS Hybrid Disk Building Block Options</vt:lpstr>
      <vt:lpstr>QXS Hybrid Disk Building Blocks</vt:lpstr>
      <vt:lpstr>QXS Hybrid Disk Naming</vt:lpstr>
      <vt:lpstr>QXS-3xx</vt:lpstr>
      <vt:lpstr>QXS-4xx</vt:lpstr>
      <vt:lpstr>QXS-6xx</vt:lpstr>
      <vt:lpstr>Expansion IOM</vt:lpstr>
      <vt:lpstr>QXS and Dot Hill Populations</vt:lpstr>
      <vt:lpstr>Populations Overview</vt:lpstr>
      <vt:lpstr>Populations – Ordering and Fulfillment Timeline</vt:lpstr>
      <vt:lpstr>Populations – Ordering and Fulfillment Timeline (cont.)</vt:lpstr>
      <vt:lpstr>Populations – Ordering and Fulfillment Timeline (cont.)</vt:lpstr>
      <vt:lpstr>Populations – Ordering and Fulfillment Timeline (cont.)</vt:lpstr>
      <vt:lpstr>Populations – Ordering and Fulfillment Timeline (cont.)</vt:lpstr>
      <vt:lpstr>QXS and Dot Hill Reseller Populations Details</vt:lpstr>
      <vt:lpstr>QXS and Dot Hill Reseller Populations Details (cont.)</vt:lpstr>
      <vt:lpstr>QXS and Dot Hill Reseller Populations Details (cont.)</vt:lpstr>
      <vt:lpstr>QXS and Dot Hill Reseller Populations Details (cont.)</vt:lpstr>
      <vt:lpstr>QXS and Dot Hill Reseller Populations Details (cont.)</vt:lpstr>
      <vt:lpstr>QXS Licensing</vt:lpstr>
      <vt:lpstr>QXS Licensing Synopsis</vt:lpstr>
      <vt:lpstr>Licensable Features New to Quantum</vt:lpstr>
      <vt:lpstr>QXS License Details</vt:lpstr>
      <vt:lpstr>Quantum-branded QXS-3/4/6 Licensing Process</vt:lpstr>
      <vt:lpstr>Quantum-branded QXS-3/4/6 Licensing Process (cont.)</vt:lpstr>
      <vt:lpstr>Quantum-branded QXS-3/4/6 Licensing Process (cont.)</vt:lpstr>
      <vt:lpstr>Quantum-branded QXS-3/4/6 Licensing Process (cont.)</vt:lpstr>
      <vt:lpstr>Quantum-branded QXS-3/4/6 Licensing Process (cont.)</vt:lpstr>
      <vt:lpstr>Seagate Licensing Process </vt:lpstr>
      <vt:lpstr>Licensing for Various Populations</vt:lpstr>
      <vt:lpstr>Virtual Volumes</vt:lpstr>
      <vt:lpstr>Traditional Linear Volumes</vt:lpstr>
      <vt:lpstr>Virtual (Mapped) Volumes</vt:lpstr>
      <vt:lpstr>Virtual volumes - continued</vt:lpstr>
      <vt:lpstr>Four volumes – linear vs. virtual</vt:lpstr>
      <vt:lpstr>Virtual volumes – practical considerations</vt:lpstr>
      <vt:lpstr>Practical considerations - continued</vt:lpstr>
      <vt:lpstr>Write Rates</vt:lpstr>
      <vt:lpstr>QXS Firmware</vt:lpstr>
      <vt:lpstr>Firmware Versions and Bundles</vt:lpstr>
      <vt:lpstr>Firmware Versions and Bundles</vt:lpstr>
      <vt:lpstr>Firmware Versions and Bundles (cont.)</vt:lpstr>
      <vt:lpstr>Firmware Versions and Bundles (cont.)</vt:lpstr>
      <vt:lpstr>G222 Firmware</vt:lpstr>
      <vt:lpstr> Training and Documentation</vt:lpstr>
      <vt:lpstr>Oracle SR Form Decoder Tool</vt:lpstr>
      <vt:lpstr>Decoder Tool – QXS Chassis</vt:lpstr>
      <vt:lpstr>Decoder Tool – Information Page</vt:lpstr>
      <vt:lpstr>Decoder Tool – Specific Drive Sled Information</vt:lpstr>
      <vt:lpstr>Decoder Tool – Additional Features</vt:lpstr>
      <vt:lpstr>Example: QXS-324 (1)</vt:lpstr>
      <vt:lpstr>Example: QXS-324 (2)</vt:lpstr>
      <vt:lpstr>Example: QXS-324 (3)</vt:lpstr>
      <vt:lpstr>Example: QXS-324 (4)</vt:lpstr>
      <vt:lpstr>Example: QXS-324 (5)</vt:lpstr>
      <vt:lpstr> Service Product Management</vt:lpstr>
      <vt:lpstr>Customer Experience</vt:lpstr>
      <vt:lpstr>Challenges We Must Overcome with Dot Hill Reseller</vt:lpstr>
      <vt:lpstr>Existing Dot Hill Contracts in Oracle</vt:lpstr>
      <vt:lpstr>EMEA IB Example from Hammer</vt:lpstr>
      <vt:lpstr>Software License Example-Q-Tier</vt:lpstr>
      <vt:lpstr> Service Program Management</vt:lpstr>
      <vt:lpstr>Important Points for Service</vt:lpstr>
      <vt:lpstr>Service Request for Dot Hill Branded Disk w/Dot Hill Support</vt:lpstr>
      <vt:lpstr>Service Request for Dot Hill Branded Disk w/Quantum Support</vt:lpstr>
      <vt:lpstr>Service Request Routing (SPS/ASPS) Goal</vt:lpstr>
      <vt:lpstr>QXS-2400 Fulfilled with QXS-424 – IB Record</vt:lpstr>
      <vt:lpstr>QXS-2400 Fulfilled with QXS-424 (cont.) – SR Form</vt:lpstr>
      <vt:lpstr>FRU/CRU Strategy</vt:lpstr>
      <vt:lpstr>CRU Components</vt:lpstr>
      <vt:lpstr>CRU Components (cont.)</vt:lpstr>
      <vt:lpstr>How to determine Chassis CRU Example </vt:lpstr>
      <vt:lpstr>How to determine Controller CRU Example</vt:lpstr>
      <vt:lpstr>How to determine Drive CRU Example</vt:lpstr>
      <vt:lpstr>How to determine Power Supply CRU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Quantum 16:9</dc:subject>
  <dc:creator>Jim Hibbard</dc:creator>
  <cp:keywords>Template Mater 2015</cp:keywords>
  <cp:lastModifiedBy>Dave Mason</cp:lastModifiedBy>
  <cp:revision>384</cp:revision>
  <cp:lastPrinted>2016-06-24T13:07:02Z</cp:lastPrinted>
  <dcterms:created xsi:type="dcterms:W3CDTF">2015-06-29T19:53:47Z</dcterms:created>
  <dcterms:modified xsi:type="dcterms:W3CDTF">2016-06-27T14:11:50Z</dcterms:modified>
</cp:coreProperties>
</file>