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10"/>
  </p:notesMasterIdLst>
  <p:handoutMasterIdLst>
    <p:handoutMasterId r:id="rId11"/>
  </p:handoutMasterIdLst>
  <p:sldIdLst>
    <p:sldId id="581" r:id="rId3"/>
    <p:sldId id="473" r:id="rId4"/>
    <p:sldId id="582" r:id="rId5"/>
    <p:sldId id="583" r:id="rId6"/>
    <p:sldId id="585" r:id="rId7"/>
    <p:sldId id="586" r:id="rId8"/>
    <p:sldId id="584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6F1"/>
    <a:srgbClr val="6A9733"/>
    <a:srgbClr val="85E2FF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8162" autoAdjust="0"/>
  </p:normalViewPr>
  <p:slideViewPr>
    <p:cSldViewPr snapToGrid="0" showGuides="1">
      <p:cViewPr>
        <p:scale>
          <a:sx n="100" d="100"/>
          <a:sy n="100" d="100"/>
        </p:scale>
        <p:origin x="-1752" y="-882"/>
      </p:cViewPr>
      <p:guideLst>
        <p:guide orient="horz" pos="186"/>
        <p:guide pos="4709"/>
        <p:guide pos="56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3" d="100"/>
          <a:sy n="103" d="100"/>
        </p:scale>
        <p:origin x="-324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21APR2015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StorNext</a:t>
            </a:r>
            <a:r>
              <a:rPr lang="en-US" dirty="0" smtClean="0"/>
              <a:t>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“AJ Lewis”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1400" dirty="0"/>
              <a:t>Importing Historical Statistics into Connect</a:t>
            </a:r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Statistics import overview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Manual command line process</a:t>
            </a:r>
          </a:p>
          <a:p>
            <a:pPr eaLnBrk="1" hangingPunct="1"/>
            <a:r>
              <a:rPr lang="en-US" dirty="0" smtClean="0"/>
              <a:t>Run on each system from which statistics should be imported</a:t>
            </a:r>
          </a:p>
          <a:p>
            <a:pPr eaLnBrk="1" hangingPunct="1"/>
            <a:r>
              <a:rPr lang="en-US" dirty="0" smtClean="0"/>
              <a:t>Only works for statistics generated in </a:t>
            </a:r>
            <a:r>
              <a:rPr lang="en-US" dirty="0" err="1" smtClean="0"/>
              <a:t>StorNext</a:t>
            </a:r>
            <a:r>
              <a:rPr lang="en-US" dirty="0" smtClean="0"/>
              <a:t> 5.0 and later</a:t>
            </a:r>
          </a:p>
          <a:p>
            <a:pPr eaLnBrk="1" hangingPunct="1"/>
            <a:r>
              <a:rPr lang="en-US" dirty="0" err="1" smtClean="0"/>
              <a:t>Recurses</a:t>
            </a:r>
            <a:r>
              <a:rPr lang="en-US" dirty="0" smtClean="0"/>
              <a:t> through the given directory and finds statistics generated in the given date range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Usage: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/opt/quantum/mintd/sendstats.py –h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usage: sendstats.py [-h] --range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[-V] --path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PATH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optional arguments: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-h, --help           show this help message and exit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--range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Start and End Date Values. Format is mm/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yyyy:HH:MM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-V, --version        Display version of script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--path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PATH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path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to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qustats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directory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/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opt/quantum/mintd/sendstats.py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--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path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/usr/cvfs/qustats/alpo1.mdh.quantum.com \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--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range 10/1/2014:00:00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11/1/2014:00:00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..........................................................................................................................................................................................................................................................................#</a:t>
            </a:r>
          </a:p>
        </p:txBody>
      </p:sp>
    </p:spTree>
    <p:extLst>
      <p:ext uri="{BB962C8B-B14F-4D97-AF65-F5344CB8AC3E}">
        <p14:creationId xmlns:p14="http://schemas.microsoft.com/office/powerpoint/2010/main" val="147847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and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sendstats.py uses the same configuration as </a:t>
            </a:r>
            <a:r>
              <a:rPr lang="en-US" dirty="0" err="1" smtClean="0"/>
              <a:t>mintd</a:t>
            </a:r>
            <a:endParaRPr lang="en-US" dirty="0"/>
          </a:p>
          <a:p>
            <a:pPr lvl="1"/>
            <a:r>
              <a:rPr lang="en-US" dirty="0" smtClean="0"/>
              <a:t>Configuration is in /opt/quantum/</a:t>
            </a:r>
            <a:r>
              <a:rPr lang="en-US" dirty="0" err="1" smtClean="0"/>
              <a:t>mintd</a:t>
            </a:r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mintd.cfg</a:t>
            </a:r>
            <a:endParaRPr lang="en-US" dirty="0" smtClean="0"/>
          </a:p>
          <a:p>
            <a:pPr lvl="1"/>
            <a:r>
              <a:rPr lang="en-US" dirty="0" smtClean="0"/>
              <a:t>Uses the log* parameters in the [daemon] section to control the logging</a:t>
            </a:r>
          </a:p>
          <a:p>
            <a:pPr lvl="1"/>
            <a:r>
              <a:rPr lang="en-US" dirty="0" smtClean="0"/>
              <a:t>Uses the host and port in the [mint] section to determine the graphite host and port</a:t>
            </a:r>
          </a:p>
          <a:p>
            <a:pPr lvl="1"/>
            <a:r>
              <a:rPr lang="en-US" dirty="0" smtClean="0"/>
              <a:t>Uses the hostname parameter (if it exists) in the [graphite] section to force the hostname in the stats to a certain value.  </a:t>
            </a:r>
          </a:p>
          <a:p>
            <a:pPr lvl="2"/>
            <a:r>
              <a:rPr lang="en-US" dirty="0" smtClean="0"/>
              <a:t>If this isn’t set, the python function </a:t>
            </a:r>
            <a:r>
              <a:rPr lang="en-US" dirty="0" err="1" smtClean="0"/>
              <a:t>socket.getfqdn</a:t>
            </a:r>
            <a:r>
              <a:rPr lang="en-US" dirty="0" smtClean="0"/>
              <a:t>() is used to set a default.  This parameter can be exploited to send stats from a known machine from another machine.</a:t>
            </a:r>
          </a:p>
          <a:p>
            <a:pPr lvl="2"/>
            <a:r>
              <a:rPr lang="en-US" dirty="0" smtClean="0"/>
              <a:t>Run ‘/opt/quantum/mintd/mintd_control.py set -h’ to see default hostname</a:t>
            </a:r>
          </a:p>
          <a:p>
            <a:r>
              <a:rPr lang="en-US" dirty="0" smtClean="0"/>
              <a:t>sendstats.py logs to /opt/quantum/</a:t>
            </a:r>
            <a:r>
              <a:rPr lang="en-US" dirty="0" err="1" smtClean="0"/>
              <a:t>mintd</a:t>
            </a:r>
            <a:r>
              <a:rPr lang="en-US" dirty="0" smtClean="0"/>
              <a:t>/logs/sendstats.log</a:t>
            </a:r>
          </a:p>
          <a:p>
            <a:pPr lvl="1"/>
            <a:r>
              <a:rPr lang="en-US" dirty="0" smtClean="0"/>
              <a:t>This is the best place to check for issues if things don’t seem to be working correctly</a:t>
            </a:r>
          </a:p>
          <a:p>
            <a:pPr lvl="1"/>
            <a:r>
              <a:rPr lang="en-US" dirty="0" smtClean="0"/>
              <a:t>There are some errors that prevent statistics from being sent that are silently ignored by </a:t>
            </a:r>
            <a:r>
              <a:rPr lang="en-US" dirty="0" err="1" smtClean="0"/>
              <a:t>sendstats</a:t>
            </a:r>
            <a:r>
              <a:rPr lang="en-US" dirty="0" smtClean="0"/>
              <a:t>, so the </a:t>
            </a:r>
            <a:r>
              <a:rPr lang="en-US" dirty="0" err="1" smtClean="0"/>
              <a:t>logfile</a:t>
            </a:r>
            <a:r>
              <a:rPr lang="en-US" dirty="0" smtClean="0"/>
              <a:t> is the place to look to ensure everything worked from </a:t>
            </a:r>
            <a:r>
              <a:rPr lang="en-US" dirty="0" err="1" smtClean="0"/>
              <a:t>sendstat’s</a:t>
            </a:r>
            <a:r>
              <a:rPr lang="en-US" dirty="0" smtClean="0"/>
              <a:t> perspective.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3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# /opt/quantum/mintd/mintd_control.py query 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getconfig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snstatd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sock = tcp://127.0.0.1:5001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[daemon]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ctrlsock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ipc:///opt/quantum/mintd/etc/mintd.sock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loglevel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DEBUG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logroll_size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100M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flatten = no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logroll_count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5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logfile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/opt/quantum/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mintd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/log/mintd.log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[mint]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host 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connectserver.foo.com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port = 2004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[graphite]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default_domain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default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volume = max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default_cluster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default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hostname = myname.foo.com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825" y="2409825"/>
            <a:ext cx="2600325" cy="4953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3825" y="3095625"/>
            <a:ext cx="5200650" cy="4953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" y="4029074"/>
            <a:ext cx="3543300" cy="504825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" y="5657850"/>
            <a:ext cx="3190875" cy="24765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default hostname used for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Note that this shows the default even if hostname is configured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./mintd_control.py set -h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usage: mintd_control.py set [-h] [--flatten FLATTEN]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loglevel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LOGLEVEL]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logroll_size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LOGROLL_SIZE]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logroll_count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LOGROLL_COUNT]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[--volume {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mute,max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snstatd_sock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SNSTATD_SOCK]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ctrl_sock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CTRL_SOCK]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minthost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MINTHOST]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mintport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MINTPORT] [--domain DOMAIN]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[--cluster CLUSTER] [--hostname HOSTNAME]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--hostname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HOSTNAME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Specify the hostname for graphite output. Use only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when necessary! (Default: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'snt330934-rhel5client.mdh.quantum.com')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914650" y="4524375"/>
            <a:ext cx="4572000" cy="609600"/>
          </a:xfrm>
          <a:custGeom>
            <a:avLst/>
            <a:gdLst>
              <a:gd name="connsiteX0" fmla="*/ 1790700 w 4572000"/>
              <a:gd name="connsiteY0" fmla="*/ 0 h 609600"/>
              <a:gd name="connsiteX1" fmla="*/ 1781175 w 4572000"/>
              <a:gd name="connsiteY1" fmla="*/ 323850 h 609600"/>
              <a:gd name="connsiteX2" fmla="*/ 0 w 4572000"/>
              <a:gd name="connsiteY2" fmla="*/ 314325 h 609600"/>
              <a:gd name="connsiteX3" fmla="*/ 38100 w 4572000"/>
              <a:gd name="connsiteY3" fmla="*/ 571500 h 609600"/>
              <a:gd name="connsiteX4" fmla="*/ 4572000 w 4572000"/>
              <a:gd name="connsiteY4" fmla="*/ 609600 h 609600"/>
              <a:gd name="connsiteX5" fmla="*/ 4543425 w 4572000"/>
              <a:gd name="connsiteY5" fmla="*/ 9525 h 609600"/>
              <a:gd name="connsiteX6" fmla="*/ 1790700 w 4572000"/>
              <a:gd name="connsiteY6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609600">
                <a:moveTo>
                  <a:pt x="1790700" y="0"/>
                </a:moveTo>
                <a:lnTo>
                  <a:pt x="1781175" y="323850"/>
                </a:lnTo>
                <a:lnTo>
                  <a:pt x="0" y="314325"/>
                </a:lnTo>
                <a:lnTo>
                  <a:pt x="38100" y="571500"/>
                </a:lnTo>
                <a:lnTo>
                  <a:pt x="4572000" y="609600"/>
                </a:lnTo>
                <a:lnTo>
                  <a:pt x="4543425" y="9525"/>
                </a:lnTo>
                <a:lnTo>
                  <a:pt x="1790700" y="0"/>
                </a:lnTo>
                <a:close/>
              </a:path>
            </a:pathLst>
          </a:cu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0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364</TotalTime>
  <Words>568</Words>
  <Application>Microsoft Office PowerPoint</Application>
  <PresentationFormat>On-screen Show (4:3)</PresentationFormat>
  <Paragraphs>80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StorNext Connect Phase 3 DRAFT 04</vt:lpstr>
      <vt:lpstr>Content Slide</vt:lpstr>
      <vt:lpstr>PowerPoint Presentation</vt:lpstr>
      <vt:lpstr>Statistics import overview</vt:lpstr>
      <vt:lpstr>Running the command</vt:lpstr>
      <vt:lpstr>Configuration and debugging</vt:lpstr>
      <vt:lpstr>Config example</vt:lpstr>
      <vt:lpstr>Checking default hostname used for stats</vt:lpstr>
      <vt:lpstr>Q&amp;A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AJ Lewis</cp:lastModifiedBy>
  <cp:revision>14</cp:revision>
  <cp:lastPrinted>2014-09-02T20:39:28Z</cp:lastPrinted>
  <dcterms:created xsi:type="dcterms:W3CDTF">2015-04-11T17:02:16Z</dcterms:created>
  <dcterms:modified xsi:type="dcterms:W3CDTF">2015-04-22T13:30:42Z</dcterms:modified>
</cp:coreProperties>
</file>