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B7D7B9-156C-4F02-B8D5-A19405985494}" type="datetimeFigureOut">
              <a:rPr lang="en-US"/>
              <a:pPr>
                <a:defRPr/>
              </a:pPr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359510-D465-47F4-B5D1-CEA79A7E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FAE1C0-C31E-4759-90C4-EAC40EE0BE9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2BE3D6-B732-4BFF-AE18-3303A2C0492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21E73E-F5BD-4325-B004-901B6105205B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EFB125-8FFE-48E9-AA52-27A67A866AA4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875F60-0622-42E5-8993-6C2EEEA063B0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A49895-5BB9-4E4F-836D-52E2CDA9633E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263FD2-8D8D-492F-BE7F-03EDFA505A0B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C79977-53F4-4D73-87D0-B2F3BCF69D98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7D2C3C-B2D6-4A39-9F2F-4AF8F2373808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54E3-30EC-4F22-9D0B-99EED9743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A32C-BE70-408B-B83F-6EC09AAC22E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053F9-A5DD-4373-A0F6-DABB5049B09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6876E-9929-435E-B4A7-48E6927D9FF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3026-9B37-4652-93BF-689C253EBE3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0675-612F-421A-BC39-202A26961D7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581D5-6E58-41D3-81DA-ECFDD1267A3D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1E6DC-EECB-40E3-AD33-353360FA678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64C0-C43E-46FC-B07E-A1FD07067FF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8C8BB-4AD9-40E8-BB85-C2BA3ED71D7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1DA6-1D79-4AC2-95C4-DDDC5246C02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006DA-7226-4633-BF04-5C3F6FAECD68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609B3C28-2EC0-4305-82CC-5B3837C37C2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5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39B8EC-353D-49B2-837F-1F79DC2CBEA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StorNext 4.2 – EDLM with the Scalar i6k</a:t>
            </a:r>
          </a:p>
        </p:txBody>
      </p:sp>
      <p:sp>
        <p:nvSpPr>
          <p:cNvPr id="15364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smtClean="0"/>
              <a:t>Transfer of Information, Denver, CO, Sept 13-14, 2011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mtClean="0"/>
              <a:t>Eric Hawkins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882511-B1B8-4480-A27D-0CE732AA7DAE}" type="slidenum">
              <a:rPr lang="en-US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EDLM – What is it?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Extended Data Lifecycle Management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Scalar i6000 based feature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400" smtClean="0"/>
              <a:t>Scalar i500 will add feature in i8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800" smtClean="0"/>
              <a:t>Provides Data Protection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400" smtClean="0"/>
              <a:t>Tape Scanning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smtClean="0"/>
              <a:t>Policy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smtClean="0"/>
              <a:t>Manual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smtClean="0"/>
              <a:t>RAS ticket notifications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400" smtClean="0"/>
              <a:t>StorNext integration via SNAPI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smtClean="0"/>
              <a:t>Suspect Count 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smtClean="0"/>
              <a:t>Issue Medcopy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8382311-BCA2-4D85-8BAC-5CA65CE371F7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3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EDLM – What is it?</a:t>
            </a:r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5743575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502920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990600"/>
            <a:ext cx="548640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120A130-9DEB-440F-BC4D-C6F4B895D138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4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i6000 EDLM Configuration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Install EDLM drives</a:t>
            </a:r>
          </a:p>
          <a:p>
            <a:pPr lvl="1" eaLnBrk="1" hangingPunct="1"/>
            <a:r>
              <a:rPr lang="en-US" sz="2400" smtClean="0"/>
              <a:t>HP LTO4 and LTO5 drives only</a:t>
            </a:r>
          </a:p>
          <a:p>
            <a:pPr lvl="1" eaLnBrk="1" hangingPunct="1"/>
            <a:r>
              <a:rPr lang="en-US" sz="2400" smtClean="0"/>
              <a:t>Special flag on Sled to prevent usage in a customer partition</a:t>
            </a:r>
          </a:p>
          <a:p>
            <a:pPr lvl="1" eaLnBrk="1" hangingPunct="1"/>
            <a:r>
              <a:rPr lang="en-US" sz="2400" smtClean="0"/>
              <a:t>Must be connected to dedicate 7404 IO Blade</a:t>
            </a:r>
          </a:p>
          <a:p>
            <a:pPr eaLnBrk="1" hangingPunct="1"/>
            <a:r>
              <a:rPr lang="en-US" sz="3200" smtClean="0"/>
              <a:t>Install EDLM license key</a:t>
            </a:r>
          </a:p>
          <a:p>
            <a:pPr eaLnBrk="1" hangingPunct="1"/>
            <a:r>
              <a:rPr lang="en-US" sz="3200" smtClean="0"/>
              <a:t>Create Library Managed Partition (LMP)</a:t>
            </a:r>
          </a:p>
          <a:p>
            <a:pPr lvl="1" eaLnBrk="1" hangingPunct="1"/>
            <a:r>
              <a:rPr lang="en-US" sz="2400" smtClean="0"/>
              <a:t>Partition that is hidden from host applications</a:t>
            </a:r>
          </a:p>
          <a:p>
            <a:pPr lvl="1" eaLnBrk="1" hangingPunct="1"/>
            <a:r>
              <a:rPr lang="en-US" sz="2400" smtClean="0"/>
              <a:t>Hosts the EDLM drives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1E9FB08-238D-4290-854F-E9D898484901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5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i6000 Scanning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Manual</a:t>
            </a:r>
          </a:p>
          <a:p>
            <a:pPr lvl="1" eaLnBrk="1" hangingPunct="1"/>
            <a:r>
              <a:rPr lang="en-US" sz="2400" smtClean="0"/>
              <a:t>Select individual tapes at any time</a:t>
            </a:r>
          </a:p>
          <a:p>
            <a:pPr eaLnBrk="1" hangingPunct="1"/>
            <a:r>
              <a:rPr lang="en-US" sz="3200" smtClean="0"/>
              <a:t>Policy</a:t>
            </a:r>
          </a:p>
          <a:p>
            <a:pPr lvl="1" eaLnBrk="1" hangingPunct="1"/>
            <a:r>
              <a:rPr lang="en-US" sz="2400" smtClean="0"/>
              <a:t>One per partition</a:t>
            </a:r>
          </a:p>
          <a:p>
            <a:pPr lvl="1" eaLnBrk="1" hangingPunct="1"/>
            <a:r>
              <a:rPr lang="en-US" sz="2400" smtClean="0"/>
              <a:t>Multiple options for each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ED24858-71C4-45FB-BDDF-6F42F0112472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6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i6000 Scan Policies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Enable External Application (StorNext)</a:t>
            </a:r>
          </a:p>
          <a:p>
            <a:pPr lvl="1" eaLnBrk="1" hangingPunct="1"/>
            <a:r>
              <a:rPr lang="en-US" sz="2400" smtClean="0"/>
              <a:t>Library checks “suspect count” on dismount</a:t>
            </a:r>
          </a:p>
          <a:p>
            <a:pPr lvl="1" eaLnBrk="1" hangingPunct="1"/>
            <a:r>
              <a:rPr lang="en-US" sz="2400" smtClean="0"/>
              <a:t>Scan performed if “suspect count” is set and above StorNext threshold</a:t>
            </a:r>
          </a:p>
          <a:p>
            <a:pPr lvl="2" eaLnBrk="1" hangingPunct="1"/>
            <a:r>
              <a:rPr lang="en-US" sz="2000" smtClean="0"/>
              <a:t>Only scans it once at the threshold</a:t>
            </a:r>
          </a:p>
          <a:p>
            <a:pPr lvl="2" eaLnBrk="1" hangingPunct="1"/>
            <a:r>
              <a:rPr lang="en-US" sz="2000" smtClean="0"/>
              <a:t>RAS Ticket generated on the library</a:t>
            </a:r>
          </a:p>
          <a:p>
            <a:pPr lvl="1" eaLnBrk="1" hangingPunct="1"/>
            <a:r>
              <a:rPr lang="en-US" sz="2400" smtClean="0"/>
              <a:t>If scan fails “medcopy” is started</a:t>
            </a:r>
          </a:p>
          <a:p>
            <a:pPr lvl="2" eaLnBrk="1" hangingPunct="1"/>
            <a:r>
              <a:rPr lang="en-US" sz="2000" smtClean="0"/>
              <a:t>Write protect the media on StorNext</a:t>
            </a:r>
          </a:p>
          <a:p>
            <a:pPr lvl="2" eaLnBrk="1" hangingPunct="1"/>
            <a:r>
              <a:rPr lang="en-US" sz="2000" smtClean="0"/>
              <a:t>RAS Ticket generated on the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7D7AFF8-6D4D-471C-8BF8-0D8FEF9FCA08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7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i6000 Scan Policies (cont)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Tape Alert thresholds </a:t>
            </a:r>
          </a:p>
          <a:p>
            <a:pPr lvl="1" eaLnBrk="1" hangingPunct="1"/>
            <a:r>
              <a:rPr lang="en-US" sz="2400" smtClean="0">
                <a:solidFill>
                  <a:schemeClr val="tx1"/>
                </a:solidFill>
              </a:rPr>
              <a:t>3 is the default but configurable</a:t>
            </a:r>
          </a:p>
          <a:p>
            <a:pPr eaLnBrk="1" hangingPunct="1"/>
            <a:r>
              <a:rPr lang="en-US" sz="3200" smtClean="0"/>
              <a:t>Time interval</a:t>
            </a:r>
          </a:p>
          <a:p>
            <a:pPr lvl="1" eaLnBrk="1" hangingPunct="1"/>
            <a:r>
              <a:rPr lang="en-US" sz="2400" smtClean="0"/>
              <a:t>Day increments</a:t>
            </a:r>
          </a:p>
          <a:p>
            <a:pPr lvl="1" eaLnBrk="1" hangingPunct="1"/>
            <a:r>
              <a:rPr lang="en-US" sz="2400" smtClean="0"/>
              <a:t>Be careful it’s possible to thrash the system</a:t>
            </a:r>
          </a:p>
          <a:p>
            <a:pPr eaLnBrk="1" hangingPunct="1"/>
            <a:r>
              <a:rPr lang="en-US" sz="3200" smtClean="0"/>
              <a:t>Scan on import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39129F3-4C54-4751-89C0-2BE4914D096B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8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i6000 Scan Policy Types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Quick Scan</a:t>
            </a:r>
          </a:p>
          <a:p>
            <a:pPr lvl="1" eaLnBrk="1" hangingPunct="1"/>
            <a:r>
              <a:rPr lang="en-US" sz="2400" smtClean="0"/>
              <a:t>Reads only cartridge memory (CM)</a:t>
            </a:r>
          </a:p>
          <a:p>
            <a:pPr lvl="1" eaLnBrk="1" hangingPunct="1"/>
            <a:r>
              <a:rPr lang="en-US" sz="2400" smtClean="0"/>
              <a:t>Evaluates error counts and thresholds (not configurable)</a:t>
            </a:r>
          </a:p>
          <a:p>
            <a:pPr lvl="1" eaLnBrk="1" hangingPunct="1"/>
            <a:r>
              <a:rPr lang="en-US" sz="2400" smtClean="0"/>
              <a:t>Less then one minute to scan</a:t>
            </a:r>
          </a:p>
          <a:p>
            <a:pPr eaLnBrk="1" hangingPunct="1"/>
            <a:r>
              <a:rPr lang="en-US" sz="3200" smtClean="0"/>
              <a:t>Normal Scan (default)</a:t>
            </a:r>
          </a:p>
          <a:p>
            <a:pPr lvl="1" eaLnBrk="1" hangingPunct="1"/>
            <a:r>
              <a:rPr lang="en-US" sz="2400" smtClean="0"/>
              <a:t>Reads CM plus selected portions of the tape</a:t>
            </a:r>
          </a:p>
          <a:p>
            <a:pPr lvl="1" eaLnBrk="1" hangingPunct="1"/>
            <a:r>
              <a:rPr lang="en-US" sz="2400" smtClean="0"/>
              <a:t>~20 minutes to scan</a:t>
            </a:r>
          </a:p>
          <a:p>
            <a:pPr eaLnBrk="1" hangingPunct="1"/>
            <a:r>
              <a:rPr lang="en-US" sz="3200" smtClean="0"/>
              <a:t>Full Scan</a:t>
            </a:r>
          </a:p>
          <a:p>
            <a:pPr lvl="1" eaLnBrk="1" hangingPunct="1"/>
            <a:r>
              <a:rPr lang="en-US" sz="2400" smtClean="0"/>
              <a:t>Reads CM and scans entire tape</a:t>
            </a:r>
          </a:p>
          <a:p>
            <a:pPr lvl="1" eaLnBrk="1" hangingPunct="1"/>
            <a:r>
              <a:rPr lang="en-US" sz="2400" smtClean="0"/>
              <a:t>2 hours or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972E4E8-BC5B-493A-80F4-BDE7B9816E2C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9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 i6000 Scan reports/results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Queued scans allow state changes</a:t>
            </a:r>
          </a:p>
          <a:p>
            <a:pPr lvl="1" eaLnBrk="1" hangingPunct="1"/>
            <a:r>
              <a:rPr lang="en-US" sz="2400" smtClean="0"/>
              <a:t>Stop, Pause, Resume</a:t>
            </a:r>
          </a:p>
          <a:p>
            <a:pPr eaLnBrk="1" hangingPunct="1"/>
            <a:r>
              <a:rPr lang="en-US" sz="3200" smtClean="0"/>
              <a:t>Report details</a:t>
            </a:r>
          </a:p>
          <a:p>
            <a:pPr lvl="1" eaLnBrk="1" hangingPunct="1"/>
            <a:r>
              <a:rPr lang="en-US" sz="2400" smtClean="0"/>
              <a:t>Individual media information</a:t>
            </a:r>
          </a:p>
          <a:p>
            <a:pPr lvl="1" eaLnBrk="1" hangingPunct="1"/>
            <a:r>
              <a:rPr lang="en-US" sz="2400" smtClean="0"/>
              <a:t>Good, Bad, Suspect, Untested, Not Completed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3574</TotalTime>
  <Words>551</Words>
  <Application>Microsoft Office PowerPoint</Application>
  <PresentationFormat>On-screen Show (4:3)</PresentationFormat>
  <Paragraphs>92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Default Theme</vt:lpstr>
      <vt:lpstr>Default Theme</vt:lpstr>
      <vt:lpstr>StorNext 4.2 – EDLM with the Scalar i6k</vt:lpstr>
      <vt:lpstr>EDLM – What is it?</vt:lpstr>
      <vt:lpstr>EDLM – What is it?</vt:lpstr>
      <vt:lpstr>Scalar i6000 EDLM Configuration</vt:lpstr>
      <vt:lpstr>Scalar i6000 Scanning</vt:lpstr>
      <vt:lpstr>Scalar i6000 Scan Policies</vt:lpstr>
      <vt:lpstr>Scalar i6000 Scan Policies (cont)</vt:lpstr>
      <vt:lpstr>Scalar i6000 Scan Policy Types</vt:lpstr>
      <vt:lpstr>Scalar i6000 Scan reports/results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Eric Hawkins</cp:lastModifiedBy>
  <cp:revision>159</cp:revision>
  <dcterms:created xsi:type="dcterms:W3CDTF">2010-12-21T18:14:29Z</dcterms:created>
  <dcterms:modified xsi:type="dcterms:W3CDTF">2011-09-13T18:00:04Z</dcterms:modified>
</cp:coreProperties>
</file>