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Default Extension="docx" ContentType="application/vnd.openxmlformats-officedocument.wordprocessingml.document"/>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7.xml" ContentType="application/vnd.openxmlformats-officedocument.presentationml.notesSlide+xml"/>
  <Default Extension="xlsx" ContentType="application/vnd.openxmlformats-officedocument.spreadsheetml.sheet"/>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Default Extension="emf" ContentType="image/x-emf"/>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9.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4018" r:id="rId1"/>
    <p:sldMasterId id="2147484153" r:id="rId2"/>
    <p:sldMasterId id="2147484177" r:id="rId3"/>
    <p:sldMasterId id="2147484187" r:id="rId4"/>
    <p:sldMasterId id="2147484194" r:id="rId5"/>
  </p:sldMasterIdLst>
  <p:notesMasterIdLst>
    <p:notesMasterId r:id="rId87"/>
  </p:notesMasterIdLst>
  <p:handoutMasterIdLst>
    <p:handoutMasterId r:id="rId88"/>
  </p:handoutMasterIdLst>
  <p:sldIdLst>
    <p:sldId id="662" r:id="rId6"/>
    <p:sldId id="408" r:id="rId7"/>
    <p:sldId id="409" r:id="rId8"/>
    <p:sldId id="741" r:id="rId9"/>
    <p:sldId id="742" r:id="rId10"/>
    <p:sldId id="743" r:id="rId11"/>
    <p:sldId id="744" r:id="rId12"/>
    <p:sldId id="745" r:id="rId13"/>
    <p:sldId id="746" r:id="rId14"/>
    <p:sldId id="747" r:id="rId15"/>
    <p:sldId id="748" r:id="rId16"/>
    <p:sldId id="749" r:id="rId17"/>
    <p:sldId id="750" r:id="rId18"/>
    <p:sldId id="687" r:id="rId19"/>
    <p:sldId id="688" r:id="rId20"/>
    <p:sldId id="689" r:id="rId21"/>
    <p:sldId id="690" r:id="rId22"/>
    <p:sldId id="691" r:id="rId23"/>
    <p:sldId id="692" r:id="rId24"/>
    <p:sldId id="693" r:id="rId25"/>
    <p:sldId id="694" r:id="rId26"/>
    <p:sldId id="695" r:id="rId27"/>
    <p:sldId id="696" r:id="rId28"/>
    <p:sldId id="697" r:id="rId29"/>
    <p:sldId id="698" r:id="rId30"/>
    <p:sldId id="699" r:id="rId31"/>
    <p:sldId id="700" r:id="rId32"/>
    <p:sldId id="701" r:id="rId33"/>
    <p:sldId id="703" r:id="rId34"/>
    <p:sldId id="702" r:id="rId35"/>
    <p:sldId id="704" r:id="rId36"/>
    <p:sldId id="718" r:id="rId37"/>
    <p:sldId id="719" r:id="rId38"/>
    <p:sldId id="720" r:id="rId39"/>
    <p:sldId id="721" r:id="rId40"/>
    <p:sldId id="722" r:id="rId41"/>
    <p:sldId id="723" r:id="rId42"/>
    <p:sldId id="724" r:id="rId43"/>
    <p:sldId id="725" r:id="rId44"/>
    <p:sldId id="726" r:id="rId45"/>
    <p:sldId id="727" r:id="rId46"/>
    <p:sldId id="728" r:id="rId47"/>
    <p:sldId id="729" r:id="rId48"/>
    <p:sldId id="730" r:id="rId49"/>
    <p:sldId id="731" r:id="rId50"/>
    <p:sldId id="732" r:id="rId51"/>
    <p:sldId id="733" r:id="rId52"/>
    <p:sldId id="734" r:id="rId53"/>
    <p:sldId id="740" r:id="rId54"/>
    <p:sldId id="411" r:id="rId55"/>
    <p:sldId id="739" r:id="rId56"/>
    <p:sldId id="683" r:id="rId57"/>
    <p:sldId id="684" r:id="rId58"/>
    <p:sldId id="484" r:id="rId59"/>
    <p:sldId id="735" r:id="rId60"/>
    <p:sldId id="586" r:id="rId61"/>
    <p:sldId id="587" r:id="rId62"/>
    <p:sldId id="588" r:id="rId63"/>
    <p:sldId id="589" r:id="rId64"/>
    <p:sldId id="590" r:id="rId65"/>
    <p:sldId id="591" r:id="rId66"/>
    <p:sldId id="592" r:id="rId67"/>
    <p:sldId id="593" r:id="rId68"/>
    <p:sldId id="427" r:id="rId69"/>
    <p:sldId id="595" r:id="rId70"/>
    <p:sldId id="596" r:id="rId71"/>
    <p:sldId id="419" r:id="rId72"/>
    <p:sldId id="420" r:id="rId73"/>
    <p:sldId id="705" r:id="rId74"/>
    <p:sldId id="706" r:id="rId75"/>
    <p:sldId id="707" r:id="rId76"/>
    <p:sldId id="708" r:id="rId77"/>
    <p:sldId id="709" r:id="rId78"/>
    <p:sldId id="710" r:id="rId79"/>
    <p:sldId id="711" r:id="rId80"/>
    <p:sldId id="712" r:id="rId81"/>
    <p:sldId id="713" r:id="rId82"/>
    <p:sldId id="714" r:id="rId83"/>
    <p:sldId id="715" r:id="rId84"/>
    <p:sldId id="716" r:id="rId85"/>
    <p:sldId id="717" r:id="rId86"/>
  </p:sldIdLst>
  <p:sldSz cx="9144000" cy="6858000" type="screen4x3"/>
  <p:notesSz cx="7077075" cy="9363075"/>
  <p:custDataLst>
    <p:tags r:id="rId89"/>
  </p:custDataLst>
  <p:defaultTextStyle>
    <a:defPPr>
      <a:defRPr lang="en-US"/>
    </a:defPPr>
    <a:lvl1pPr algn="l" rtl="0" fontAlgn="base">
      <a:spcBef>
        <a:spcPct val="0"/>
      </a:spcBef>
      <a:spcAft>
        <a:spcPct val="0"/>
      </a:spcAft>
      <a:defRPr kern="1200">
        <a:solidFill>
          <a:schemeClr val="tx1"/>
        </a:solidFill>
        <a:latin typeface="Arial" charset="0"/>
        <a:ea typeface="ＭＳ Ｐゴシック" pitchFamily="34" charset="-128"/>
        <a:cs typeface="Arial" charset="0"/>
      </a:defRPr>
    </a:lvl1pPr>
    <a:lvl2pPr marL="457200" algn="l" rtl="0" fontAlgn="base">
      <a:spcBef>
        <a:spcPct val="0"/>
      </a:spcBef>
      <a:spcAft>
        <a:spcPct val="0"/>
      </a:spcAft>
      <a:defRPr kern="1200">
        <a:solidFill>
          <a:schemeClr val="tx1"/>
        </a:solidFill>
        <a:latin typeface="Arial" charset="0"/>
        <a:ea typeface="ＭＳ Ｐゴシック" pitchFamily="34" charset="-128"/>
        <a:cs typeface="Arial" charset="0"/>
      </a:defRPr>
    </a:lvl2pPr>
    <a:lvl3pPr marL="914400" algn="l" rtl="0" fontAlgn="base">
      <a:spcBef>
        <a:spcPct val="0"/>
      </a:spcBef>
      <a:spcAft>
        <a:spcPct val="0"/>
      </a:spcAft>
      <a:defRPr kern="1200">
        <a:solidFill>
          <a:schemeClr val="tx1"/>
        </a:solidFill>
        <a:latin typeface="Arial" charset="0"/>
        <a:ea typeface="ＭＳ Ｐゴシック" pitchFamily="34" charset="-128"/>
        <a:cs typeface="Arial" charset="0"/>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Arial" charset="0"/>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Arial" charset="0"/>
      </a:defRPr>
    </a:lvl5pPr>
    <a:lvl6pPr marL="2286000" algn="l" defTabSz="914400" rtl="0" eaLnBrk="1" latinLnBrk="0" hangingPunct="1">
      <a:defRPr kern="1200">
        <a:solidFill>
          <a:schemeClr val="tx1"/>
        </a:solidFill>
        <a:latin typeface="Arial" charset="0"/>
        <a:ea typeface="ＭＳ Ｐゴシック" pitchFamily="34" charset="-128"/>
        <a:cs typeface="Arial" charset="0"/>
      </a:defRPr>
    </a:lvl6pPr>
    <a:lvl7pPr marL="2743200" algn="l" defTabSz="914400" rtl="0" eaLnBrk="1" latinLnBrk="0" hangingPunct="1">
      <a:defRPr kern="1200">
        <a:solidFill>
          <a:schemeClr val="tx1"/>
        </a:solidFill>
        <a:latin typeface="Arial" charset="0"/>
        <a:ea typeface="ＭＳ Ｐゴシック" pitchFamily="34" charset="-128"/>
        <a:cs typeface="Arial" charset="0"/>
      </a:defRPr>
    </a:lvl7pPr>
    <a:lvl8pPr marL="3200400" algn="l" defTabSz="914400" rtl="0" eaLnBrk="1" latinLnBrk="0" hangingPunct="1">
      <a:defRPr kern="1200">
        <a:solidFill>
          <a:schemeClr val="tx1"/>
        </a:solidFill>
        <a:latin typeface="Arial" charset="0"/>
        <a:ea typeface="ＭＳ Ｐゴシック" pitchFamily="34" charset="-128"/>
        <a:cs typeface="Arial" charset="0"/>
      </a:defRPr>
    </a:lvl8pPr>
    <a:lvl9pPr marL="3657600" algn="l" defTabSz="914400" rtl="0" eaLnBrk="1" latinLnBrk="0" hangingPunct="1">
      <a:defRPr kern="1200">
        <a:solidFill>
          <a:schemeClr val="tx1"/>
        </a:solidFill>
        <a:latin typeface="Arial" charset="0"/>
        <a:ea typeface="ＭＳ Ｐゴシック" pitchFamily="34" charset="-128"/>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6AD6"/>
    <a:srgbClr val="666666"/>
    <a:srgbClr val="92D050"/>
    <a:srgbClr val="96BE66"/>
    <a:srgbClr val="DCEBF5"/>
    <a:srgbClr val="000000"/>
    <a:srgbClr val="F2F2F2"/>
    <a:srgbClr val="D9D9D9"/>
    <a:srgbClr val="F6953C"/>
    <a:srgbClr val="B889DB"/>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20" autoAdjust="0"/>
    <p:restoredTop sz="95484" autoAdjust="0"/>
  </p:normalViewPr>
  <p:slideViewPr>
    <p:cSldViewPr snapToGrid="0">
      <p:cViewPr varScale="1">
        <p:scale>
          <a:sx n="74" d="100"/>
          <a:sy n="74" d="100"/>
        </p:scale>
        <p:origin x="-1080" y="-90"/>
      </p:cViewPr>
      <p:guideLst>
        <p:guide orient="horz" pos="611"/>
        <p:guide orient="horz" pos="2159"/>
        <p:guide pos="2880"/>
        <p:guide pos="213"/>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snapToGrid="0">
      <p:cViewPr varScale="1">
        <p:scale>
          <a:sx n="80" d="100"/>
          <a:sy n="80" d="100"/>
        </p:scale>
        <p:origin x="-2958" y="-102"/>
      </p:cViewPr>
      <p:guideLst>
        <p:guide orient="horz" pos="2949"/>
        <p:guide pos="2229"/>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slide" Target="slides/slide79.xml"/><Relationship Id="rId89" Type="http://schemas.openxmlformats.org/officeDocument/2006/relationships/tags" Target="tags/tag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handoutMaster" Target="handoutMasters/handout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4" Type="http://schemas.openxmlformats.org/officeDocument/2006/relationships/slideMaster" Target="slideMasters/slideMaster4.xml"/><Relationship Id="rId9"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9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93.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94.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95.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9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9.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90.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91.emf"/></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4818" name="Picture 6" descr="logo_blue"/>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71805" y="112163"/>
            <a:ext cx="2123123" cy="355991"/>
          </a:xfrm>
          <a:prstGeom prst="rect">
            <a:avLst/>
          </a:prstGeom>
          <a:noFill/>
          <a:ln w="9525">
            <a:noFill/>
            <a:miter lim="800000"/>
            <a:headEnd/>
            <a:tailEnd/>
          </a:ln>
        </p:spPr>
      </p:pic>
      <p:sp>
        <p:nvSpPr>
          <p:cNvPr id="28675" name="Rectangle 7"/>
          <p:cNvSpPr>
            <a:spLocks noChangeArrowheads="1"/>
          </p:cNvSpPr>
          <p:nvPr/>
        </p:nvSpPr>
        <p:spPr bwMode="auto">
          <a:xfrm>
            <a:off x="78634" y="8818521"/>
            <a:ext cx="5111221" cy="468154"/>
          </a:xfrm>
          <a:prstGeom prst="rect">
            <a:avLst/>
          </a:prstGeom>
          <a:noFill/>
          <a:ln w="9525">
            <a:noFill/>
            <a:miter lim="800000"/>
            <a:headEnd/>
            <a:tailEnd/>
          </a:ln>
        </p:spPr>
        <p:txBody>
          <a:bodyPr lIns="93935" tIns="46968" rIns="93935" bIns="46968" anchor="b"/>
          <a:lstStyle/>
          <a:p>
            <a:pPr>
              <a:defRPr/>
            </a:pPr>
            <a:r>
              <a:rPr lang="en-US" sz="600" dirty="0">
                <a:latin typeface="Arial" pitchFamily="34" charset="0"/>
                <a:ea typeface="ＭＳ Ｐゴシック" charset="-128"/>
                <a:cs typeface="Arial" pitchFamily="34" charset="0"/>
              </a:rPr>
              <a:t>© 2010 Quantum Corporation. Company Confidential. Forward-looking information is based upon multiple assumptions and uncertainties, does not necessarily represent the company</a:t>
            </a:r>
            <a:r>
              <a:rPr lang="ja-JP" altLang="en-US" sz="600" dirty="0">
                <a:latin typeface="Arial" pitchFamily="34" charset="0"/>
                <a:ea typeface="ＭＳ Ｐゴシック" charset="-128"/>
                <a:cs typeface="Arial" pitchFamily="34" charset="0"/>
              </a:rPr>
              <a:t>’</a:t>
            </a:r>
            <a:r>
              <a:rPr lang="en-US" altLang="ja-JP" sz="600" dirty="0">
                <a:latin typeface="Arial" pitchFamily="34" charset="0"/>
                <a:ea typeface="ＭＳ Ｐゴシック" charset="-128"/>
                <a:cs typeface="Arial" pitchFamily="34" charset="0"/>
              </a:rPr>
              <a:t>s outlook and is for planning purposes only.</a:t>
            </a:r>
            <a:endParaRPr lang="en-US" sz="600" dirty="0">
              <a:latin typeface="Arial" pitchFamily="34" charset="0"/>
              <a:ea typeface="ＭＳ Ｐゴシック" charset="-128"/>
              <a:cs typeface="Arial" pitchFamily="34" charset="0"/>
            </a:endParaRPr>
          </a:p>
        </p:txBody>
      </p:sp>
      <p:sp>
        <p:nvSpPr>
          <p:cNvPr id="28676" name="Rectangle 8"/>
          <p:cNvSpPr>
            <a:spLocks noChangeArrowheads="1"/>
          </p:cNvSpPr>
          <p:nvPr/>
        </p:nvSpPr>
        <p:spPr bwMode="auto">
          <a:xfrm>
            <a:off x="5504393" y="8816896"/>
            <a:ext cx="1571045" cy="468154"/>
          </a:xfrm>
          <a:prstGeom prst="rect">
            <a:avLst/>
          </a:prstGeom>
          <a:noFill/>
          <a:ln w="9525">
            <a:noFill/>
            <a:miter lim="800000"/>
            <a:headEnd/>
            <a:tailEnd/>
          </a:ln>
        </p:spPr>
        <p:txBody>
          <a:bodyPr lIns="93935" tIns="46968" rIns="93935" bIns="46968" anchor="b"/>
          <a:lstStyle/>
          <a:p>
            <a:pPr algn="r">
              <a:defRPr/>
            </a:pPr>
            <a:fld id="{3FDB4DEF-1C31-4CDB-AE15-0571721ADE37}" type="slidenum">
              <a:rPr lang="en-US" sz="1300">
                <a:latin typeface="Arial" pitchFamily="34" charset="0"/>
                <a:ea typeface="ＭＳ Ｐゴシック" charset="-128"/>
                <a:cs typeface="Arial" pitchFamily="34" charset="0"/>
              </a:rPr>
              <a:pPr algn="r">
                <a:defRPr/>
              </a:pPr>
              <a:t>‹#›</a:t>
            </a:fld>
            <a:endParaRPr lang="en-US" sz="1300" dirty="0">
              <a:latin typeface="Arial" pitchFamily="34" charset="0"/>
              <a:ea typeface="ＭＳ Ｐゴシック" charset="-128"/>
              <a:cs typeface="Arial" pitchFamily="34" charset="0"/>
            </a:endParaRPr>
          </a:p>
        </p:txBody>
      </p:sp>
    </p:spTree>
    <p:extLst>
      <p:ext uri="{BB962C8B-B14F-4D97-AF65-F5344CB8AC3E}">
        <p14:creationId xmlns="" xmlns:p14="http://schemas.microsoft.com/office/powerpoint/2010/main" val="14477717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4"/>
          <p:cNvSpPr>
            <a:spLocks noGrp="1" noRot="1" noChangeAspect="1" noChangeArrowheads="1" noTextEdit="1"/>
          </p:cNvSpPr>
          <p:nvPr>
            <p:ph type="sldImg" idx="2"/>
          </p:nvPr>
        </p:nvSpPr>
        <p:spPr bwMode="auto">
          <a:xfrm>
            <a:off x="1198563" y="703263"/>
            <a:ext cx="4679950" cy="3509962"/>
          </a:xfrm>
          <a:prstGeom prst="rect">
            <a:avLst/>
          </a:prstGeom>
          <a:noFill/>
          <a:ln w="9525">
            <a:solidFill>
              <a:srgbClr val="000000"/>
            </a:solidFill>
            <a:miter lim="800000"/>
            <a:headEnd/>
            <a:tailEnd/>
          </a:ln>
        </p:spPr>
      </p:sp>
      <p:sp>
        <p:nvSpPr>
          <p:cNvPr id="10245" name="Rectangle 5"/>
          <p:cNvSpPr>
            <a:spLocks noGrp="1" noChangeArrowheads="1"/>
          </p:cNvSpPr>
          <p:nvPr>
            <p:ph type="body" sz="quarter" idx="3"/>
          </p:nvPr>
        </p:nvSpPr>
        <p:spPr bwMode="auto">
          <a:xfrm>
            <a:off x="157269" y="4447461"/>
            <a:ext cx="6762538" cy="4213384"/>
          </a:xfrm>
          <a:prstGeom prst="rect">
            <a:avLst/>
          </a:prstGeom>
          <a:noFill/>
          <a:ln w="9525">
            <a:noFill/>
            <a:miter lim="800000"/>
            <a:headEnd/>
            <a:tailEnd/>
          </a:ln>
          <a:effectLst/>
        </p:spPr>
        <p:txBody>
          <a:bodyPr vert="horz" wrap="square" lIns="93935" tIns="46968" rIns="93935" bIns="46968"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10246" name="Rectangle 6"/>
          <p:cNvSpPr>
            <a:spLocks noGrp="1" noChangeArrowheads="1"/>
          </p:cNvSpPr>
          <p:nvPr>
            <p:ph type="ftr" sz="quarter" idx="4"/>
          </p:nvPr>
        </p:nvSpPr>
        <p:spPr bwMode="auto">
          <a:xfrm>
            <a:off x="78634" y="8816896"/>
            <a:ext cx="5111221" cy="468154"/>
          </a:xfrm>
          <a:prstGeom prst="rect">
            <a:avLst/>
          </a:prstGeom>
          <a:noFill/>
          <a:ln w="9525">
            <a:noFill/>
            <a:miter lim="800000"/>
            <a:headEnd/>
            <a:tailEnd/>
          </a:ln>
          <a:effectLst/>
        </p:spPr>
        <p:txBody>
          <a:bodyPr vert="horz" wrap="square" lIns="93935" tIns="46968" rIns="93935" bIns="46968" numCol="1" anchor="b" anchorCtr="0" compatLnSpc="1">
            <a:prstTxWarp prst="textNoShape">
              <a:avLst/>
            </a:prstTxWarp>
          </a:bodyPr>
          <a:lstStyle>
            <a:lvl1pPr>
              <a:defRPr sz="600">
                <a:ea typeface="ＭＳ Ｐゴシック" charset="-128"/>
                <a:cs typeface="+mn-cs"/>
              </a:defRPr>
            </a:lvl1pPr>
          </a:lstStyle>
          <a:p>
            <a:pPr>
              <a:defRPr/>
            </a:pPr>
            <a:r>
              <a:rPr lang="en-US" dirty="0" smtClean="0">
                <a:latin typeface="Arial" pitchFamily="34" charset="0"/>
              </a:rPr>
              <a:t>© 2010 Quantum Corporation. Company Confidential. Forward-looking information is based upon multiple assumptions and uncertainties, does not necessarily represent the company</a:t>
            </a:r>
            <a:r>
              <a:rPr lang="ja-JP" altLang="en-US" dirty="0" smtClean="0">
                <a:latin typeface="Arial" pitchFamily="34" charset="0"/>
              </a:rPr>
              <a:t>’</a:t>
            </a:r>
            <a:r>
              <a:rPr lang="en-US" altLang="ja-JP" dirty="0" smtClean="0">
                <a:latin typeface="Arial" pitchFamily="34" charset="0"/>
              </a:rPr>
              <a:t>s outlook and is for planning purposes only.</a:t>
            </a:r>
            <a:endParaRPr lang="en-US" dirty="0">
              <a:latin typeface="Arial" pitchFamily="34" charset="0"/>
            </a:endParaRPr>
          </a:p>
        </p:txBody>
      </p:sp>
      <p:sp>
        <p:nvSpPr>
          <p:cNvPr id="10247" name="Rectangle 7"/>
          <p:cNvSpPr>
            <a:spLocks noGrp="1" noChangeArrowheads="1"/>
          </p:cNvSpPr>
          <p:nvPr>
            <p:ph type="sldNum" sz="quarter" idx="5"/>
          </p:nvPr>
        </p:nvSpPr>
        <p:spPr bwMode="auto">
          <a:xfrm>
            <a:off x="5504393" y="8816896"/>
            <a:ext cx="1571045" cy="468154"/>
          </a:xfrm>
          <a:prstGeom prst="rect">
            <a:avLst/>
          </a:prstGeom>
          <a:noFill/>
          <a:ln w="9525">
            <a:noFill/>
            <a:miter lim="800000"/>
            <a:headEnd/>
            <a:tailEnd/>
          </a:ln>
          <a:effectLst/>
        </p:spPr>
        <p:txBody>
          <a:bodyPr vert="horz" wrap="square" lIns="93935" tIns="46968" rIns="93935" bIns="46968" numCol="1" anchor="b" anchorCtr="0" compatLnSpc="1">
            <a:prstTxWarp prst="textNoShape">
              <a:avLst/>
            </a:prstTxWarp>
          </a:bodyPr>
          <a:lstStyle>
            <a:lvl1pPr algn="r">
              <a:defRPr sz="1300">
                <a:latin typeface="Arial" pitchFamily="34" charset="0"/>
                <a:ea typeface="ＭＳ Ｐゴシック" charset="-128"/>
                <a:cs typeface="+mn-cs"/>
              </a:defRPr>
            </a:lvl1pPr>
          </a:lstStyle>
          <a:p>
            <a:pPr>
              <a:defRPr/>
            </a:pPr>
            <a:fld id="{857B0BA6-1AAD-4AF6-9E2B-B167E0A67E35}" type="slidenum">
              <a:rPr lang="en-US" smtClean="0"/>
              <a:pPr>
                <a:defRPr/>
              </a:pPr>
              <a:t>‹#›</a:t>
            </a:fld>
            <a:endParaRPr lang="en-US" dirty="0"/>
          </a:p>
        </p:txBody>
      </p:sp>
      <p:pic>
        <p:nvPicPr>
          <p:cNvPr id="32774" name="Picture 8" descr="logo_blue"/>
          <p:cNvPicPr>
            <a:picLocks noChangeAspect="1" noChangeArrowheads="1"/>
          </p:cNvPicPr>
          <p:nvPr/>
        </p:nvPicPr>
        <p:blipFill>
          <a:blip r:embed="rId2"/>
          <a:srcRect/>
          <a:stretch>
            <a:fillRect/>
          </a:stretch>
        </p:blipFill>
        <p:spPr bwMode="auto">
          <a:xfrm>
            <a:off x="471805" y="112163"/>
            <a:ext cx="2123123" cy="355991"/>
          </a:xfrm>
          <a:prstGeom prst="rect">
            <a:avLst/>
          </a:prstGeom>
          <a:noFill/>
          <a:ln w="9525">
            <a:noFill/>
            <a:miter lim="800000"/>
            <a:headEnd/>
            <a:tailEnd/>
          </a:ln>
        </p:spPr>
      </p:pic>
    </p:spTree>
    <p:extLst>
      <p:ext uri="{BB962C8B-B14F-4D97-AF65-F5344CB8AC3E}">
        <p14:creationId xmlns="" xmlns:p14="http://schemas.microsoft.com/office/powerpoint/2010/main" val="2813660995"/>
      </p:ext>
    </p:extLst>
  </p:cSld>
  <p:clrMap bg1="lt1" tx1="dk1" bg2="lt2" tx2="dk2" accent1="accent1" accent2="accent2" accent3="accent3" accent4="accent4" accent5="accent5" accent6="accent6" hlink="hlink" folHlink="folHlink"/>
  <p:hf hdr="0" dt="0"/>
  <p:notesStyle>
    <a:lvl1pPr algn="l" rtl="0" eaLnBrk="0" fontAlgn="base" hangingPunct="0">
      <a:spcBef>
        <a:spcPct val="10000"/>
      </a:spcBef>
      <a:spcAft>
        <a:spcPct val="0"/>
      </a:spcAft>
      <a:defRPr sz="1000" kern="1200">
        <a:solidFill>
          <a:schemeClr val="tx1"/>
        </a:solidFill>
        <a:latin typeface="Arial" pitchFamily="34" charset="0"/>
        <a:ea typeface="ＭＳ Ｐゴシック" charset="0"/>
        <a:cs typeface="ＭＳ Ｐゴシック" charset="-128"/>
      </a:defRPr>
    </a:lvl1pPr>
    <a:lvl2pPr marL="457200" algn="l" rtl="0" eaLnBrk="0" fontAlgn="base" hangingPunct="0">
      <a:spcBef>
        <a:spcPct val="10000"/>
      </a:spcBef>
      <a:spcAft>
        <a:spcPct val="0"/>
      </a:spcAft>
      <a:defRPr sz="1000" kern="1200">
        <a:solidFill>
          <a:schemeClr val="tx1"/>
        </a:solidFill>
        <a:latin typeface="Arial" pitchFamily="34" charset="0"/>
        <a:ea typeface="ＭＳ Ｐゴシック" charset="0"/>
        <a:cs typeface="+mn-cs"/>
      </a:defRPr>
    </a:lvl2pPr>
    <a:lvl3pPr marL="914400" algn="l" rtl="0" eaLnBrk="0" fontAlgn="base" hangingPunct="0">
      <a:spcBef>
        <a:spcPct val="10000"/>
      </a:spcBef>
      <a:spcAft>
        <a:spcPct val="0"/>
      </a:spcAft>
      <a:defRPr sz="1000" kern="1200">
        <a:solidFill>
          <a:schemeClr val="tx1"/>
        </a:solidFill>
        <a:latin typeface="Arial" pitchFamily="34" charset="0"/>
        <a:ea typeface="ＭＳ Ｐゴシック" charset="0"/>
        <a:cs typeface="+mn-cs"/>
      </a:defRPr>
    </a:lvl3pPr>
    <a:lvl4pPr marL="1371600" algn="l" rtl="0" eaLnBrk="0" fontAlgn="base" hangingPunct="0">
      <a:spcBef>
        <a:spcPct val="10000"/>
      </a:spcBef>
      <a:spcAft>
        <a:spcPct val="0"/>
      </a:spcAft>
      <a:defRPr sz="1000" kern="1200">
        <a:solidFill>
          <a:schemeClr val="tx1"/>
        </a:solidFill>
        <a:latin typeface="Arial" pitchFamily="34" charset="0"/>
        <a:ea typeface="ＭＳ Ｐゴシック" charset="0"/>
        <a:cs typeface="+mn-cs"/>
      </a:defRPr>
    </a:lvl4pPr>
    <a:lvl5pPr marL="1828800" algn="l" rtl="0" eaLnBrk="0" fontAlgn="base" hangingPunct="0">
      <a:spcBef>
        <a:spcPct val="10000"/>
      </a:spcBef>
      <a:spcAft>
        <a:spcPct val="0"/>
      </a:spcAft>
      <a:defRPr sz="1000" kern="1200">
        <a:solidFill>
          <a:schemeClr val="tx1"/>
        </a:solidFill>
        <a:latin typeface="Arial" pitchFamily="34"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cpubenchmark.net/multi_cpu.html"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Rectangle 7"/>
          <p:cNvSpPr>
            <a:spLocks noGrp="1" noChangeArrowheads="1"/>
          </p:cNvSpPr>
          <p:nvPr>
            <p:ph type="sldNum" sz="quarter" idx="5"/>
          </p:nvPr>
        </p:nvSpPr>
        <p:spPr>
          <a:noFill/>
        </p:spPr>
        <p:txBody>
          <a:bodyPr/>
          <a:lstStyle/>
          <a:p>
            <a:fld id="{95861519-8410-4FA8-BFFA-133AFA38DA6C}" type="slidenum">
              <a:rPr lang="en-US" smtClean="0">
                <a:solidFill>
                  <a:prstClr val="black"/>
                </a:solidFill>
              </a:rPr>
              <a:pPr/>
              <a:t>1</a:t>
            </a:fld>
            <a:endParaRPr lang="en-US" dirty="0" smtClean="0">
              <a:solidFill>
                <a:prstClr val="black"/>
              </a:solidFill>
            </a:endParaRPr>
          </a:p>
        </p:txBody>
      </p:sp>
      <p:sp>
        <p:nvSpPr>
          <p:cNvPr id="157700" name="Rectangle 2"/>
          <p:cNvSpPr>
            <a:spLocks noGrp="1" noRot="1" noChangeAspect="1" noChangeArrowheads="1" noTextEdit="1"/>
          </p:cNvSpPr>
          <p:nvPr>
            <p:ph type="sldImg"/>
          </p:nvPr>
        </p:nvSpPr>
        <p:spPr>
          <a:ln/>
        </p:spPr>
      </p:sp>
      <p:sp>
        <p:nvSpPr>
          <p:cNvPr id="157701" name="Rectangle 3"/>
          <p:cNvSpPr>
            <a:spLocks noGrp="1" noChangeArrowheads="1"/>
          </p:cNvSpPr>
          <p:nvPr>
            <p:ph type="body" idx="1"/>
          </p:nvPr>
        </p:nvSpPr>
        <p:spPr>
          <a:noFill/>
          <a:ln/>
        </p:spPr>
        <p:txBody>
          <a:bodyPr/>
          <a:lstStyle/>
          <a:p>
            <a:pPr eaLnBrk="1" hangingPunct="1"/>
            <a:endParaRPr lang="en-US" dirty="0" smtClean="0">
              <a:latin typeface="Arial" pitchFamily="34" charset="0"/>
            </a:endParaRPr>
          </a:p>
        </p:txBody>
      </p:sp>
      <p:sp>
        <p:nvSpPr>
          <p:cNvPr id="6" name="Footer Placeholder 3"/>
          <p:cNvSpPr>
            <a:spLocks noGrp="1"/>
          </p:cNvSpPr>
          <p:nvPr>
            <p:ph type="ftr" sz="quarter" idx="4"/>
          </p:nvPr>
        </p:nvSpPr>
        <p:spPr>
          <a:xfrm>
            <a:off x="0" y="8893296"/>
            <a:ext cx="5976197" cy="468154"/>
          </a:xfrm>
        </p:spPr>
        <p:txBody>
          <a:bodyPr/>
          <a:lstStyle/>
          <a:p>
            <a:pPr>
              <a:defRPr/>
            </a:pPr>
            <a:r>
              <a:rPr lang="en-US" dirty="0" smtClean="0">
                <a:solidFill>
                  <a:prstClr val="black"/>
                </a:solidFill>
              </a:rPr>
              <a:t>© 2013 Quantum Corporation. Company Confidential. Forward-looking information is based upon multiple assumptions and uncertainties, does not necessarily represent the company’s outlook and is for planning purposes only.</a:t>
            </a:r>
            <a:endParaRPr lang="en-US" dirty="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 2013 Quantum Corporation. Company Confidential. Forward-looking information is based upon multiple assumptions and uncertainties, does not necessarily represent the company’s outlook and is for planning purposes only.</a:t>
            </a:r>
            <a:endParaRPr lang="en-US"/>
          </a:p>
        </p:txBody>
      </p:sp>
      <p:sp>
        <p:nvSpPr>
          <p:cNvPr id="5" name="Slide Number Placeholder 4"/>
          <p:cNvSpPr>
            <a:spLocks noGrp="1"/>
          </p:cNvSpPr>
          <p:nvPr>
            <p:ph type="sldNum" sz="quarter" idx="11"/>
          </p:nvPr>
        </p:nvSpPr>
        <p:spPr/>
        <p:txBody>
          <a:bodyPr/>
          <a:lstStyle/>
          <a:p>
            <a:pPr>
              <a:defRPr/>
            </a:pPr>
            <a:fld id="{4462E7E0-0284-4AB1-A318-757D542418E6}" type="slidenum">
              <a:rPr lang="en-US" smtClean="0"/>
              <a:pPr>
                <a:defRPr/>
              </a:pPr>
              <a:t>66</a:t>
            </a:fld>
            <a:endParaRPr lang="en-US" dirty="0"/>
          </a:p>
        </p:txBody>
      </p:sp>
    </p:spTree>
    <p:extLst>
      <p:ext uri="{BB962C8B-B14F-4D97-AF65-F5344CB8AC3E}">
        <p14:creationId xmlns="" xmlns:p14="http://schemas.microsoft.com/office/powerpoint/2010/main" val="2493280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 2013 Quantum Corporation. Company Confidential. Forward-looking information is based upon multiple assumptions and uncertainties, does not necessarily represent the company’s outlook and is for planning purposes only.</a:t>
            </a:r>
            <a:endParaRPr lang="en-US"/>
          </a:p>
        </p:txBody>
      </p:sp>
      <p:sp>
        <p:nvSpPr>
          <p:cNvPr id="5" name="Slide Number Placeholder 4"/>
          <p:cNvSpPr>
            <a:spLocks noGrp="1"/>
          </p:cNvSpPr>
          <p:nvPr>
            <p:ph type="sldNum" sz="quarter" idx="11"/>
          </p:nvPr>
        </p:nvSpPr>
        <p:spPr/>
        <p:txBody>
          <a:bodyPr/>
          <a:lstStyle/>
          <a:p>
            <a:pPr>
              <a:defRPr/>
            </a:pPr>
            <a:fld id="{4462E7E0-0284-4AB1-A318-757D542418E6}" type="slidenum">
              <a:rPr lang="en-US" smtClean="0"/>
              <a:pPr>
                <a:defRPr/>
              </a:pPr>
              <a:t>6</a:t>
            </a:fld>
            <a:endParaRPr lang="en-US" dirty="0"/>
          </a:p>
        </p:txBody>
      </p:sp>
    </p:spTree>
    <p:extLst>
      <p:ext uri="{BB962C8B-B14F-4D97-AF65-F5344CB8AC3E}">
        <p14:creationId xmlns="" xmlns:p14="http://schemas.microsoft.com/office/powerpoint/2010/main" val="3173590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8614">
              <a:defRPr/>
            </a:pPr>
            <a:r>
              <a:rPr lang="en-US" u="sng" dirty="0" smtClean="0"/>
              <a:t>Speaker</a:t>
            </a:r>
            <a:r>
              <a:rPr lang="en-US" u="sng" baseline="0" dirty="0" smtClean="0"/>
              <a:t> Notes:</a:t>
            </a:r>
          </a:p>
          <a:p>
            <a:pPr defTabSz="888614">
              <a:defRPr/>
            </a:pPr>
            <a:r>
              <a:rPr lang="en-US" u="none" baseline="0" dirty="0" smtClean="0"/>
              <a:t>Yeah it’s ugly.  Blame the bean counters.</a:t>
            </a:r>
          </a:p>
          <a:p>
            <a:pPr defTabSz="888614">
              <a:defRPr/>
            </a:pPr>
            <a:r>
              <a:rPr lang="en-US" u="none" baseline="0" dirty="0" smtClean="0"/>
              <a:t>Base system comes with 32GB</a:t>
            </a:r>
            <a:endParaRPr lang="en-US" u="none" dirty="0" smtClean="0"/>
          </a:p>
        </p:txBody>
      </p:sp>
      <p:sp>
        <p:nvSpPr>
          <p:cNvPr id="4" name="Footer Placeholder 3"/>
          <p:cNvSpPr>
            <a:spLocks noGrp="1"/>
          </p:cNvSpPr>
          <p:nvPr>
            <p:ph type="ftr" sz="quarter" idx="10"/>
          </p:nvPr>
        </p:nvSpPr>
        <p:spPr/>
        <p:txBody>
          <a:bodyPr/>
          <a:lstStyle/>
          <a:p>
            <a:pPr>
              <a:defRPr/>
            </a:pPr>
            <a:r>
              <a:rPr lang="en-US" smtClean="0"/>
              <a:t>© 2013 Quantum Corporation. Company Confidential. Forward-looking information is based upon multiple assumptions and uncertainties, does not necessarily represent the company’s outlook and is for planning purposes only.</a:t>
            </a:r>
            <a:endParaRPr lang="en-US"/>
          </a:p>
        </p:txBody>
      </p:sp>
      <p:sp>
        <p:nvSpPr>
          <p:cNvPr id="5" name="Slide Number Placeholder 4"/>
          <p:cNvSpPr>
            <a:spLocks noGrp="1"/>
          </p:cNvSpPr>
          <p:nvPr>
            <p:ph type="sldNum" sz="quarter" idx="11"/>
          </p:nvPr>
        </p:nvSpPr>
        <p:spPr/>
        <p:txBody>
          <a:bodyPr/>
          <a:lstStyle/>
          <a:p>
            <a:pPr>
              <a:defRPr/>
            </a:pPr>
            <a:fld id="{4462E7E0-0284-4AB1-A318-757D542418E6}" type="slidenum">
              <a:rPr lang="en-US" smtClean="0"/>
              <a:pPr>
                <a:defRPr/>
              </a:pPr>
              <a:t>7</a:t>
            </a:fld>
            <a:endParaRPr lang="en-US" dirty="0"/>
          </a:p>
        </p:txBody>
      </p:sp>
    </p:spTree>
    <p:extLst>
      <p:ext uri="{BB962C8B-B14F-4D97-AF65-F5344CB8AC3E}">
        <p14:creationId xmlns="" xmlns:p14="http://schemas.microsoft.com/office/powerpoint/2010/main" val="1900938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p:spPr>
        <p:txBody>
          <a:bodyPr/>
          <a:lstStyle/>
          <a:p>
            <a:pPr defTabSz="888614">
              <a:defRPr/>
            </a:pPr>
            <a:endParaRPr lang="en-US" baseline="0" dirty="0" smtClean="0">
              <a:ea typeface="ＭＳ Ｐゴシック" pitchFamily="34" charset="-128"/>
            </a:endParaRPr>
          </a:p>
        </p:txBody>
      </p:sp>
      <p:sp>
        <p:nvSpPr>
          <p:cNvPr id="45060" name="Slide Number Placeholder 3"/>
          <p:cNvSpPr>
            <a:spLocks noGrp="1"/>
          </p:cNvSpPr>
          <p:nvPr>
            <p:ph type="sldNum" sz="quarter" idx="5"/>
          </p:nvPr>
        </p:nvSpPr>
        <p:spPr/>
        <p:txBody>
          <a:bodyPr/>
          <a:lstStyle/>
          <a:p>
            <a:pPr>
              <a:defRPr/>
            </a:pPr>
            <a:fld id="{A10889AF-B907-489D-A3F6-F51C0B9F6EB8}" type="slidenum">
              <a:rPr lang="en-US">
                <a:ea typeface="ＭＳ Ｐゴシック" pitchFamily="34" charset="-128"/>
              </a:rPr>
              <a:pPr>
                <a:defRPr/>
              </a:pPr>
              <a:t>8</a:t>
            </a:fld>
            <a:endParaRPr lang="en-US">
              <a:ea typeface="ＭＳ Ｐゴシック" pitchFamily="34" charset="-128"/>
            </a:endParaRPr>
          </a:p>
        </p:txBody>
      </p:sp>
    </p:spTree>
    <p:extLst>
      <p:ext uri="{BB962C8B-B14F-4D97-AF65-F5344CB8AC3E}">
        <p14:creationId xmlns="" xmlns:p14="http://schemas.microsoft.com/office/powerpoint/2010/main" val="118262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dirty="0" smtClean="0"/>
          </a:p>
        </p:txBody>
      </p:sp>
      <p:sp>
        <p:nvSpPr>
          <p:cNvPr id="4" name="Footer Placeholder 3"/>
          <p:cNvSpPr>
            <a:spLocks noGrp="1"/>
          </p:cNvSpPr>
          <p:nvPr>
            <p:ph type="ftr" sz="quarter" idx="10"/>
          </p:nvPr>
        </p:nvSpPr>
        <p:spPr/>
        <p:txBody>
          <a:bodyPr/>
          <a:lstStyle/>
          <a:p>
            <a:pPr>
              <a:defRPr/>
            </a:pPr>
            <a:r>
              <a:rPr lang="en-US" smtClean="0"/>
              <a:t>© 2010 Quantum Corporation. Company Confidential. Forward-looking information is based upon multiple assumptions and uncertainties, does not necessarily represent the company</a:t>
            </a:r>
            <a:r>
              <a:rPr lang="ja-JP" altLang="en-US" smtClean="0"/>
              <a:t>’</a:t>
            </a:r>
            <a:r>
              <a:rPr lang="en-US" altLang="ja-JP" smtClean="0"/>
              <a:t>s outlook and is for planning purposes only.</a:t>
            </a:r>
            <a:endParaRPr lang="en-US"/>
          </a:p>
        </p:txBody>
      </p:sp>
      <p:sp>
        <p:nvSpPr>
          <p:cNvPr id="5" name="Slide Number Placeholder 4"/>
          <p:cNvSpPr>
            <a:spLocks noGrp="1"/>
          </p:cNvSpPr>
          <p:nvPr>
            <p:ph type="sldNum" sz="quarter" idx="11"/>
          </p:nvPr>
        </p:nvSpPr>
        <p:spPr/>
        <p:txBody>
          <a:bodyPr/>
          <a:lstStyle/>
          <a:p>
            <a:pPr>
              <a:defRPr/>
            </a:pPr>
            <a:fld id="{857B0BA6-1AAD-4AF6-9E2B-B167E0A67E35}" type="slidenum">
              <a:rPr lang="en-US" smtClean="0"/>
              <a:pPr>
                <a:defRPr/>
              </a:pPr>
              <a:t>11</a:t>
            </a:fld>
            <a:endParaRPr lang="en-US"/>
          </a:p>
        </p:txBody>
      </p:sp>
    </p:spTree>
    <p:extLst>
      <p:ext uri="{BB962C8B-B14F-4D97-AF65-F5344CB8AC3E}">
        <p14:creationId xmlns="" xmlns:p14="http://schemas.microsoft.com/office/powerpoint/2010/main" val="3315860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DXi6701: 2.7TB/</a:t>
            </a:r>
            <a:r>
              <a:rPr lang="en-US" dirty="0" err="1" smtClean="0"/>
              <a:t>hr</a:t>
            </a:r>
            <a:r>
              <a:rPr lang="en-US" dirty="0" smtClean="0"/>
              <a:t> (Ethernet only). 8.8TB/</a:t>
            </a:r>
            <a:r>
              <a:rPr lang="en-US" dirty="0" err="1" smtClean="0"/>
              <a:t>hr</a:t>
            </a:r>
            <a:r>
              <a:rPr lang="en-US" baseline="0" dirty="0" smtClean="0"/>
              <a:t> Accent</a:t>
            </a:r>
            <a:endParaRPr lang="en-US" dirty="0" smtClean="0"/>
          </a:p>
          <a:p>
            <a:r>
              <a:rPr lang="en-US" dirty="0" smtClean="0"/>
              <a:t>DXi6702:</a:t>
            </a:r>
          </a:p>
          <a:p>
            <a:endParaRPr lang="en-US" dirty="0" smtClean="0"/>
          </a:p>
          <a:p>
            <a:r>
              <a:rPr lang="en-US" dirty="0" smtClean="0"/>
              <a:t>5.8 TB/</a:t>
            </a:r>
            <a:r>
              <a:rPr lang="en-US" dirty="0" err="1" smtClean="0"/>
              <a:t>hr</a:t>
            </a:r>
            <a:r>
              <a:rPr lang="en-US" dirty="0" smtClean="0"/>
              <a:t> VTL</a:t>
            </a:r>
          </a:p>
          <a:p>
            <a:r>
              <a:rPr lang="en-US" dirty="0" smtClean="0"/>
              <a:t>9.1 TB/</a:t>
            </a:r>
            <a:r>
              <a:rPr lang="en-US" dirty="0" err="1" smtClean="0"/>
              <a:t>hr</a:t>
            </a:r>
            <a:r>
              <a:rPr lang="en-US" dirty="0" smtClean="0"/>
              <a:t> VTL+2</a:t>
            </a:r>
          </a:p>
          <a:p>
            <a:r>
              <a:rPr lang="en-US" dirty="0" smtClean="0"/>
              <a:t>6.4</a:t>
            </a:r>
            <a:r>
              <a:rPr lang="en-US" baseline="0" dirty="0" smtClean="0"/>
              <a:t> TB/</a:t>
            </a:r>
            <a:r>
              <a:rPr lang="en-US" baseline="0" dirty="0" err="1" smtClean="0"/>
              <a:t>hr</a:t>
            </a:r>
            <a:r>
              <a:rPr lang="en-US" baseline="0" dirty="0" smtClean="0"/>
              <a:t> OST</a:t>
            </a:r>
          </a:p>
          <a:p>
            <a:r>
              <a:rPr lang="en-US" baseline="0" dirty="0" smtClean="0"/>
              <a:t>5.4 TB/</a:t>
            </a:r>
            <a:r>
              <a:rPr lang="en-US" baseline="0" dirty="0" err="1" smtClean="0"/>
              <a:t>hr</a:t>
            </a:r>
            <a:r>
              <a:rPr lang="en-US" baseline="0" dirty="0" smtClean="0"/>
              <a:t> NFS (a)</a:t>
            </a:r>
          </a:p>
          <a:p>
            <a:r>
              <a:rPr lang="en-US" baseline="0" dirty="0" smtClean="0"/>
              <a:t>6.5 TB/</a:t>
            </a:r>
            <a:r>
              <a:rPr lang="en-US" baseline="0" dirty="0" err="1" smtClean="0"/>
              <a:t>hr</a:t>
            </a:r>
            <a:r>
              <a:rPr lang="en-US" baseline="0" dirty="0" smtClean="0"/>
              <a:t> CIFS</a:t>
            </a:r>
          </a:p>
          <a:p>
            <a:r>
              <a:rPr lang="en-US" baseline="0" dirty="0" smtClean="0"/>
              <a:t>8.0 TB/</a:t>
            </a:r>
            <a:r>
              <a:rPr lang="en-US" baseline="0" dirty="0" err="1" smtClean="0"/>
              <a:t>hr</a:t>
            </a:r>
            <a:r>
              <a:rPr lang="en-US" baseline="0" dirty="0" smtClean="0"/>
              <a:t> Accent</a:t>
            </a:r>
            <a:endParaRPr lang="en-US" dirty="0"/>
          </a:p>
        </p:txBody>
      </p:sp>
      <p:sp>
        <p:nvSpPr>
          <p:cNvPr id="4" name="Footer Placeholder 3"/>
          <p:cNvSpPr>
            <a:spLocks noGrp="1"/>
          </p:cNvSpPr>
          <p:nvPr>
            <p:ph type="ftr" sz="quarter" idx="10"/>
          </p:nvPr>
        </p:nvSpPr>
        <p:spPr/>
        <p:txBody>
          <a:bodyPr/>
          <a:lstStyle/>
          <a:p>
            <a:pPr>
              <a:defRPr/>
            </a:pPr>
            <a:r>
              <a:rPr lang="en-US" smtClean="0"/>
              <a:t>© 2013 Quantum Corporation. Company Confidential. Forward-looking information is based upon multiple assumptions and uncertainties, does not necessarily represent the company’s outlook and is for planning purposes only.</a:t>
            </a:r>
            <a:endParaRPr lang="en-US"/>
          </a:p>
        </p:txBody>
      </p:sp>
      <p:sp>
        <p:nvSpPr>
          <p:cNvPr id="5" name="Slide Number Placeholder 4"/>
          <p:cNvSpPr>
            <a:spLocks noGrp="1"/>
          </p:cNvSpPr>
          <p:nvPr>
            <p:ph type="sldNum" sz="quarter" idx="11"/>
          </p:nvPr>
        </p:nvSpPr>
        <p:spPr/>
        <p:txBody>
          <a:bodyPr/>
          <a:lstStyle/>
          <a:p>
            <a:pPr>
              <a:defRPr/>
            </a:pPr>
            <a:fld id="{4462E7E0-0284-4AB1-A318-757D542418E6}" type="slidenum">
              <a:rPr lang="en-US" smtClean="0"/>
              <a:pPr>
                <a:defRPr/>
              </a:pPr>
              <a:t>13</a:t>
            </a:fld>
            <a:endParaRPr lang="en-US" dirty="0"/>
          </a:p>
        </p:txBody>
      </p:sp>
    </p:spTree>
    <p:extLst>
      <p:ext uri="{BB962C8B-B14F-4D97-AF65-F5344CB8AC3E}">
        <p14:creationId xmlns="" xmlns:p14="http://schemas.microsoft.com/office/powerpoint/2010/main" val="130261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a:t>
            </a:r>
            <a:r>
              <a:rPr lang="en-US" baseline="0" dirty="0" smtClean="0"/>
              <a:t> since it’s a dual CPU, highlight that cores/threads are 2x that of a single cpu.</a:t>
            </a:r>
          </a:p>
          <a:p>
            <a:endParaRPr lang="en-US" baseline="0" dirty="0" smtClean="0"/>
          </a:p>
          <a:p>
            <a:r>
              <a:rPr lang="en-US" baseline="0" dirty="0" smtClean="0"/>
              <a:t>The CPU performance benchmark used by our team is referenced at:</a:t>
            </a:r>
          </a:p>
          <a:p>
            <a:endParaRPr lang="en-US" baseline="0" dirty="0" smtClean="0"/>
          </a:p>
          <a:p>
            <a:r>
              <a:rPr lang="en-US" u="sng" dirty="0" smtClean="0">
                <a:hlinkClick r:id="rId3"/>
              </a:rPr>
              <a:t>http://www.cpubenchmark.net/multi_cpu.html</a:t>
            </a:r>
            <a:r>
              <a:rPr lang="en-US" dirty="0" smtClean="0"/>
              <a:t> </a:t>
            </a:r>
          </a:p>
          <a:p>
            <a:endParaRPr lang="en-US" dirty="0"/>
          </a:p>
        </p:txBody>
      </p:sp>
      <p:sp>
        <p:nvSpPr>
          <p:cNvPr id="4" name="Footer Placeholder 3"/>
          <p:cNvSpPr>
            <a:spLocks noGrp="1"/>
          </p:cNvSpPr>
          <p:nvPr>
            <p:ph type="ftr" sz="quarter" idx="10"/>
          </p:nvPr>
        </p:nvSpPr>
        <p:spPr/>
        <p:txBody>
          <a:bodyPr/>
          <a:lstStyle/>
          <a:p>
            <a:pPr>
              <a:defRPr/>
            </a:pPr>
            <a:r>
              <a:rPr lang="en-US" dirty="0" smtClean="0"/>
              <a:t>© 2010 Quantum Corporation. Company Confidential. Forward-looking information is based upon multiple assumptions and uncertainties, does not necessarily represent the company</a:t>
            </a:r>
            <a:r>
              <a:rPr lang="ja-JP" altLang="en-US" smtClean="0"/>
              <a:t>’</a:t>
            </a:r>
            <a:r>
              <a:rPr lang="en-US" altLang="ja-JP" dirty="0" smtClean="0"/>
              <a:t>s outlook and is for planning purposes only.</a:t>
            </a:r>
            <a:endParaRPr lang="en-US" dirty="0"/>
          </a:p>
        </p:txBody>
      </p:sp>
      <p:sp>
        <p:nvSpPr>
          <p:cNvPr id="5" name="Slide Number Placeholder 4"/>
          <p:cNvSpPr>
            <a:spLocks noGrp="1"/>
          </p:cNvSpPr>
          <p:nvPr>
            <p:ph type="sldNum" sz="quarter" idx="11"/>
          </p:nvPr>
        </p:nvSpPr>
        <p:spPr/>
        <p:txBody>
          <a:bodyPr/>
          <a:lstStyle/>
          <a:p>
            <a:pPr>
              <a:defRPr/>
            </a:pPr>
            <a:fld id="{8C62D5E2-19D2-4FC1-90F2-A2778F4BA0E5}" type="slidenum">
              <a:rPr lang="en-US" smtClean="0"/>
              <a:pPr>
                <a:defRPr/>
              </a:pPr>
              <a:t>17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229296-326E-43DF-9CD5-E2CF52FB7BAF}" type="slidenum">
              <a:rPr lang="en-US" smtClean="0"/>
              <a:pPr/>
              <a:t>59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 2013 Quantum Corporation. Company Confidential. Forward-looking information is based upon multiple assumptions and uncertainties, does not necessarily represent the company’s outlook and is for planning purposes only.</a:t>
            </a:r>
            <a:endParaRPr lang="en-US"/>
          </a:p>
        </p:txBody>
      </p:sp>
      <p:sp>
        <p:nvSpPr>
          <p:cNvPr id="5" name="Slide Number Placeholder 4"/>
          <p:cNvSpPr>
            <a:spLocks noGrp="1"/>
          </p:cNvSpPr>
          <p:nvPr>
            <p:ph type="sldNum" sz="quarter" idx="11"/>
          </p:nvPr>
        </p:nvSpPr>
        <p:spPr/>
        <p:txBody>
          <a:bodyPr/>
          <a:lstStyle/>
          <a:p>
            <a:pPr>
              <a:defRPr/>
            </a:pPr>
            <a:fld id="{4462E7E0-0284-4AB1-A318-757D542418E6}" type="slidenum">
              <a:rPr lang="en-US" smtClean="0"/>
              <a:pPr>
                <a:defRPr/>
              </a:pPr>
              <a:t>65</a:t>
            </a:fld>
            <a:endParaRPr lang="en-US" dirty="0"/>
          </a:p>
        </p:txBody>
      </p:sp>
    </p:spTree>
    <p:extLst>
      <p:ext uri="{BB962C8B-B14F-4D97-AF65-F5344CB8AC3E}">
        <p14:creationId xmlns="" xmlns:p14="http://schemas.microsoft.com/office/powerpoint/2010/main" val="24932805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gradFill>
            <a:gsLst>
              <a:gs pos="0">
                <a:srgbClr val="007AC3"/>
              </a:gs>
              <a:gs pos="50000">
                <a:srgbClr val="0095D7"/>
              </a:gs>
              <a:gs pos="50000">
                <a:srgbClr val="00AFEB"/>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pic>
        <p:nvPicPr>
          <p:cNvPr id="7" name="Picture 5"/>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57325" y="1211263"/>
            <a:ext cx="6229350" cy="4435475"/>
          </a:xfrm>
          <a:prstGeom prst="rect">
            <a:avLst/>
          </a:prstGeom>
          <a:noFill/>
          <a:ln w="9525">
            <a:noFill/>
            <a:miter lim="800000"/>
            <a:headEnd/>
            <a:tailEnd/>
          </a:ln>
        </p:spPr>
      </p:pic>
      <p:pic>
        <p:nvPicPr>
          <p:cNvPr id="8" name="Picture 24" descr="QTM_Logo_white"/>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370763" y="288925"/>
            <a:ext cx="1416050" cy="212725"/>
          </a:xfrm>
          <a:prstGeom prst="rect">
            <a:avLst/>
          </a:prstGeom>
          <a:noFill/>
          <a:ln w="9525">
            <a:noFill/>
            <a:miter lim="800000"/>
            <a:headEnd/>
            <a:tailEnd/>
          </a:ln>
        </p:spPr>
      </p:pic>
      <p:sp>
        <p:nvSpPr>
          <p:cNvPr id="17" name="Text Placeholder 16"/>
          <p:cNvSpPr>
            <a:spLocks noGrp="1"/>
          </p:cNvSpPr>
          <p:nvPr>
            <p:ph type="body" sz="quarter" idx="13"/>
          </p:nvPr>
        </p:nvSpPr>
        <p:spPr>
          <a:xfrm>
            <a:off x="1981199" y="3140075"/>
            <a:ext cx="3534937" cy="1073150"/>
          </a:xfrm>
          <a:noFill/>
          <a:ln w="9525">
            <a:noFill/>
            <a:miter lim="800000"/>
            <a:headEnd/>
            <a:tailEnd/>
          </a:ln>
        </p:spPr>
        <p:txBody>
          <a:bodyPr>
            <a:normAutofit/>
          </a:bodyPr>
          <a:lstStyle>
            <a:lvl1pPr marL="0" indent="0">
              <a:buNone/>
              <a:defRPr lang="en-US" sz="1600" b="1" i="0" kern="1200" dirty="0" smtClean="0">
                <a:solidFill>
                  <a:srgbClr val="B9CDE5"/>
                </a:solidFill>
                <a:latin typeface="Arial" pitchFamily="34" charset="0"/>
                <a:ea typeface="+mn-ea"/>
                <a:cs typeface="Arial" pitchFamily="34" charset="0"/>
              </a:defRPr>
            </a:lvl1pPr>
          </a:lstStyle>
          <a:p>
            <a:pPr lvl="0"/>
            <a:r>
              <a:rPr lang="en-US" dirty="0" smtClean="0"/>
              <a:t>Click to edit Master text styles</a:t>
            </a:r>
          </a:p>
        </p:txBody>
      </p:sp>
      <p:sp>
        <p:nvSpPr>
          <p:cNvPr id="19" name="Text Placeholder 18"/>
          <p:cNvSpPr>
            <a:spLocks noGrp="1"/>
          </p:cNvSpPr>
          <p:nvPr>
            <p:ph type="body" sz="quarter" idx="14"/>
          </p:nvPr>
        </p:nvSpPr>
        <p:spPr>
          <a:xfrm>
            <a:off x="1981200" y="6248400"/>
            <a:ext cx="3899210" cy="215444"/>
          </a:xfrm>
          <a:noFill/>
          <a:ln w="9525">
            <a:noFill/>
            <a:miter lim="800000"/>
            <a:headEnd/>
            <a:tailEnd/>
          </a:ln>
        </p:spPr>
        <p:txBody>
          <a:bodyPr>
            <a:spAutoFit/>
          </a:bodyPr>
          <a:lstStyle>
            <a:lvl1pPr>
              <a:buNone/>
              <a:defRPr kumimoji="0" lang="en-US" sz="800" b="0" i="0" u="none" strike="noStrike" kern="0" cap="none" spc="0" normalizeH="0" baseline="0" noProof="0" dirty="0" smtClean="0">
                <a:ln>
                  <a:noFill/>
                </a:ln>
                <a:solidFill>
                  <a:srgbClr val="B3DAF9"/>
                </a:solidFill>
                <a:effectLst/>
                <a:uLnTx/>
                <a:uFillTx/>
                <a:latin typeface="Arial" pitchFamily="34" charset="0"/>
                <a:ea typeface="ＭＳ Ｐゴシック" charset="-128"/>
                <a:cs typeface="+mn-cs"/>
              </a:defRPr>
            </a:lvl1pPr>
          </a:lstStyle>
          <a:p>
            <a:pPr lvl="0"/>
            <a:r>
              <a:rPr lang="en-US" dirty="0" smtClean="0"/>
              <a:t>Click to edit Master text styles</a:t>
            </a:r>
          </a:p>
        </p:txBody>
      </p:sp>
      <p:sp>
        <p:nvSpPr>
          <p:cNvPr id="21" name="Text Placeholder 20"/>
          <p:cNvSpPr>
            <a:spLocks noGrp="1"/>
          </p:cNvSpPr>
          <p:nvPr>
            <p:ph type="body" sz="quarter" idx="15"/>
          </p:nvPr>
        </p:nvSpPr>
        <p:spPr>
          <a:xfrm>
            <a:off x="1981200" y="4206875"/>
            <a:ext cx="3549805" cy="338554"/>
          </a:xfrm>
          <a:noFill/>
          <a:ln w="9525">
            <a:noFill/>
            <a:miter lim="800000"/>
            <a:headEnd/>
            <a:tailEnd/>
          </a:ln>
        </p:spPr>
        <p:txBody>
          <a:bodyPr>
            <a:spAutoFit/>
          </a:bodyPr>
          <a:lstStyle>
            <a:lvl1pPr marL="0" indent="0">
              <a:buNone/>
              <a:defRPr kumimoji="0" lang="en-US" sz="1600" b="0" i="0" u="none" strike="noStrike" kern="0" cap="none" spc="0" normalizeH="0" baseline="0" noProof="0" dirty="0" smtClean="0">
                <a:ln>
                  <a:noFill/>
                </a:ln>
                <a:solidFill>
                  <a:srgbClr val="B3DAF9"/>
                </a:solidFill>
                <a:effectLst/>
                <a:uLnTx/>
                <a:uFillTx/>
                <a:latin typeface="Arial" pitchFamily="34" charset="0"/>
                <a:ea typeface="ＭＳ Ｐゴシック" charset="-128"/>
                <a:cs typeface="+mn-cs"/>
              </a:defRPr>
            </a:lvl1pPr>
          </a:lstStyle>
          <a:p>
            <a:pPr lvl="0"/>
            <a:r>
              <a:rPr lang="en-US" dirty="0" smtClean="0"/>
              <a:t>Click to edit Master text styles</a:t>
            </a:r>
          </a:p>
        </p:txBody>
      </p:sp>
      <p:sp>
        <p:nvSpPr>
          <p:cNvPr id="23" name="Text Placeholder 22"/>
          <p:cNvSpPr>
            <a:spLocks noGrp="1"/>
          </p:cNvSpPr>
          <p:nvPr>
            <p:ph type="body" sz="quarter" idx="16"/>
          </p:nvPr>
        </p:nvSpPr>
        <p:spPr>
          <a:xfrm>
            <a:off x="1981200" y="685800"/>
            <a:ext cx="3527502" cy="2530475"/>
          </a:xfrm>
          <a:noFill/>
          <a:ln w="9525">
            <a:noFill/>
            <a:miter lim="800000"/>
            <a:headEnd/>
            <a:tailEnd/>
          </a:ln>
        </p:spPr>
        <p:txBody>
          <a:bodyPr rtlCol="0" anchor="b">
            <a:normAutofit/>
          </a:bodyPr>
          <a:lstStyle>
            <a:lvl1pPr marL="0" indent="0">
              <a:buNone/>
              <a:defRPr kumimoji="0" lang="en-US" sz="3200" b="1" i="0" u="none" strike="noStrike" kern="0" cap="all" spc="0" normalizeH="0" baseline="0" noProof="0" dirty="0" smtClean="0">
                <a:ln>
                  <a:noFill/>
                </a:ln>
                <a:solidFill>
                  <a:srgbClr val="FFFFFF"/>
                </a:solidFill>
                <a:effectLst/>
                <a:uLnTx/>
                <a:uFillTx/>
                <a:latin typeface="Arial" pitchFamily="34" charset="0"/>
                <a:ea typeface="ＭＳ Ｐゴシック" charset="-128"/>
                <a:cs typeface="ＭＳ Ｐゴシック" charset="-128"/>
              </a:defRPr>
            </a:lvl1pPr>
          </a:lstStyle>
          <a:p>
            <a:pPr lvl="0"/>
            <a:r>
              <a:rPr lang="en-US" dirty="0" smtClean="0"/>
              <a:t>Click to edit Master text styles</a:t>
            </a:r>
          </a:p>
        </p:txBody>
      </p:sp>
    </p:spTree>
  </p:cSld>
  <p:clrMapOvr>
    <a:masterClrMapping/>
  </p:clrMapOvr>
  <mc:AlternateContent xmlns:mc="http://schemas.openxmlformats.org/markup-compatibility/2006">
    <mc:Choice xmlns="" xmlns:p14="http://schemas.microsoft.com/office/powerpoint/2010/main" Requires="p14">
      <p:transition spd="med" p14:dur="600">
        <p:wipe/>
      </p:transition>
    </mc:Choice>
    <mc:Fallback>
      <p:transition spd="med">
        <p:wip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pter Brackets Grey">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sp>
        <p:nvSpPr>
          <p:cNvPr id="5" name="Freeform 4"/>
          <p:cNvSpPr/>
          <p:nvPr/>
        </p:nvSpPr>
        <p:spPr>
          <a:xfrm>
            <a:off x="0" y="0"/>
            <a:ext cx="2667000" cy="6858000"/>
          </a:xfrm>
          <a:custGeom>
            <a:avLst/>
            <a:gdLst>
              <a:gd name="connsiteX0" fmla="*/ 0 w 2543175"/>
              <a:gd name="connsiteY0" fmla="*/ 0 h 6848475"/>
              <a:gd name="connsiteX1" fmla="*/ 2533650 w 2543175"/>
              <a:gd name="connsiteY1" fmla="*/ 0 h 6848475"/>
              <a:gd name="connsiteX2" fmla="*/ 2543175 w 2543175"/>
              <a:gd name="connsiteY2" fmla="*/ 114300 h 6848475"/>
              <a:gd name="connsiteX3" fmla="*/ 2419350 w 2543175"/>
              <a:gd name="connsiteY3" fmla="*/ 371475 h 6848475"/>
              <a:gd name="connsiteX4" fmla="*/ 2076450 w 2543175"/>
              <a:gd name="connsiteY4" fmla="*/ 476250 h 6848475"/>
              <a:gd name="connsiteX5" fmla="*/ 1019175 w 2543175"/>
              <a:gd name="connsiteY5" fmla="*/ 476250 h 6848475"/>
              <a:gd name="connsiteX6" fmla="*/ 561975 w 2543175"/>
              <a:gd name="connsiteY6" fmla="*/ 590550 h 6848475"/>
              <a:gd name="connsiteX7" fmla="*/ 438150 w 2543175"/>
              <a:gd name="connsiteY7" fmla="*/ 1047750 h 6848475"/>
              <a:gd name="connsiteX8" fmla="*/ 438150 w 2543175"/>
              <a:gd name="connsiteY8" fmla="*/ 5810250 h 6848475"/>
              <a:gd name="connsiteX9" fmla="*/ 581025 w 2543175"/>
              <a:gd name="connsiteY9" fmla="*/ 6257925 h 6848475"/>
              <a:gd name="connsiteX10" fmla="*/ 1095375 w 2543175"/>
              <a:gd name="connsiteY10" fmla="*/ 6362700 h 6848475"/>
              <a:gd name="connsiteX11" fmla="*/ 2143125 w 2543175"/>
              <a:gd name="connsiteY11" fmla="*/ 6362700 h 6848475"/>
              <a:gd name="connsiteX12" fmla="*/ 2476500 w 2543175"/>
              <a:gd name="connsiteY12" fmla="*/ 6534150 h 6848475"/>
              <a:gd name="connsiteX13" fmla="*/ 2543175 w 2543175"/>
              <a:gd name="connsiteY13" fmla="*/ 6781800 h 6848475"/>
              <a:gd name="connsiteX14" fmla="*/ 2514600 w 2543175"/>
              <a:gd name="connsiteY14" fmla="*/ 6848475 h 6848475"/>
              <a:gd name="connsiteX15" fmla="*/ 0 w 2543175"/>
              <a:gd name="connsiteY15" fmla="*/ 6848475 h 6848475"/>
              <a:gd name="connsiteX16" fmla="*/ 0 w 2543175"/>
              <a:gd name="connsiteY16" fmla="*/ 0 h 6848475"/>
              <a:gd name="connsiteX0" fmla="*/ 0 w 2638425"/>
              <a:gd name="connsiteY0" fmla="*/ 0 h 6848475"/>
              <a:gd name="connsiteX1" fmla="*/ 2628900 w 2638425"/>
              <a:gd name="connsiteY1" fmla="*/ 0 h 6848475"/>
              <a:gd name="connsiteX2" fmla="*/ 2638425 w 2638425"/>
              <a:gd name="connsiteY2" fmla="*/ 114300 h 6848475"/>
              <a:gd name="connsiteX3" fmla="*/ 2514600 w 2638425"/>
              <a:gd name="connsiteY3" fmla="*/ 371475 h 6848475"/>
              <a:gd name="connsiteX4" fmla="*/ 2171700 w 2638425"/>
              <a:gd name="connsiteY4" fmla="*/ 476250 h 6848475"/>
              <a:gd name="connsiteX5" fmla="*/ 1114425 w 2638425"/>
              <a:gd name="connsiteY5" fmla="*/ 476250 h 6848475"/>
              <a:gd name="connsiteX6" fmla="*/ 657225 w 2638425"/>
              <a:gd name="connsiteY6" fmla="*/ 590550 h 6848475"/>
              <a:gd name="connsiteX7" fmla="*/ 533400 w 2638425"/>
              <a:gd name="connsiteY7" fmla="*/ 1047750 h 6848475"/>
              <a:gd name="connsiteX8" fmla="*/ 533400 w 2638425"/>
              <a:gd name="connsiteY8" fmla="*/ 5810250 h 6848475"/>
              <a:gd name="connsiteX9" fmla="*/ 676275 w 2638425"/>
              <a:gd name="connsiteY9" fmla="*/ 6257925 h 6848475"/>
              <a:gd name="connsiteX10" fmla="*/ 1190625 w 2638425"/>
              <a:gd name="connsiteY10" fmla="*/ 6362700 h 6848475"/>
              <a:gd name="connsiteX11" fmla="*/ 2238375 w 2638425"/>
              <a:gd name="connsiteY11" fmla="*/ 6362700 h 6848475"/>
              <a:gd name="connsiteX12" fmla="*/ 2571750 w 2638425"/>
              <a:gd name="connsiteY12" fmla="*/ 6534150 h 6848475"/>
              <a:gd name="connsiteX13" fmla="*/ 2638425 w 2638425"/>
              <a:gd name="connsiteY13" fmla="*/ 6781800 h 6848475"/>
              <a:gd name="connsiteX14" fmla="*/ 2609850 w 2638425"/>
              <a:gd name="connsiteY14" fmla="*/ 6848475 h 6848475"/>
              <a:gd name="connsiteX15" fmla="*/ 95250 w 2638425"/>
              <a:gd name="connsiteY15" fmla="*/ 6848475 h 6848475"/>
              <a:gd name="connsiteX16" fmla="*/ 0 w 2638425"/>
              <a:gd name="connsiteY16" fmla="*/ 0 h 6848475"/>
              <a:gd name="connsiteX0" fmla="*/ 0 w 2638425"/>
              <a:gd name="connsiteY0" fmla="*/ 0 h 6858000"/>
              <a:gd name="connsiteX1" fmla="*/ 2628900 w 2638425"/>
              <a:gd name="connsiteY1" fmla="*/ 0 h 6858000"/>
              <a:gd name="connsiteX2" fmla="*/ 2638425 w 2638425"/>
              <a:gd name="connsiteY2" fmla="*/ 114300 h 6858000"/>
              <a:gd name="connsiteX3" fmla="*/ 2514600 w 2638425"/>
              <a:gd name="connsiteY3" fmla="*/ 371475 h 6858000"/>
              <a:gd name="connsiteX4" fmla="*/ 2171700 w 2638425"/>
              <a:gd name="connsiteY4" fmla="*/ 476250 h 6858000"/>
              <a:gd name="connsiteX5" fmla="*/ 1114425 w 2638425"/>
              <a:gd name="connsiteY5" fmla="*/ 476250 h 6858000"/>
              <a:gd name="connsiteX6" fmla="*/ 657225 w 2638425"/>
              <a:gd name="connsiteY6" fmla="*/ 590550 h 6858000"/>
              <a:gd name="connsiteX7" fmla="*/ 533400 w 2638425"/>
              <a:gd name="connsiteY7" fmla="*/ 1047750 h 6858000"/>
              <a:gd name="connsiteX8" fmla="*/ 533400 w 2638425"/>
              <a:gd name="connsiteY8" fmla="*/ 5810250 h 6858000"/>
              <a:gd name="connsiteX9" fmla="*/ 676275 w 2638425"/>
              <a:gd name="connsiteY9" fmla="*/ 6257925 h 6858000"/>
              <a:gd name="connsiteX10" fmla="*/ 1190625 w 2638425"/>
              <a:gd name="connsiteY10" fmla="*/ 6362700 h 6858000"/>
              <a:gd name="connsiteX11" fmla="*/ 2238375 w 2638425"/>
              <a:gd name="connsiteY11" fmla="*/ 6362700 h 6858000"/>
              <a:gd name="connsiteX12" fmla="*/ 2571750 w 2638425"/>
              <a:gd name="connsiteY12" fmla="*/ 6534150 h 6858000"/>
              <a:gd name="connsiteX13" fmla="*/ 2638425 w 2638425"/>
              <a:gd name="connsiteY13" fmla="*/ 6781800 h 6858000"/>
              <a:gd name="connsiteX14" fmla="*/ 2609850 w 2638425"/>
              <a:gd name="connsiteY14" fmla="*/ 6848475 h 6858000"/>
              <a:gd name="connsiteX15" fmla="*/ 0 w 2638425"/>
              <a:gd name="connsiteY15" fmla="*/ 6858000 h 6858000"/>
              <a:gd name="connsiteX16" fmla="*/ 0 w 2638425"/>
              <a:gd name="connsiteY16" fmla="*/ 0 h 6858000"/>
              <a:gd name="connsiteX0" fmla="*/ 0 w 2638425"/>
              <a:gd name="connsiteY0" fmla="*/ 0 h 6858000"/>
              <a:gd name="connsiteX1" fmla="*/ 2628900 w 2638425"/>
              <a:gd name="connsiteY1" fmla="*/ 0 h 6858000"/>
              <a:gd name="connsiteX2" fmla="*/ 2638425 w 2638425"/>
              <a:gd name="connsiteY2" fmla="*/ 114300 h 6858000"/>
              <a:gd name="connsiteX3" fmla="*/ 2514600 w 2638425"/>
              <a:gd name="connsiteY3" fmla="*/ 371475 h 6858000"/>
              <a:gd name="connsiteX4" fmla="*/ 2171700 w 2638425"/>
              <a:gd name="connsiteY4" fmla="*/ 476250 h 6858000"/>
              <a:gd name="connsiteX5" fmla="*/ 1114425 w 2638425"/>
              <a:gd name="connsiteY5" fmla="*/ 476250 h 6858000"/>
              <a:gd name="connsiteX6" fmla="*/ 657225 w 2638425"/>
              <a:gd name="connsiteY6" fmla="*/ 590550 h 6858000"/>
              <a:gd name="connsiteX7" fmla="*/ 533400 w 2638425"/>
              <a:gd name="connsiteY7" fmla="*/ 1047750 h 6858000"/>
              <a:gd name="connsiteX8" fmla="*/ 533400 w 2638425"/>
              <a:gd name="connsiteY8" fmla="*/ 5810250 h 6858000"/>
              <a:gd name="connsiteX9" fmla="*/ 676275 w 2638425"/>
              <a:gd name="connsiteY9" fmla="*/ 6257925 h 6858000"/>
              <a:gd name="connsiteX10" fmla="*/ 1190625 w 2638425"/>
              <a:gd name="connsiteY10" fmla="*/ 6362700 h 6858000"/>
              <a:gd name="connsiteX11" fmla="*/ 2238375 w 2638425"/>
              <a:gd name="connsiteY11" fmla="*/ 6362700 h 6858000"/>
              <a:gd name="connsiteX12" fmla="*/ 2571750 w 2638425"/>
              <a:gd name="connsiteY12" fmla="*/ 6534150 h 6858000"/>
              <a:gd name="connsiteX13" fmla="*/ 2638425 w 2638425"/>
              <a:gd name="connsiteY13" fmla="*/ 6781800 h 6858000"/>
              <a:gd name="connsiteX14" fmla="*/ 2613025 w 2638425"/>
              <a:gd name="connsiteY14" fmla="*/ 6857999 h 6858000"/>
              <a:gd name="connsiteX15" fmla="*/ 0 w 2638425"/>
              <a:gd name="connsiteY15" fmla="*/ 6858000 h 6858000"/>
              <a:gd name="connsiteX16" fmla="*/ 0 w 2638425"/>
              <a:gd name="connsiteY16" fmla="*/ 0 h 6858000"/>
              <a:gd name="connsiteX0" fmla="*/ 0 w 2644775"/>
              <a:gd name="connsiteY0" fmla="*/ 0 h 6858000"/>
              <a:gd name="connsiteX1" fmla="*/ 2628900 w 2644775"/>
              <a:gd name="connsiteY1" fmla="*/ 0 h 6858000"/>
              <a:gd name="connsiteX2" fmla="*/ 2638425 w 2644775"/>
              <a:gd name="connsiteY2" fmla="*/ 114300 h 6858000"/>
              <a:gd name="connsiteX3" fmla="*/ 2514600 w 2644775"/>
              <a:gd name="connsiteY3" fmla="*/ 371475 h 6858000"/>
              <a:gd name="connsiteX4" fmla="*/ 2171700 w 2644775"/>
              <a:gd name="connsiteY4" fmla="*/ 476250 h 6858000"/>
              <a:gd name="connsiteX5" fmla="*/ 1114425 w 2644775"/>
              <a:gd name="connsiteY5" fmla="*/ 476250 h 6858000"/>
              <a:gd name="connsiteX6" fmla="*/ 657225 w 2644775"/>
              <a:gd name="connsiteY6" fmla="*/ 590550 h 6858000"/>
              <a:gd name="connsiteX7" fmla="*/ 533400 w 2644775"/>
              <a:gd name="connsiteY7" fmla="*/ 1047750 h 6858000"/>
              <a:gd name="connsiteX8" fmla="*/ 533400 w 2644775"/>
              <a:gd name="connsiteY8" fmla="*/ 5810250 h 6858000"/>
              <a:gd name="connsiteX9" fmla="*/ 676275 w 2644775"/>
              <a:gd name="connsiteY9" fmla="*/ 6257925 h 6858000"/>
              <a:gd name="connsiteX10" fmla="*/ 1190625 w 2644775"/>
              <a:gd name="connsiteY10" fmla="*/ 6362700 h 6858000"/>
              <a:gd name="connsiteX11" fmla="*/ 2238375 w 2644775"/>
              <a:gd name="connsiteY11" fmla="*/ 6362700 h 6858000"/>
              <a:gd name="connsiteX12" fmla="*/ 2571750 w 2644775"/>
              <a:gd name="connsiteY12" fmla="*/ 6534150 h 6858000"/>
              <a:gd name="connsiteX13" fmla="*/ 2644775 w 2644775"/>
              <a:gd name="connsiteY13" fmla="*/ 6781800 h 6858000"/>
              <a:gd name="connsiteX14" fmla="*/ 2613025 w 2644775"/>
              <a:gd name="connsiteY14" fmla="*/ 6857999 h 6858000"/>
              <a:gd name="connsiteX15" fmla="*/ 0 w 2644775"/>
              <a:gd name="connsiteY15" fmla="*/ 6858000 h 6858000"/>
              <a:gd name="connsiteX16" fmla="*/ 0 w 2644775"/>
              <a:gd name="connsiteY16" fmla="*/ 0 h 6858000"/>
              <a:gd name="connsiteX0" fmla="*/ 0 w 3053821"/>
              <a:gd name="connsiteY0" fmla="*/ 0 h 6858000"/>
              <a:gd name="connsiteX1" fmla="*/ 2628900 w 3053821"/>
              <a:gd name="connsiteY1" fmla="*/ 0 h 6858000"/>
              <a:gd name="connsiteX2" fmla="*/ 2638425 w 3053821"/>
              <a:gd name="connsiteY2" fmla="*/ 114300 h 6858000"/>
              <a:gd name="connsiteX3" fmla="*/ 2514600 w 3053821"/>
              <a:gd name="connsiteY3" fmla="*/ 371475 h 6858000"/>
              <a:gd name="connsiteX4" fmla="*/ 2171700 w 3053821"/>
              <a:gd name="connsiteY4" fmla="*/ 476250 h 6858000"/>
              <a:gd name="connsiteX5" fmla="*/ 1114425 w 3053821"/>
              <a:gd name="connsiteY5" fmla="*/ 476250 h 6858000"/>
              <a:gd name="connsiteX6" fmla="*/ 657225 w 3053821"/>
              <a:gd name="connsiteY6" fmla="*/ 590550 h 6858000"/>
              <a:gd name="connsiteX7" fmla="*/ 533400 w 3053821"/>
              <a:gd name="connsiteY7" fmla="*/ 1047750 h 6858000"/>
              <a:gd name="connsiteX8" fmla="*/ 533400 w 3053821"/>
              <a:gd name="connsiteY8" fmla="*/ 5810250 h 6858000"/>
              <a:gd name="connsiteX9" fmla="*/ 676275 w 3053821"/>
              <a:gd name="connsiteY9" fmla="*/ 6257925 h 6858000"/>
              <a:gd name="connsiteX10" fmla="*/ 1190625 w 3053821"/>
              <a:gd name="connsiteY10" fmla="*/ 6362700 h 6858000"/>
              <a:gd name="connsiteX11" fmla="*/ 2238375 w 3053821"/>
              <a:gd name="connsiteY11" fmla="*/ 6362700 h 6858000"/>
              <a:gd name="connsiteX12" fmla="*/ 2571750 w 3053821"/>
              <a:gd name="connsiteY12" fmla="*/ 6534150 h 6858000"/>
              <a:gd name="connsiteX13" fmla="*/ 2644775 w 3053821"/>
              <a:gd name="connsiteY13" fmla="*/ 6781800 h 6858000"/>
              <a:gd name="connsiteX14" fmla="*/ 2613025 w 3053821"/>
              <a:gd name="connsiteY14" fmla="*/ 6857999 h 6858000"/>
              <a:gd name="connsiteX15" fmla="*/ 0 w 3053821"/>
              <a:gd name="connsiteY15" fmla="*/ 6858000 h 6858000"/>
              <a:gd name="connsiteX16" fmla="*/ 0 w 3053821"/>
              <a:gd name="connsiteY16" fmla="*/ 0 h 6858000"/>
              <a:gd name="connsiteX0" fmla="*/ 0 w 3053821"/>
              <a:gd name="connsiteY0" fmla="*/ 0 h 6858000"/>
              <a:gd name="connsiteX1" fmla="*/ 2628900 w 3053821"/>
              <a:gd name="connsiteY1" fmla="*/ 0 h 6858000"/>
              <a:gd name="connsiteX2" fmla="*/ 2638425 w 3053821"/>
              <a:gd name="connsiteY2" fmla="*/ 114300 h 6858000"/>
              <a:gd name="connsiteX3" fmla="*/ 2514600 w 3053821"/>
              <a:gd name="connsiteY3" fmla="*/ 371475 h 6858000"/>
              <a:gd name="connsiteX4" fmla="*/ 2171700 w 3053821"/>
              <a:gd name="connsiteY4" fmla="*/ 476250 h 6858000"/>
              <a:gd name="connsiteX5" fmla="*/ 1114425 w 3053821"/>
              <a:gd name="connsiteY5" fmla="*/ 476250 h 6858000"/>
              <a:gd name="connsiteX6" fmla="*/ 657225 w 3053821"/>
              <a:gd name="connsiteY6" fmla="*/ 590550 h 6858000"/>
              <a:gd name="connsiteX7" fmla="*/ 533400 w 3053821"/>
              <a:gd name="connsiteY7" fmla="*/ 1047750 h 6858000"/>
              <a:gd name="connsiteX8" fmla="*/ 533400 w 3053821"/>
              <a:gd name="connsiteY8" fmla="*/ 5810250 h 6858000"/>
              <a:gd name="connsiteX9" fmla="*/ 676275 w 3053821"/>
              <a:gd name="connsiteY9" fmla="*/ 6257925 h 6858000"/>
              <a:gd name="connsiteX10" fmla="*/ 1190625 w 3053821"/>
              <a:gd name="connsiteY10" fmla="*/ 6362700 h 6858000"/>
              <a:gd name="connsiteX11" fmla="*/ 2238375 w 3053821"/>
              <a:gd name="connsiteY11" fmla="*/ 6362700 h 6858000"/>
              <a:gd name="connsiteX12" fmla="*/ 2571750 w 3053821"/>
              <a:gd name="connsiteY12" fmla="*/ 6534150 h 6858000"/>
              <a:gd name="connsiteX13" fmla="*/ 2644775 w 3053821"/>
              <a:gd name="connsiteY13" fmla="*/ 6781800 h 6858000"/>
              <a:gd name="connsiteX14" fmla="*/ 2613025 w 3053821"/>
              <a:gd name="connsiteY14" fmla="*/ 6857999 h 6858000"/>
              <a:gd name="connsiteX15" fmla="*/ 0 w 3053821"/>
              <a:gd name="connsiteY15" fmla="*/ 6858000 h 6858000"/>
              <a:gd name="connsiteX16" fmla="*/ 0 w 3053821"/>
              <a:gd name="connsiteY16" fmla="*/ 0 h 6858000"/>
              <a:gd name="connsiteX0" fmla="*/ 0 w 2651654"/>
              <a:gd name="connsiteY0" fmla="*/ 0 h 6858000"/>
              <a:gd name="connsiteX1" fmla="*/ 2628900 w 2651654"/>
              <a:gd name="connsiteY1" fmla="*/ 0 h 6858000"/>
              <a:gd name="connsiteX2" fmla="*/ 2638425 w 2651654"/>
              <a:gd name="connsiteY2" fmla="*/ 114300 h 6858000"/>
              <a:gd name="connsiteX3" fmla="*/ 2514600 w 2651654"/>
              <a:gd name="connsiteY3" fmla="*/ 371475 h 6858000"/>
              <a:gd name="connsiteX4" fmla="*/ 2171700 w 2651654"/>
              <a:gd name="connsiteY4" fmla="*/ 476250 h 6858000"/>
              <a:gd name="connsiteX5" fmla="*/ 1114425 w 2651654"/>
              <a:gd name="connsiteY5" fmla="*/ 476250 h 6858000"/>
              <a:gd name="connsiteX6" fmla="*/ 657225 w 2651654"/>
              <a:gd name="connsiteY6" fmla="*/ 590550 h 6858000"/>
              <a:gd name="connsiteX7" fmla="*/ 533400 w 2651654"/>
              <a:gd name="connsiteY7" fmla="*/ 1047750 h 6858000"/>
              <a:gd name="connsiteX8" fmla="*/ 533400 w 2651654"/>
              <a:gd name="connsiteY8" fmla="*/ 5810250 h 6858000"/>
              <a:gd name="connsiteX9" fmla="*/ 676275 w 2651654"/>
              <a:gd name="connsiteY9" fmla="*/ 6257925 h 6858000"/>
              <a:gd name="connsiteX10" fmla="*/ 1190625 w 2651654"/>
              <a:gd name="connsiteY10" fmla="*/ 6362700 h 6858000"/>
              <a:gd name="connsiteX11" fmla="*/ 2238375 w 2651654"/>
              <a:gd name="connsiteY11" fmla="*/ 6362700 h 6858000"/>
              <a:gd name="connsiteX12" fmla="*/ 2571750 w 2651654"/>
              <a:gd name="connsiteY12" fmla="*/ 6534150 h 6858000"/>
              <a:gd name="connsiteX13" fmla="*/ 2644775 w 2651654"/>
              <a:gd name="connsiteY13" fmla="*/ 6781800 h 6858000"/>
              <a:gd name="connsiteX14" fmla="*/ 2613025 w 2651654"/>
              <a:gd name="connsiteY14" fmla="*/ 6857999 h 6858000"/>
              <a:gd name="connsiteX15" fmla="*/ 0 w 2651654"/>
              <a:gd name="connsiteY15" fmla="*/ 6858000 h 6858000"/>
              <a:gd name="connsiteX16" fmla="*/ 0 w 2651654"/>
              <a:gd name="connsiteY16" fmla="*/ 0 h 6858000"/>
              <a:gd name="connsiteX0" fmla="*/ 0 w 2645304"/>
              <a:gd name="connsiteY0" fmla="*/ 0 h 6858000"/>
              <a:gd name="connsiteX1" fmla="*/ 2628900 w 2645304"/>
              <a:gd name="connsiteY1" fmla="*/ 0 h 6858000"/>
              <a:gd name="connsiteX2" fmla="*/ 2638425 w 2645304"/>
              <a:gd name="connsiteY2" fmla="*/ 114300 h 6858000"/>
              <a:gd name="connsiteX3" fmla="*/ 2514600 w 2645304"/>
              <a:gd name="connsiteY3" fmla="*/ 371475 h 6858000"/>
              <a:gd name="connsiteX4" fmla="*/ 2171700 w 2645304"/>
              <a:gd name="connsiteY4" fmla="*/ 476250 h 6858000"/>
              <a:gd name="connsiteX5" fmla="*/ 1114425 w 2645304"/>
              <a:gd name="connsiteY5" fmla="*/ 476250 h 6858000"/>
              <a:gd name="connsiteX6" fmla="*/ 657225 w 2645304"/>
              <a:gd name="connsiteY6" fmla="*/ 590550 h 6858000"/>
              <a:gd name="connsiteX7" fmla="*/ 533400 w 2645304"/>
              <a:gd name="connsiteY7" fmla="*/ 1047750 h 6858000"/>
              <a:gd name="connsiteX8" fmla="*/ 533400 w 2645304"/>
              <a:gd name="connsiteY8" fmla="*/ 5810250 h 6858000"/>
              <a:gd name="connsiteX9" fmla="*/ 676275 w 2645304"/>
              <a:gd name="connsiteY9" fmla="*/ 6257925 h 6858000"/>
              <a:gd name="connsiteX10" fmla="*/ 1190625 w 2645304"/>
              <a:gd name="connsiteY10" fmla="*/ 6362700 h 6858000"/>
              <a:gd name="connsiteX11" fmla="*/ 2238375 w 2645304"/>
              <a:gd name="connsiteY11" fmla="*/ 6362700 h 6858000"/>
              <a:gd name="connsiteX12" fmla="*/ 2571750 w 2645304"/>
              <a:gd name="connsiteY12" fmla="*/ 6534150 h 6858000"/>
              <a:gd name="connsiteX13" fmla="*/ 2644775 w 2645304"/>
              <a:gd name="connsiteY13" fmla="*/ 6781800 h 6858000"/>
              <a:gd name="connsiteX14" fmla="*/ 2613025 w 2645304"/>
              <a:gd name="connsiteY14" fmla="*/ 6857999 h 6858000"/>
              <a:gd name="connsiteX15" fmla="*/ 0 w 2645304"/>
              <a:gd name="connsiteY15" fmla="*/ 6858000 h 6858000"/>
              <a:gd name="connsiteX16" fmla="*/ 0 w 2645304"/>
              <a:gd name="connsiteY16" fmla="*/ 0 h 6858000"/>
              <a:gd name="connsiteX0" fmla="*/ 0 w 2645304"/>
              <a:gd name="connsiteY0" fmla="*/ 0 h 6858000"/>
              <a:gd name="connsiteX1" fmla="*/ 2628900 w 2645304"/>
              <a:gd name="connsiteY1" fmla="*/ 0 h 6858000"/>
              <a:gd name="connsiteX2" fmla="*/ 2638425 w 2645304"/>
              <a:gd name="connsiteY2" fmla="*/ 114300 h 6858000"/>
              <a:gd name="connsiteX3" fmla="*/ 2514600 w 2645304"/>
              <a:gd name="connsiteY3" fmla="*/ 371475 h 6858000"/>
              <a:gd name="connsiteX4" fmla="*/ 2171700 w 2645304"/>
              <a:gd name="connsiteY4" fmla="*/ 476250 h 6858000"/>
              <a:gd name="connsiteX5" fmla="*/ 1114425 w 2645304"/>
              <a:gd name="connsiteY5" fmla="*/ 476250 h 6858000"/>
              <a:gd name="connsiteX6" fmla="*/ 657225 w 2645304"/>
              <a:gd name="connsiteY6" fmla="*/ 590550 h 6858000"/>
              <a:gd name="connsiteX7" fmla="*/ 533400 w 2645304"/>
              <a:gd name="connsiteY7" fmla="*/ 1047750 h 6858000"/>
              <a:gd name="connsiteX8" fmla="*/ 533400 w 2645304"/>
              <a:gd name="connsiteY8" fmla="*/ 5810250 h 6858000"/>
              <a:gd name="connsiteX9" fmla="*/ 676275 w 2645304"/>
              <a:gd name="connsiteY9" fmla="*/ 6257925 h 6858000"/>
              <a:gd name="connsiteX10" fmla="*/ 1190625 w 2645304"/>
              <a:gd name="connsiteY10" fmla="*/ 6362700 h 6858000"/>
              <a:gd name="connsiteX11" fmla="*/ 2238375 w 2645304"/>
              <a:gd name="connsiteY11" fmla="*/ 6362700 h 6858000"/>
              <a:gd name="connsiteX12" fmla="*/ 2571750 w 2645304"/>
              <a:gd name="connsiteY12" fmla="*/ 6534150 h 6858000"/>
              <a:gd name="connsiteX13" fmla="*/ 2644775 w 2645304"/>
              <a:gd name="connsiteY13" fmla="*/ 6781800 h 6858000"/>
              <a:gd name="connsiteX14" fmla="*/ 2613025 w 2645304"/>
              <a:gd name="connsiteY14" fmla="*/ 6857999 h 6858000"/>
              <a:gd name="connsiteX15" fmla="*/ 0 w 2645304"/>
              <a:gd name="connsiteY15" fmla="*/ 6858000 h 6858000"/>
              <a:gd name="connsiteX16" fmla="*/ 0 w 2645304"/>
              <a:gd name="connsiteY16" fmla="*/ 0 h 6858000"/>
              <a:gd name="connsiteX0" fmla="*/ 0 w 2645304"/>
              <a:gd name="connsiteY0" fmla="*/ 0 h 6858000"/>
              <a:gd name="connsiteX1" fmla="*/ 2628900 w 2645304"/>
              <a:gd name="connsiteY1" fmla="*/ 0 h 6858000"/>
              <a:gd name="connsiteX2" fmla="*/ 2638425 w 2645304"/>
              <a:gd name="connsiteY2" fmla="*/ 114300 h 6858000"/>
              <a:gd name="connsiteX3" fmla="*/ 2514600 w 2645304"/>
              <a:gd name="connsiteY3" fmla="*/ 371475 h 6858000"/>
              <a:gd name="connsiteX4" fmla="*/ 2171700 w 2645304"/>
              <a:gd name="connsiteY4" fmla="*/ 476250 h 6858000"/>
              <a:gd name="connsiteX5" fmla="*/ 1114425 w 2645304"/>
              <a:gd name="connsiteY5" fmla="*/ 476250 h 6858000"/>
              <a:gd name="connsiteX6" fmla="*/ 657225 w 2645304"/>
              <a:gd name="connsiteY6" fmla="*/ 590550 h 6858000"/>
              <a:gd name="connsiteX7" fmla="*/ 533400 w 2645304"/>
              <a:gd name="connsiteY7" fmla="*/ 1047750 h 6858000"/>
              <a:gd name="connsiteX8" fmla="*/ 533400 w 2645304"/>
              <a:gd name="connsiteY8" fmla="*/ 5810250 h 6858000"/>
              <a:gd name="connsiteX9" fmla="*/ 676275 w 2645304"/>
              <a:gd name="connsiteY9" fmla="*/ 6257925 h 6858000"/>
              <a:gd name="connsiteX10" fmla="*/ 1190625 w 2645304"/>
              <a:gd name="connsiteY10" fmla="*/ 6362700 h 6858000"/>
              <a:gd name="connsiteX11" fmla="*/ 2238375 w 2645304"/>
              <a:gd name="connsiteY11" fmla="*/ 6362700 h 6858000"/>
              <a:gd name="connsiteX12" fmla="*/ 2571750 w 2645304"/>
              <a:gd name="connsiteY12" fmla="*/ 6534150 h 6858000"/>
              <a:gd name="connsiteX13" fmla="*/ 2644775 w 2645304"/>
              <a:gd name="connsiteY13" fmla="*/ 6781800 h 6858000"/>
              <a:gd name="connsiteX14" fmla="*/ 2613025 w 2645304"/>
              <a:gd name="connsiteY14" fmla="*/ 6857999 h 6858000"/>
              <a:gd name="connsiteX15" fmla="*/ 0 w 2645304"/>
              <a:gd name="connsiteY15" fmla="*/ 6858000 h 6858000"/>
              <a:gd name="connsiteX16" fmla="*/ 0 w 2645304"/>
              <a:gd name="connsiteY16" fmla="*/ 0 h 6858000"/>
              <a:gd name="connsiteX0" fmla="*/ 0 w 2645304"/>
              <a:gd name="connsiteY0" fmla="*/ 0 h 6858000"/>
              <a:gd name="connsiteX1" fmla="*/ 2628900 w 2645304"/>
              <a:gd name="connsiteY1" fmla="*/ 0 h 6858000"/>
              <a:gd name="connsiteX2" fmla="*/ 2638425 w 2645304"/>
              <a:gd name="connsiteY2" fmla="*/ 114300 h 6858000"/>
              <a:gd name="connsiteX3" fmla="*/ 2514600 w 2645304"/>
              <a:gd name="connsiteY3" fmla="*/ 371475 h 6858000"/>
              <a:gd name="connsiteX4" fmla="*/ 2171700 w 2645304"/>
              <a:gd name="connsiteY4" fmla="*/ 476250 h 6858000"/>
              <a:gd name="connsiteX5" fmla="*/ 1114425 w 2645304"/>
              <a:gd name="connsiteY5" fmla="*/ 476250 h 6858000"/>
              <a:gd name="connsiteX6" fmla="*/ 657225 w 2645304"/>
              <a:gd name="connsiteY6" fmla="*/ 590550 h 6858000"/>
              <a:gd name="connsiteX7" fmla="*/ 533400 w 2645304"/>
              <a:gd name="connsiteY7" fmla="*/ 1047750 h 6858000"/>
              <a:gd name="connsiteX8" fmla="*/ 533400 w 2645304"/>
              <a:gd name="connsiteY8" fmla="*/ 5810250 h 6858000"/>
              <a:gd name="connsiteX9" fmla="*/ 676275 w 2645304"/>
              <a:gd name="connsiteY9" fmla="*/ 6257925 h 6858000"/>
              <a:gd name="connsiteX10" fmla="*/ 1190625 w 2645304"/>
              <a:gd name="connsiteY10" fmla="*/ 6362700 h 6858000"/>
              <a:gd name="connsiteX11" fmla="*/ 2238375 w 2645304"/>
              <a:gd name="connsiteY11" fmla="*/ 6362700 h 6858000"/>
              <a:gd name="connsiteX12" fmla="*/ 2571750 w 2645304"/>
              <a:gd name="connsiteY12" fmla="*/ 6534150 h 6858000"/>
              <a:gd name="connsiteX13" fmla="*/ 2644775 w 2645304"/>
              <a:gd name="connsiteY13" fmla="*/ 6781800 h 6858000"/>
              <a:gd name="connsiteX14" fmla="*/ 2613025 w 2645304"/>
              <a:gd name="connsiteY14" fmla="*/ 6857999 h 6858000"/>
              <a:gd name="connsiteX15" fmla="*/ 0 w 2645304"/>
              <a:gd name="connsiteY15" fmla="*/ 6858000 h 6858000"/>
              <a:gd name="connsiteX16" fmla="*/ 0 w 2645304"/>
              <a:gd name="connsiteY16" fmla="*/ 0 h 6858000"/>
              <a:gd name="connsiteX0" fmla="*/ 0 w 2648479"/>
              <a:gd name="connsiteY0" fmla="*/ 0 h 6858000"/>
              <a:gd name="connsiteX1" fmla="*/ 2628900 w 2648479"/>
              <a:gd name="connsiteY1" fmla="*/ 0 h 6858000"/>
              <a:gd name="connsiteX2" fmla="*/ 2638425 w 2648479"/>
              <a:gd name="connsiteY2" fmla="*/ 114300 h 6858000"/>
              <a:gd name="connsiteX3" fmla="*/ 2514600 w 2648479"/>
              <a:gd name="connsiteY3" fmla="*/ 371475 h 6858000"/>
              <a:gd name="connsiteX4" fmla="*/ 2171700 w 2648479"/>
              <a:gd name="connsiteY4" fmla="*/ 476250 h 6858000"/>
              <a:gd name="connsiteX5" fmla="*/ 1114425 w 2648479"/>
              <a:gd name="connsiteY5" fmla="*/ 476250 h 6858000"/>
              <a:gd name="connsiteX6" fmla="*/ 657225 w 2648479"/>
              <a:gd name="connsiteY6" fmla="*/ 590550 h 6858000"/>
              <a:gd name="connsiteX7" fmla="*/ 533400 w 2648479"/>
              <a:gd name="connsiteY7" fmla="*/ 1047750 h 6858000"/>
              <a:gd name="connsiteX8" fmla="*/ 533400 w 2648479"/>
              <a:gd name="connsiteY8" fmla="*/ 5810250 h 6858000"/>
              <a:gd name="connsiteX9" fmla="*/ 676275 w 2648479"/>
              <a:gd name="connsiteY9" fmla="*/ 6257925 h 6858000"/>
              <a:gd name="connsiteX10" fmla="*/ 1190625 w 2648479"/>
              <a:gd name="connsiteY10" fmla="*/ 6362700 h 6858000"/>
              <a:gd name="connsiteX11" fmla="*/ 2238375 w 2648479"/>
              <a:gd name="connsiteY11" fmla="*/ 6362700 h 6858000"/>
              <a:gd name="connsiteX12" fmla="*/ 2571750 w 2648479"/>
              <a:gd name="connsiteY12" fmla="*/ 6534150 h 6858000"/>
              <a:gd name="connsiteX13" fmla="*/ 2647950 w 2648479"/>
              <a:gd name="connsiteY13" fmla="*/ 6737350 h 6858000"/>
              <a:gd name="connsiteX14" fmla="*/ 2613025 w 2648479"/>
              <a:gd name="connsiteY14" fmla="*/ 6857999 h 6858000"/>
              <a:gd name="connsiteX15" fmla="*/ 0 w 2648479"/>
              <a:gd name="connsiteY15" fmla="*/ 6858000 h 6858000"/>
              <a:gd name="connsiteX16" fmla="*/ 0 w 2648479"/>
              <a:gd name="connsiteY16" fmla="*/ 0 h 6858000"/>
              <a:gd name="connsiteX0" fmla="*/ 0 w 2657475"/>
              <a:gd name="connsiteY0" fmla="*/ 0 h 6858000"/>
              <a:gd name="connsiteX1" fmla="*/ 2628900 w 2657475"/>
              <a:gd name="connsiteY1" fmla="*/ 0 h 6858000"/>
              <a:gd name="connsiteX2" fmla="*/ 2638425 w 2657475"/>
              <a:gd name="connsiteY2" fmla="*/ 114300 h 6858000"/>
              <a:gd name="connsiteX3" fmla="*/ 2514600 w 2657475"/>
              <a:gd name="connsiteY3" fmla="*/ 371475 h 6858000"/>
              <a:gd name="connsiteX4" fmla="*/ 2171700 w 2657475"/>
              <a:gd name="connsiteY4" fmla="*/ 476250 h 6858000"/>
              <a:gd name="connsiteX5" fmla="*/ 1114425 w 2657475"/>
              <a:gd name="connsiteY5" fmla="*/ 476250 h 6858000"/>
              <a:gd name="connsiteX6" fmla="*/ 657225 w 2657475"/>
              <a:gd name="connsiteY6" fmla="*/ 590550 h 6858000"/>
              <a:gd name="connsiteX7" fmla="*/ 533400 w 2657475"/>
              <a:gd name="connsiteY7" fmla="*/ 1047750 h 6858000"/>
              <a:gd name="connsiteX8" fmla="*/ 533400 w 2657475"/>
              <a:gd name="connsiteY8" fmla="*/ 5810250 h 6858000"/>
              <a:gd name="connsiteX9" fmla="*/ 676275 w 2657475"/>
              <a:gd name="connsiteY9" fmla="*/ 6257925 h 6858000"/>
              <a:gd name="connsiteX10" fmla="*/ 1190625 w 2657475"/>
              <a:gd name="connsiteY10" fmla="*/ 6362700 h 6858000"/>
              <a:gd name="connsiteX11" fmla="*/ 2238375 w 2657475"/>
              <a:gd name="connsiteY11" fmla="*/ 6362700 h 6858000"/>
              <a:gd name="connsiteX12" fmla="*/ 2571750 w 2657475"/>
              <a:gd name="connsiteY12" fmla="*/ 6534150 h 6858000"/>
              <a:gd name="connsiteX13" fmla="*/ 2647950 w 2657475"/>
              <a:gd name="connsiteY13" fmla="*/ 6737350 h 6858000"/>
              <a:gd name="connsiteX14" fmla="*/ 2628900 w 2657475"/>
              <a:gd name="connsiteY14" fmla="*/ 6857999 h 6858000"/>
              <a:gd name="connsiteX15" fmla="*/ 0 w 2657475"/>
              <a:gd name="connsiteY15" fmla="*/ 6858000 h 6858000"/>
              <a:gd name="connsiteX16" fmla="*/ 0 w 2657475"/>
              <a:gd name="connsiteY16" fmla="*/ 0 h 6858000"/>
              <a:gd name="connsiteX0" fmla="*/ 0 w 2654829"/>
              <a:gd name="connsiteY0" fmla="*/ 0 h 6858000"/>
              <a:gd name="connsiteX1" fmla="*/ 2628900 w 2654829"/>
              <a:gd name="connsiteY1" fmla="*/ 0 h 6858000"/>
              <a:gd name="connsiteX2" fmla="*/ 2638425 w 2654829"/>
              <a:gd name="connsiteY2" fmla="*/ 114300 h 6858000"/>
              <a:gd name="connsiteX3" fmla="*/ 2514600 w 2654829"/>
              <a:gd name="connsiteY3" fmla="*/ 371475 h 6858000"/>
              <a:gd name="connsiteX4" fmla="*/ 2171700 w 2654829"/>
              <a:gd name="connsiteY4" fmla="*/ 476250 h 6858000"/>
              <a:gd name="connsiteX5" fmla="*/ 1114425 w 2654829"/>
              <a:gd name="connsiteY5" fmla="*/ 476250 h 6858000"/>
              <a:gd name="connsiteX6" fmla="*/ 657225 w 2654829"/>
              <a:gd name="connsiteY6" fmla="*/ 590550 h 6858000"/>
              <a:gd name="connsiteX7" fmla="*/ 533400 w 2654829"/>
              <a:gd name="connsiteY7" fmla="*/ 1047750 h 6858000"/>
              <a:gd name="connsiteX8" fmla="*/ 533400 w 2654829"/>
              <a:gd name="connsiteY8" fmla="*/ 5810250 h 6858000"/>
              <a:gd name="connsiteX9" fmla="*/ 676275 w 2654829"/>
              <a:gd name="connsiteY9" fmla="*/ 6257925 h 6858000"/>
              <a:gd name="connsiteX10" fmla="*/ 1190625 w 2654829"/>
              <a:gd name="connsiteY10" fmla="*/ 6362700 h 6858000"/>
              <a:gd name="connsiteX11" fmla="*/ 2238375 w 2654829"/>
              <a:gd name="connsiteY11" fmla="*/ 6362700 h 6858000"/>
              <a:gd name="connsiteX12" fmla="*/ 2571750 w 2654829"/>
              <a:gd name="connsiteY12" fmla="*/ 6534150 h 6858000"/>
              <a:gd name="connsiteX13" fmla="*/ 2647950 w 2654829"/>
              <a:gd name="connsiteY13" fmla="*/ 6737350 h 6858000"/>
              <a:gd name="connsiteX14" fmla="*/ 2613025 w 2654829"/>
              <a:gd name="connsiteY14" fmla="*/ 6857999 h 6858000"/>
              <a:gd name="connsiteX15" fmla="*/ 0 w 2654829"/>
              <a:gd name="connsiteY15" fmla="*/ 6858000 h 6858000"/>
              <a:gd name="connsiteX16" fmla="*/ 0 w 2654829"/>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0596"/>
              <a:gd name="connsiteY0" fmla="*/ 0 h 6858000"/>
              <a:gd name="connsiteX1" fmla="*/ 2628900 w 2650596"/>
              <a:gd name="connsiteY1" fmla="*/ 0 h 6858000"/>
              <a:gd name="connsiteX2" fmla="*/ 2638425 w 2650596"/>
              <a:gd name="connsiteY2" fmla="*/ 114300 h 6858000"/>
              <a:gd name="connsiteX3" fmla="*/ 2514600 w 2650596"/>
              <a:gd name="connsiteY3" fmla="*/ 371475 h 6858000"/>
              <a:gd name="connsiteX4" fmla="*/ 2171700 w 2650596"/>
              <a:gd name="connsiteY4" fmla="*/ 476250 h 6858000"/>
              <a:gd name="connsiteX5" fmla="*/ 1114425 w 2650596"/>
              <a:gd name="connsiteY5" fmla="*/ 476250 h 6858000"/>
              <a:gd name="connsiteX6" fmla="*/ 657225 w 2650596"/>
              <a:gd name="connsiteY6" fmla="*/ 590550 h 6858000"/>
              <a:gd name="connsiteX7" fmla="*/ 533400 w 2650596"/>
              <a:gd name="connsiteY7" fmla="*/ 1047750 h 6858000"/>
              <a:gd name="connsiteX8" fmla="*/ 533400 w 2650596"/>
              <a:gd name="connsiteY8" fmla="*/ 5810250 h 6858000"/>
              <a:gd name="connsiteX9" fmla="*/ 676275 w 2650596"/>
              <a:gd name="connsiteY9" fmla="*/ 6257925 h 6858000"/>
              <a:gd name="connsiteX10" fmla="*/ 1190625 w 2650596"/>
              <a:gd name="connsiteY10" fmla="*/ 6362700 h 6858000"/>
              <a:gd name="connsiteX11" fmla="*/ 2238375 w 2650596"/>
              <a:gd name="connsiteY11" fmla="*/ 6362700 h 6858000"/>
              <a:gd name="connsiteX12" fmla="*/ 2571750 w 2650596"/>
              <a:gd name="connsiteY12" fmla="*/ 6534150 h 6858000"/>
              <a:gd name="connsiteX13" fmla="*/ 2647950 w 2650596"/>
              <a:gd name="connsiteY13" fmla="*/ 6737350 h 6858000"/>
              <a:gd name="connsiteX14" fmla="*/ 2625725 w 2650596"/>
              <a:gd name="connsiteY14" fmla="*/ 6857999 h 6858000"/>
              <a:gd name="connsiteX15" fmla="*/ 0 w 2650596"/>
              <a:gd name="connsiteY15" fmla="*/ 6858000 h 6858000"/>
              <a:gd name="connsiteX16" fmla="*/ 0 w 2650596"/>
              <a:gd name="connsiteY16" fmla="*/ 0 h 6858000"/>
              <a:gd name="connsiteX0" fmla="*/ 0 w 2650596"/>
              <a:gd name="connsiteY0" fmla="*/ 0 h 6858000"/>
              <a:gd name="connsiteX1" fmla="*/ 2628900 w 2650596"/>
              <a:gd name="connsiteY1" fmla="*/ 0 h 6858000"/>
              <a:gd name="connsiteX2" fmla="*/ 2638425 w 2650596"/>
              <a:gd name="connsiteY2" fmla="*/ 114300 h 6858000"/>
              <a:gd name="connsiteX3" fmla="*/ 2514600 w 2650596"/>
              <a:gd name="connsiteY3" fmla="*/ 371475 h 6858000"/>
              <a:gd name="connsiteX4" fmla="*/ 2171700 w 2650596"/>
              <a:gd name="connsiteY4" fmla="*/ 476250 h 6858000"/>
              <a:gd name="connsiteX5" fmla="*/ 1114425 w 2650596"/>
              <a:gd name="connsiteY5" fmla="*/ 476250 h 6858000"/>
              <a:gd name="connsiteX6" fmla="*/ 657225 w 2650596"/>
              <a:gd name="connsiteY6" fmla="*/ 590550 h 6858000"/>
              <a:gd name="connsiteX7" fmla="*/ 533400 w 2650596"/>
              <a:gd name="connsiteY7" fmla="*/ 1047750 h 6858000"/>
              <a:gd name="connsiteX8" fmla="*/ 533400 w 2650596"/>
              <a:gd name="connsiteY8" fmla="*/ 5810250 h 6858000"/>
              <a:gd name="connsiteX9" fmla="*/ 676275 w 2650596"/>
              <a:gd name="connsiteY9" fmla="*/ 6257925 h 6858000"/>
              <a:gd name="connsiteX10" fmla="*/ 1190625 w 2650596"/>
              <a:gd name="connsiteY10" fmla="*/ 6362700 h 6858000"/>
              <a:gd name="connsiteX11" fmla="*/ 2238375 w 2650596"/>
              <a:gd name="connsiteY11" fmla="*/ 6362700 h 6858000"/>
              <a:gd name="connsiteX12" fmla="*/ 2571750 w 2650596"/>
              <a:gd name="connsiteY12" fmla="*/ 6534150 h 6858000"/>
              <a:gd name="connsiteX13" fmla="*/ 2647950 w 2650596"/>
              <a:gd name="connsiteY13" fmla="*/ 6737350 h 6858000"/>
              <a:gd name="connsiteX14" fmla="*/ 2625725 w 2650596"/>
              <a:gd name="connsiteY14" fmla="*/ 6857999 h 6858000"/>
              <a:gd name="connsiteX15" fmla="*/ 0 w 2650596"/>
              <a:gd name="connsiteY15" fmla="*/ 6858000 h 6858000"/>
              <a:gd name="connsiteX16" fmla="*/ 0 w 2650596"/>
              <a:gd name="connsiteY16" fmla="*/ 0 h 6858000"/>
              <a:gd name="connsiteX0" fmla="*/ 0 w 3054350"/>
              <a:gd name="connsiteY0" fmla="*/ 0 h 6858000"/>
              <a:gd name="connsiteX1" fmla="*/ 2628900 w 3054350"/>
              <a:gd name="connsiteY1" fmla="*/ 0 h 6858000"/>
              <a:gd name="connsiteX2" fmla="*/ 2638425 w 3054350"/>
              <a:gd name="connsiteY2" fmla="*/ 114300 h 6858000"/>
              <a:gd name="connsiteX3" fmla="*/ 2514600 w 3054350"/>
              <a:gd name="connsiteY3" fmla="*/ 371475 h 6858000"/>
              <a:gd name="connsiteX4" fmla="*/ 2171700 w 3054350"/>
              <a:gd name="connsiteY4" fmla="*/ 476250 h 6858000"/>
              <a:gd name="connsiteX5" fmla="*/ 1114425 w 3054350"/>
              <a:gd name="connsiteY5" fmla="*/ 476250 h 6858000"/>
              <a:gd name="connsiteX6" fmla="*/ 657225 w 3054350"/>
              <a:gd name="connsiteY6" fmla="*/ 590550 h 6858000"/>
              <a:gd name="connsiteX7" fmla="*/ 533400 w 3054350"/>
              <a:gd name="connsiteY7" fmla="*/ 1047750 h 6858000"/>
              <a:gd name="connsiteX8" fmla="*/ 533400 w 3054350"/>
              <a:gd name="connsiteY8" fmla="*/ 5810250 h 6858000"/>
              <a:gd name="connsiteX9" fmla="*/ 676275 w 3054350"/>
              <a:gd name="connsiteY9" fmla="*/ 6257925 h 6858000"/>
              <a:gd name="connsiteX10" fmla="*/ 1190625 w 3054350"/>
              <a:gd name="connsiteY10" fmla="*/ 6362700 h 6858000"/>
              <a:gd name="connsiteX11" fmla="*/ 2238375 w 3054350"/>
              <a:gd name="connsiteY11" fmla="*/ 6362700 h 6858000"/>
              <a:gd name="connsiteX12" fmla="*/ 2571750 w 3054350"/>
              <a:gd name="connsiteY12" fmla="*/ 6534150 h 6858000"/>
              <a:gd name="connsiteX13" fmla="*/ 2625725 w 3054350"/>
              <a:gd name="connsiteY13" fmla="*/ 6857999 h 6858000"/>
              <a:gd name="connsiteX14" fmla="*/ 0 w 3054350"/>
              <a:gd name="connsiteY14" fmla="*/ 6858000 h 6858000"/>
              <a:gd name="connsiteX15" fmla="*/ 0 w 3054350"/>
              <a:gd name="connsiteY15" fmla="*/ 0 h 6858000"/>
              <a:gd name="connsiteX0" fmla="*/ 0 w 2651125"/>
              <a:gd name="connsiteY0" fmla="*/ 0 h 6858000"/>
              <a:gd name="connsiteX1" fmla="*/ 2628900 w 2651125"/>
              <a:gd name="connsiteY1" fmla="*/ 0 h 6858000"/>
              <a:gd name="connsiteX2" fmla="*/ 2638425 w 2651125"/>
              <a:gd name="connsiteY2" fmla="*/ 114300 h 6858000"/>
              <a:gd name="connsiteX3" fmla="*/ 2514600 w 2651125"/>
              <a:gd name="connsiteY3" fmla="*/ 371475 h 6858000"/>
              <a:gd name="connsiteX4" fmla="*/ 2171700 w 2651125"/>
              <a:gd name="connsiteY4" fmla="*/ 476250 h 6858000"/>
              <a:gd name="connsiteX5" fmla="*/ 1114425 w 2651125"/>
              <a:gd name="connsiteY5" fmla="*/ 476250 h 6858000"/>
              <a:gd name="connsiteX6" fmla="*/ 657225 w 2651125"/>
              <a:gd name="connsiteY6" fmla="*/ 590550 h 6858000"/>
              <a:gd name="connsiteX7" fmla="*/ 533400 w 2651125"/>
              <a:gd name="connsiteY7" fmla="*/ 1047750 h 6858000"/>
              <a:gd name="connsiteX8" fmla="*/ 533400 w 2651125"/>
              <a:gd name="connsiteY8" fmla="*/ 5810250 h 6858000"/>
              <a:gd name="connsiteX9" fmla="*/ 676275 w 2651125"/>
              <a:gd name="connsiteY9" fmla="*/ 6257925 h 6858000"/>
              <a:gd name="connsiteX10" fmla="*/ 1190625 w 2651125"/>
              <a:gd name="connsiteY10" fmla="*/ 6362700 h 6858000"/>
              <a:gd name="connsiteX11" fmla="*/ 2238375 w 2651125"/>
              <a:gd name="connsiteY11" fmla="*/ 6362700 h 6858000"/>
              <a:gd name="connsiteX12" fmla="*/ 2571750 w 2651125"/>
              <a:gd name="connsiteY12" fmla="*/ 6534150 h 6858000"/>
              <a:gd name="connsiteX13" fmla="*/ 2625725 w 2651125"/>
              <a:gd name="connsiteY13" fmla="*/ 6857999 h 6858000"/>
              <a:gd name="connsiteX14" fmla="*/ 0 w 2651125"/>
              <a:gd name="connsiteY14" fmla="*/ 6858000 h 6858000"/>
              <a:gd name="connsiteX15" fmla="*/ 0 w 26511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514600 w 2663825"/>
              <a:gd name="connsiteY2" fmla="*/ 371475 h 6858000"/>
              <a:gd name="connsiteX3" fmla="*/ 2171700 w 2663825"/>
              <a:gd name="connsiteY3" fmla="*/ 476250 h 6858000"/>
              <a:gd name="connsiteX4" fmla="*/ 1114425 w 2663825"/>
              <a:gd name="connsiteY4" fmla="*/ 476250 h 6858000"/>
              <a:gd name="connsiteX5" fmla="*/ 663575 w 2663825"/>
              <a:gd name="connsiteY5" fmla="*/ 606425 h 6858000"/>
              <a:gd name="connsiteX6" fmla="*/ 542925 w 2663825"/>
              <a:gd name="connsiteY6" fmla="*/ 1047750 h 6858000"/>
              <a:gd name="connsiteX7" fmla="*/ 542925 w 2663825"/>
              <a:gd name="connsiteY7" fmla="*/ 5797550 h 6858000"/>
              <a:gd name="connsiteX8" fmla="*/ 685800 w 2663825"/>
              <a:gd name="connsiteY8" fmla="*/ 6254750 h 6858000"/>
              <a:gd name="connsiteX9" fmla="*/ 1190625 w 2663825"/>
              <a:gd name="connsiteY9" fmla="*/ 6362700 h 6858000"/>
              <a:gd name="connsiteX10" fmla="*/ 2238375 w 2663825"/>
              <a:gd name="connsiteY10" fmla="*/ 6362700 h 6858000"/>
              <a:gd name="connsiteX11" fmla="*/ 2571750 w 2663825"/>
              <a:gd name="connsiteY11" fmla="*/ 6534150 h 6858000"/>
              <a:gd name="connsiteX12" fmla="*/ 2625725 w 2663825"/>
              <a:gd name="connsiteY12" fmla="*/ 6857999 h 6858000"/>
              <a:gd name="connsiteX13" fmla="*/ 0 w 2663825"/>
              <a:gd name="connsiteY13" fmla="*/ 6858000 h 6858000"/>
              <a:gd name="connsiteX14" fmla="*/ 0 w 2663825"/>
              <a:gd name="connsiteY14" fmla="*/ 0 h 6858000"/>
              <a:gd name="connsiteX0" fmla="*/ 0 w 2667000"/>
              <a:gd name="connsiteY0" fmla="*/ 0 h 6858000"/>
              <a:gd name="connsiteX1" fmla="*/ 2628900 w 2667000"/>
              <a:gd name="connsiteY1" fmla="*/ 0 h 6858000"/>
              <a:gd name="connsiteX2" fmla="*/ 2514600 w 2667000"/>
              <a:gd name="connsiteY2" fmla="*/ 371475 h 6858000"/>
              <a:gd name="connsiteX3" fmla="*/ 2171700 w 2667000"/>
              <a:gd name="connsiteY3" fmla="*/ 476250 h 6858000"/>
              <a:gd name="connsiteX4" fmla="*/ 1114425 w 2667000"/>
              <a:gd name="connsiteY4" fmla="*/ 476250 h 6858000"/>
              <a:gd name="connsiteX5" fmla="*/ 663575 w 2667000"/>
              <a:gd name="connsiteY5" fmla="*/ 606425 h 6858000"/>
              <a:gd name="connsiteX6" fmla="*/ 542925 w 2667000"/>
              <a:gd name="connsiteY6" fmla="*/ 1047750 h 6858000"/>
              <a:gd name="connsiteX7" fmla="*/ 542925 w 2667000"/>
              <a:gd name="connsiteY7" fmla="*/ 5797550 h 6858000"/>
              <a:gd name="connsiteX8" fmla="*/ 685800 w 2667000"/>
              <a:gd name="connsiteY8" fmla="*/ 6254750 h 6858000"/>
              <a:gd name="connsiteX9" fmla="*/ 1190625 w 2667000"/>
              <a:gd name="connsiteY9" fmla="*/ 6362700 h 6858000"/>
              <a:gd name="connsiteX10" fmla="*/ 2238375 w 2667000"/>
              <a:gd name="connsiteY10" fmla="*/ 6362700 h 6858000"/>
              <a:gd name="connsiteX11" fmla="*/ 2571750 w 2667000"/>
              <a:gd name="connsiteY11" fmla="*/ 6534150 h 6858000"/>
              <a:gd name="connsiteX12" fmla="*/ 2625725 w 2667000"/>
              <a:gd name="connsiteY12" fmla="*/ 6857999 h 6858000"/>
              <a:gd name="connsiteX13" fmla="*/ 0 w 2667000"/>
              <a:gd name="connsiteY13" fmla="*/ 6858000 h 6858000"/>
              <a:gd name="connsiteX14" fmla="*/ 0 w 2667000"/>
              <a:gd name="connsiteY14" fmla="*/ 0 h 6858000"/>
              <a:gd name="connsiteX0" fmla="*/ 0 w 2667000"/>
              <a:gd name="connsiteY0" fmla="*/ 0 h 6858000"/>
              <a:gd name="connsiteX1" fmla="*/ 2628900 w 2667000"/>
              <a:gd name="connsiteY1" fmla="*/ 0 h 6858000"/>
              <a:gd name="connsiteX2" fmla="*/ 2514600 w 2667000"/>
              <a:gd name="connsiteY2" fmla="*/ 371475 h 6858000"/>
              <a:gd name="connsiteX3" fmla="*/ 2171700 w 2667000"/>
              <a:gd name="connsiteY3" fmla="*/ 476250 h 6858000"/>
              <a:gd name="connsiteX4" fmla="*/ 1114425 w 2667000"/>
              <a:gd name="connsiteY4" fmla="*/ 476250 h 6858000"/>
              <a:gd name="connsiteX5" fmla="*/ 663575 w 2667000"/>
              <a:gd name="connsiteY5" fmla="*/ 606425 h 6858000"/>
              <a:gd name="connsiteX6" fmla="*/ 542925 w 2667000"/>
              <a:gd name="connsiteY6" fmla="*/ 1047750 h 6858000"/>
              <a:gd name="connsiteX7" fmla="*/ 542925 w 2667000"/>
              <a:gd name="connsiteY7" fmla="*/ 5797550 h 6858000"/>
              <a:gd name="connsiteX8" fmla="*/ 685800 w 2667000"/>
              <a:gd name="connsiteY8" fmla="*/ 6254750 h 6858000"/>
              <a:gd name="connsiteX9" fmla="*/ 1190625 w 2667000"/>
              <a:gd name="connsiteY9" fmla="*/ 6362700 h 6858000"/>
              <a:gd name="connsiteX10" fmla="*/ 2238375 w 2667000"/>
              <a:gd name="connsiteY10" fmla="*/ 6362700 h 6858000"/>
              <a:gd name="connsiteX11" fmla="*/ 2571750 w 2667000"/>
              <a:gd name="connsiteY11" fmla="*/ 6534150 h 6858000"/>
              <a:gd name="connsiteX12" fmla="*/ 2625725 w 2667000"/>
              <a:gd name="connsiteY12" fmla="*/ 6857999 h 6858000"/>
              <a:gd name="connsiteX13" fmla="*/ 0 w 2667000"/>
              <a:gd name="connsiteY13" fmla="*/ 6858000 h 6858000"/>
              <a:gd name="connsiteX14" fmla="*/ 0 w 2667000"/>
              <a:gd name="connsiteY14" fmla="*/ 0 h 6858000"/>
              <a:gd name="connsiteX0" fmla="*/ 0 w 2667000"/>
              <a:gd name="connsiteY0" fmla="*/ 0 h 6858000"/>
              <a:gd name="connsiteX1" fmla="*/ 2628900 w 2667000"/>
              <a:gd name="connsiteY1" fmla="*/ 0 h 6858000"/>
              <a:gd name="connsiteX2" fmla="*/ 2514600 w 2667000"/>
              <a:gd name="connsiteY2" fmla="*/ 371475 h 6858000"/>
              <a:gd name="connsiteX3" fmla="*/ 2171700 w 2667000"/>
              <a:gd name="connsiteY3" fmla="*/ 476250 h 6858000"/>
              <a:gd name="connsiteX4" fmla="*/ 1114425 w 2667000"/>
              <a:gd name="connsiteY4" fmla="*/ 476250 h 6858000"/>
              <a:gd name="connsiteX5" fmla="*/ 663575 w 2667000"/>
              <a:gd name="connsiteY5" fmla="*/ 606425 h 6858000"/>
              <a:gd name="connsiteX6" fmla="*/ 542925 w 2667000"/>
              <a:gd name="connsiteY6" fmla="*/ 1047750 h 6858000"/>
              <a:gd name="connsiteX7" fmla="*/ 542925 w 2667000"/>
              <a:gd name="connsiteY7" fmla="*/ 5797550 h 6858000"/>
              <a:gd name="connsiteX8" fmla="*/ 685800 w 2667000"/>
              <a:gd name="connsiteY8" fmla="*/ 6254750 h 6858000"/>
              <a:gd name="connsiteX9" fmla="*/ 1190625 w 2667000"/>
              <a:gd name="connsiteY9" fmla="*/ 6362700 h 6858000"/>
              <a:gd name="connsiteX10" fmla="*/ 2238375 w 2667000"/>
              <a:gd name="connsiteY10" fmla="*/ 6362700 h 6858000"/>
              <a:gd name="connsiteX11" fmla="*/ 2571750 w 2667000"/>
              <a:gd name="connsiteY11" fmla="*/ 6534150 h 6858000"/>
              <a:gd name="connsiteX12" fmla="*/ 2625725 w 2667000"/>
              <a:gd name="connsiteY12" fmla="*/ 6857999 h 6858000"/>
              <a:gd name="connsiteX13" fmla="*/ 0 w 2667000"/>
              <a:gd name="connsiteY13" fmla="*/ 6858000 h 6858000"/>
              <a:gd name="connsiteX14" fmla="*/ 0 w 2667000"/>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67000" h="6858000">
                <a:moveTo>
                  <a:pt x="0" y="0"/>
                </a:moveTo>
                <a:lnTo>
                  <a:pt x="2628900" y="0"/>
                </a:lnTo>
                <a:cubicBezTo>
                  <a:pt x="2667000" y="127000"/>
                  <a:pt x="2616200" y="263525"/>
                  <a:pt x="2514600" y="371475"/>
                </a:cubicBezTo>
                <a:cubicBezTo>
                  <a:pt x="2422525" y="457200"/>
                  <a:pt x="2308225" y="479425"/>
                  <a:pt x="2171700" y="476250"/>
                </a:cubicBezTo>
                <a:lnTo>
                  <a:pt x="1114425" y="476250"/>
                </a:lnTo>
                <a:cubicBezTo>
                  <a:pt x="884238" y="479425"/>
                  <a:pt x="758825" y="492125"/>
                  <a:pt x="663575" y="606425"/>
                </a:cubicBezTo>
                <a:cubicBezTo>
                  <a:pt x="565150" y="736600"/>
                  <a:pt x="549275" y="873125"/>
                  <a:pt x="542925" y="1047750"/>
                </a:cubicBezTo>
                <a:lnTo>
                  <a:pt x="542925" y="5797550"/>
                </a:lnTo>
                <a:cubicBezTo>
                  <a:pt x="544513" y="5970588"/>
                  <a:pt x="577850" y="6160558"/>
                  <a:pt x="685800" y="6254750"/>
                </a:cubicBezTo>
                <a:cubicBezTo>
                  <a:pt x="793750" y="6348942"/>
                  <a:pt x="993775" y="6359525"/>
                  <a:pt x="1190625" y="6362700"/>
                </a:cubicBezTo>
                <a:lnTo>
                  <a:pt x="2238375" y="6362700"/>
                </a:lnTo>
                <a:cubicBezTo>
                  <a:pt x="2401887" y="6359525"/>
                  <a:pt x="2519892" y="6454775"/>
                  <a:pt x="2571750" y="6534150"/>
                </a:cubicBezTo>
                <a:cubicBezTo>
                  <a:pt x="2636308" y="6616700"/>
                  <a:pt x="2663825" y="6781799"/>
                  <a:pt x="2625725" y="6857999"/>
                </a:cubicBezTo>
                <a:lnTo>
                  <a:pt x="0" y="6858000"/>
                </a:lnTo>
                <a:lnTo>
                  <a:pt x="0" y="0"/>
                </a:lnTo>
                <a:close/>
              </a:path>
            </a:pathLst>
          </a:custGeom>
          <a:gradFill>
            <a:gsLst>
              <a:gs pos="0">
                <a:srgbClr val="758087"/>
              </a:gs>
              <a:gs pos="50000">
                <a:srgbClr val="454E52"/>
              </a:gs>
              <a:gs pos="59000">
                <a:srgbClr val="3E4448"/>
              </a:gs>
              <a:gs pos="100000">
                <a:srgbClr val="171A1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sp>
        <p:nvSpPr>
          <p:cNvPr id="6" name="Freeform 5"/>
          <p:cNvSpPr/>
          <p:nvPr/>
        </p:nvSpPr>
        <p:spPr>
          <a:xfrm flipH="1">
            <a:off x="6502400" y="0"/>
            <a:ext cx="2667000" cy="6858000"/>
          </a:xfrm>
          <a:custGeom>
            <a:avLst/>
            <a:gdLst>
              <a:gd name="connsiteX0" fmla="*/ 0 w 2543175"/>
              <a:gd name="connsiteY0" fmla="*/ 0 h 6848475"/>
              <a:gd name="connsiteX1" fmla="*/ 2533650 w 2543175"/>
              <a:gd name="connsiteY1" fmla="*/ 0 h 6848475"/>
              <a:gd name="connsiteX2" fmla="*/ 2543175 w 2543175"/>
              <a:gd name="connsiteY2" fmla="*/ 114300 h 6848475"/>
              <a:gd name="connsiteX3" fmla="*/ 2419350 w 2543175"/>
              <a:gd name="connsiteY3" fmla="*/ 371475 h 6848475"/>
              <a:gd name="connsiteX4" fmla="*/ 2076450 w 2543175"/>
              <a:gd name="connsiteY4" fmla="*/ 476250 h 6848475"/>
              <a:gd name="connsiteX5" fmla="*/ 1019175 w 2543175"/>
              <a:gd name="connsiteY5" fmla="*/ 476250 h 6848475"/>
              <a:gd name="connsiteX6" fmla="*/ 561975 w 2543175"/>
              <a:gd name="connsiteY6" fmla="*/ 590550 h 6848475"/>
              <a:gd name="connsiteX7" fmla="*/ 438150 w 2543175"/>
              <a:gd name="connsiteY7" fmla="*/ 1047750 h 6848475"/>
              <a:gd name="connsiteX8" fmla="*/ 438150 w 2543175"/>
              <a:gd name="connsiteY8" fmla="*/ 5810250 h 6848475"/>
              <a:gd name="connsiteX9" fmla="*/ 581025 w 2543175"/>
              <a:gd name="connsiteY9" fmla="*/ 6257925 h 6848475"/>
              <a:gd name="connsiteX10" fmla="*/ 1095375 w 2543175"/>
              <a:gd name="connsiteY10" fmla="*/ 6362700 h 6848475"/>
              <a:gd name="connsiteX11" fmla="*/ 2143125 w 2543175"/>
              <a:gd name="connsiteY11" fmla="*/ 6362700 h 6848475"/>
              <a:gd name="connsiteX12" fmla="*/ 2476500 w 2543175"/>
              <a:gd name="connsiteY12" fmla="*/ 6534150 h 6848475"/>
              <a:gd name="connsiteX13" fmla="*/ 2543175 w 2543175"/>
              <a:gd name="connsiteY13" fmla="*/ 6781800 h 6848475"/>
              <a:gd name="connsiteX14" fmla="*/ 2514600 w 2543175"/>
              <a:gd name="connsiteY14" fmla="*/ 6848475 h 6848475"/>
              <a:gd name="connsiteX15" fmla="*/ 0 w 2543175"/>
              <a:gd name="connsiteY15" fmla="*/ 6848475 h 6848475"/>
              <a:gd name="connsiteX16" fmla="*/ 0 w 2543175"/>
              <a:gd name="connsiteY16" fmla="*/ 0 h 6848475"/>
              <a:gd name="connsiteX0" fmla="*/ 0 w 2638425"/>
              <a:gd name="connsiteY0" fmla="*/ 0 h 6848475"/>
              <a:gd name="connsiteX1" fmla="*/ 2628900 w 2638425"/>
              <a:gd name="connsiteY1" fmla="*/ 0 h 6848475"/>
              <a:gd name="connsiteX2" fmla="*/ 2638425 w 2638425"/>
              <a:gd name="connsiteY2" fmla="*/ 114300 h 6848475"/>
              <a:gd name="connsiteX3" fmla="*/ 2514600 w 2638425"/>
              <a:gd name="connsiteY3" fmla="*/ 371475 h 6848475"/>
              <a:gd name="connsiteX4" fmla="*/ 2171700 w 2638425"/>
              <a:gd name="connsiteY4" fmla="*/ 476250 h 6848475"/>
              <a:gd name="connsiteX5" fmla="*/ 1114425 w 2638425"/>
              <a:gd name="connsiteY5" fmla="*/ 476250 h 6848475"/>
              <a:gd name="connsiteX6" fmla="*/ 657225 w 2638425"/>
              <a:gd name="connsiteY6" fmla="*/ 590550 h 6848475"/>
              <a:gd name="connsiteX7" fmla="*/ 533400 w 2638425"/>
              <a:gd name="connsiteY7" fmla="*/ 1047750 h 6848475"/>
              <a:gd name="connsiteX8" fmla="*/ 533400 w 2638425"/>
              <a:gd name="connsiteY8" fmla="*/ 5810250 h 6848475"/>
              <a:gd name="connsiteX9" fmla="*/ 676275 w 2638425"/>
              <a:gd name="connsiteY9" fmla="*/ 6257925 h 6848475"/>
              <a:gd name="connsiteX10" fmla="*/ 1190625 w 2638425"/>
              <a:gd name="connsiteY10" fmla="*/ 6362700 h 6848475"/>
              <a:gd name="connsiteX11" fmla="*/ 2238375 w 2638425"/>
              <a:gd name="connsiteY11" fmla="*/ 6362700 h 6848475"/>
              <a:gd name="connsiteX12" fmla="*/ 2571750 w 2638425"/>
              <a:gd name="connsiteY12" fmla="*/ 6534150 h 6848475"/>
              <a:gd name="connsiteX13" fmla="*/ 2638425 w 2638425"/>
              <a:gd name="connsiteY13" fmla="*/ 6781800 h 6848475"/>
              <a:gd name="connsiteX14" fmla="*/ 2609850 w 2638425"/>
              <a:gd name="connsiteY14" fmla="*/ 6848475 h 6848475"/>
              <a:gd name="connsiteX15" fmla="*/ 95250 w 2638425"/>
              <a:gd name="connsiteY15" fmla="*/ 6848475 h 6848475"/>
              <a:gd name="connsiteX16" fmla="*/ 0 w 2638425"/>
              <a:gd name="connsiteY16" fmla="*/ 0 h 6848475"/>
              <a:gd name="connsiteX0" fmla="*/ 0 w 2638425"/>
              <a:gd name="connsiteY0" fmla="*/ 0 h 6858000"/>
              <a:gd name="connsiteX1" fmla="*/ 2628900 w 2638425"/>
              <a:gd name="connsiteY1" fmla="*/ 0 h 6858000"/>
              <a:gd name="connsiteX2" fmla="*/ 2638425 w 2638425"/>
              <a:gd name="connsiteY2" fmla="*/ 114300 h 6858000"/>
              <a:gd name="connsiteX3" fmla="*/ 2514600 w 2638425"/>
              <a:gd name="connsiteY3" fmla="*/ 371475 h 6858000"/>
              <a:gd name="connsiteX4" fmla="*/ 2171700 w 2638425"/>
              <a:gd name="connsiteY4" fmla="*/ 476250 h 6858000"/>
              <a:gd name="connsiteX5" fmla="*/ 1114425 w 2638425"/>
              <a:gd name="connsiteY5" fmla="*/ 476250 h 6858000"/>
              <a:gd name="connsiteX6" fmla="*/ 657225 w 2638425"/>
              <a:gd name="connsiteY6" fmla="*/ 590550 h 6858000"/>
              <a:gd name="connsiteX7" fmla="*/ 533400 w 2638425"/>
              <a:gd name="connsiteY7" fmla="*/ 1047750 h 6858000"/>
              <a:gd name="connsiteX8" fmla="*/ 533400 w 2638425"/>
              <a:gd name="connsiteY8" fmla="*/ 5810250 h 6858000"/>
              <a:gd name="connsiteX9" fmla="*/ 676275 w 2638425"/>
              <a:gd name="connsiteY9" fmla="*/ 6257925 h 6858000"/>
              <a:gd name="connsiteX10" fmla="*/ 1190625 w 2638425"/>
              <a:gd name="connsiteY10" fmla="*/ 6362700 h 6858000"/>
              <a:gd name="connsiteX11" fmla="*/ 2238375 w 2638425"/>
              <a:gd name="connsiteY11" fmla="*/ 6362700 h 6858000"/>
              <a:gd name="connsiteX12" fmla="*/ 2571750 w 2638425"/>
              <a:gd name="connsiteY12" fmla="*/ 6534150 h 6858000"/>
              <a:gd name="connsiteX13" fmla="*/ 2638425 w 2638425"/>
              <a:gd name="connsiteY13" fmla="*/ 6781800 h 6858000"/>
              <a:gd name="connsiteX14" fmla="*/ 2609850 w 2638425"/>
              <a:gd name="connsiteY14" fmla="*/ 6848475 h 6858000"/>
              <a:gd name="connsiteX15" fmla="*/ 0 w 2638425"/>
              <a:gd name="connsiteY15" fmla="*/ 6858000 h 6858000"/>
              <a:gd name="connsiteX16" fmla="*/ 0 w 2638425"/>
              <a:gd name="connsiteY16" fmla="*/ 0 h 6858000"/>
              <a:gd name="connsiteX0" fmla="*/ 0 w 2638425"/>
              <a:gd name="connsiteY0" fmla="*/ 0 h 6858000"/>
              <a:gd name="connsiteX1" fmla="*/ 2628900 w 2638425"/>
              <a:gd name="connsiteY1" fmla="*/ 0 h 6858000"/>
              <a:gd name="connsiteX2" fmla="*/ 2638425 w 2638425"/>
              <a:gd name="connsiteY2" fmla="*/ 114300 h 6858000"/>
              <a:gd name="connsiteX3" fmla="*/ 2514600 w 2638425"/>
              <a:gd name="connsiteY3" fmla="*/ 371475 h 6858000"/>
              <a:gd name="connsiteX4" fmla="*/ 2171700 w 2638425"/>
              <a:gd name="connsiteY4" fmla="*/ 476250 h 6858000"/>
              <a:gd name="connsiteX5" fmla="*/ 1114425 w 2638425"/>
              <a:gd name="connsiteY5" fmla="*/ 476250 h 6858000"/>
              <a:gd name="connsiteX6" fmla="*/ 657225 w 2638425"/>
              <a:gd name="connsiteY6" fmla="*/ 590550 h 6858000"/>
              <a:gd name="connsiteX7" fmla="*/ 533400 w 2638425"/>
              <a:gd name="connsiteY7" fmla="*/ 1047750 h 6858000"/>
              <a:gd name="connsiteX8" fmla="*/ 533400 w 2638425"/>
              <a:gd name="connsiteY8" fmla="*/ 5810250 h 6858000"/>
              <a:gd name="connsiteX9" fmla="*/ 676275 w 2638425"/>
              <a:gd name="connsiteY9" fmla="*/ 6257925 h 6858000"/>
              <a:gd name="connsiteX10" fmla="*/ 1190625 w 2638425"/>
              <a:gd name="connsiteY10" fmla="*/ 6362700 h 6858000"/>
              <a:gd name="connsiteX11" fmla="*/ 2238375 w 2638425"/>
              <a:gd name="connsiteY11" fmla="*/ 6362700 h 6858000"/>
              <a:gd name="connsiteX12" fmla="*/ 2571750 w 2638425"/>
              <a:gd name="connsiteY12" fmla="*/ 6534150 h 6858000"/>
              <a:gd name="connsiteX13" fmla="*/ 2638425 w 2638425"/>
              <a:gd name="connsiteY13" fmla="*/ 6781800 h 6858000"/>
              <a:gd name="connsiteX14" fmla="*/ 2613025 w 2638425"/>
              <a:gd name="connsiteY14" fmla="*/ 6857999 h 6858000"/>
              <a:gd name="connsiteX15" fmla="*/ 0 w 2638425"/>
              <a:gd name="connsiteY15" fmla="*/ 6858000 h 6858000"/>
              <a:gd name="connsiteX16" fmla="*/ 0 w 2638425"/>
              <a:gd name="connsiteY16" fmla="*/ 0 h 6858000"/>
              <a:gd name="connsiteX0" fmla="*/ 0 w 2644775"/>
              <a:gd name="connsiteY0" fmla="*/ 0 h 6858000"/>
              <a:gd name="connsiteX1" fmla="*/ 2628900 w 2644775"/>
              <a:gd name="connsiteY1" fmla="*/ 0 h 6858000"/>
              <a:gd name="connsiteX2" fmla="*/ 2638425 w 2644775"/>
              <a:gd name="connsiteY2" fmla="*/ 114300 h 6858000"/>
              <a:gd name="connsiteX3" fmla="*/ 2514600 w 2644775"/>
              <a:gd name="connsiteY3" fmla="*/ 371475 h 6858000"/>
              <a:gd name="connsiteX4" fmla="*/ 2171700 w 2644775"/>
              <a:gd name="connsiteY4" fmla="*/ 476250 h 6858000"/>
              <a:gd name="connsiteX5" fmla="*/ 1114425 w 2644775"/>
              <a:gd name="connsiteY5" fmla="*/ 476250 h 6858000"/>
              <a:gd name="connsiteX6" fmla="*/ 657225 w 2644775"/>
              <a:gd name="connsiteY6" fmla="*/ 590550 h 6858000"/>
              <a:gd name="connsiteX7" fmla="*/ 533400 w 2644775"/>
              <a:gd name="connsiteY7" fmla="*/ 1047750 h 6858000"/>
              <a:gd name="connsiteX8" fmla="*/ 533400 w 2644775"/>
              <a:gd name="connsiteY8" fmla="*/ 5810250 h 6858000"/>
              <a:gd name="connsiteX9" fmla="*/ 676275 w 2644775"/>
              <a:gd name="connsiteY9" fmla="*/ 6257925 h 6858000"/>
              <a:gd name="connsiteX10" fmla="*/ 1190625 w 2644775"/>
              <a:gd name="connsiteY10" fmla="*/ 6362700 h 6858000"/>
              <a:gd name="connsiteX11" fmla="*/ 2238375 w 2644775"/>
              <a:gd name="connsiteY11" fmla="*/ 6362700 h 6858000"/>
              <a:gd name="connsiteX12" fmla="*/ 2571750 w 2644775"/>
              <a:gd name="connsiteY12" fmla="*/ 6534150 h 6858000"/>
              <a:gd name="connsiteX13" fmla="*/ 2644775 w 2644775"/>
              <a:gd name="connsiteY13" fmla="*/ 6781800 h 6858000"/>
              <a:gd name="connsiteX14" fmla="*/ 2613025 w 2644775"/>
              <a:gd name="connsiteY14" fmla="*/ 6857999 h 6858000"/>
              <a:gd name="connsiteX15" fmla="*/ 0 w 2644775"/>
              <a:gd name="connsiteY15" fmla="*/ 6858000 h 6858000"/>
              <a:gd name="connsiteX16" fmla="*/ 0 w 2644775"/>
              <a:gd name="connsiteY16" fmla="*/ 0 h 6858000"/>
              <a:gd name="connsiteX0" fmla="*/ 0 w 3053821"/>
              <a:gd name="connsiteY0" fmla="*/ 0 h 6858000"/>
              <a:gd name="connsiteX1" fmla="*/ 2628900 w 3053821"/>
              <a:gd name="connsiteY1" fmla="*/ 0 h 6858000"/>
              <a:gd name="connsiteX2" fmla="*/ 2638425 w 3053821"/>
              <a:gd name="connsiteY2" fmla="*/ 114300 h 6858000"/>
              <a:gd name="connsiteX3" fmla="*/ 2514600 w 3053821"/>
              <a:gd name="connsiteY3" fmla="*/ 371475 h 6858000"/>
              <a:gd name="connsiteX4" fmla="*/ 2171700 w 3053821"/>
              <a:gd name="connsiteY4" fmla="*/ 476250 h 6858000"/>
              <a:gd name="connsiteX5" fmla="*/ 1114425 w 3053821"/>
              <a:gd name="connsiteY5" fmla="*/ 476250 h 6858000"/>
              <a:gd name="connsiteX6" fmla="*/ 657225 w 3053821"/>
              <a:gd name="connsiteY6" fmla="*/ 590550 h 6858000"/>
              <a:gd name="connsiteX7" fmla="*/ 533400 w 3053821"/>
              <a:gd name="connsiteY7" fmla="*/ 1047750 h 6858000"/>
              <a:gd name="connsiteX8" fmla="*/ 533400 w 3053821"/>
              <a:gd name="connsiteY8" fmla="*/ 5810250 h 6858000"/>
              <a:gd name="connsiteX9" fmla="*/ 676275 w 3053821"/>
              <a:gd name="connsiteY9" fmla="*/ 6257925 h 6858000"/>
              <a:gd name="connsiteX10" fmla="*/ 1190625 w 3053821"/>
              <a:gd name="connsiteY10" fmla="*/ 6362700 h 6858000"/>
              <a:gd name="connsiteX11" fmla="*/ 2238375 w 3053821"/>
              <a:gd name="connsiteY11" fmla="*/ 6362700 h 6858000"/>
              <a:gd name="connsiteX12" fmla="*/ 2571750 w 3053821"/>
              <a:gd name="connsiteY12" fmla="*/ 6534150 h 6858000"/>
              <a:gd name="connsiteX13" fmla="*/ 2644775 w 3053821"/>
              <a:gd name="connsiteY13" fmla="*/ 6781800 h 6858000"/>
              <a:gd name="connsiteX14" fmla="*/ 2613025 w 3053821"/>
              <a:gd name="connsiteY14" fmla="*/ 6857999 h 6858000"/>
              <a:gd name="connsiteX15" fmla="*/ 0 w 3053821"/>
              <a:gd name="connsiteY15" fmla="*/ 6858000 h 6858000"/>
              <a:gd name="connsiteX16" fmla="*/ 0 w 3053821"/>
              <a:gd name="connsiteY16" fmla="*/ 0 h 6858000"/>
              <a:gd name="connsiteX0" fmla="*/ 0 w 3053821"/>
              <a:gd name="connsiteY0" fmla="*/ 0 h 6858000"/>
              <a:gd name="connsiteX1" fmla="*/ 2628900 w 3053821"/>
              <a:gd name="connsiteY1" fmla="*/ 0 h 6858000"/>
              <a:gd name="connsiteX2" fmla="*/ 2638425 w 3053821"/>
              <a:gd name="connsiteY2" fmla="*/ 114300 h 6858000"/>
              <a:gd name="connsiteX3" fmla="*/ 2514600 w 3053821"/>
              <a:gd name="connsiteY3" fmla="*/ 371475 h 6858000"/>
              <a:gd name="connsiteX4" fmla="*/ 2171700 w 3053821"/>
              <a:gd name="connsiteY4" fmla="*/ 476250 h 6858000"/>
              <a:gd name="connsiteX5" fmla="*/ 1114425 w 3053821"/>
              <a:gd name="connsiteY5" fmla="*/ 476250 h 6858000"/>
              <a:gd name="connsiteX6" fmla="*/ 657225 w 3053821"/>
              <a:gd name="connsiteY6" fmla="*/ 590550 h 6858000"/>
              <a:gd name="connsiteX7" fmla="*/ 533400 w 3053821"/>
              <a:gd name="connsiteY7" fmla="*/ 1047750 h 6858000"/>
              <a:gd name="connsiteX8" fmla="*/ 533400 w 3053821"/>
              <a:gd name="connsiteY8" fmla="*/ 5810250 h 6858000"/>
              <a:gd name="connsiteX9" fmla="*/ 676275 w 3053821"/>
              <a:gd name="connsiteY9" fmla="*/ 6257925 h 6858000"/>
              <a:gd name="connsiteX10" fmla="*/ 1190625 w 3053821"/>
              <a:gd name="connsiteY10" fmla="*/ 6362700 h 6858000"/>
              <a:gd name="connsiteX11" fmla="*/ 2238375 w 3053821"/>
              <a:gd name="connsiteY11" fmla="*/ 6362700 h 6858000"/>
              <a:gd name="connsiteX12" fmla="*/ 2571750 w 3053821"/>
              <a:gd name="connsiteY12" fmla="*/ 6534150 h 6858000"/>
              <a:gd name="connsiteX13" fmla="*/ 2644775 w 3053821"/>
              <a:gd name="connsiteY13" fmla="*/ 6781800 h 6858000"/>
              <a:gd name="connsiteX14" fmla="*/ 2613025 w 3053821"/>
              <a:gd name="connsiteY14" fmla="*/ 6857999 h 6858000"/>
              <a:gd name="connsiteX15" fmla="*/ 0 w 3053821"/>
              <a:gd name="connsiteY15" fmla="*/ 6858000 h 6858000"/>
              <a:gd name="connsiteX16" fmla="*/ 0 w 3053821"/>
              <a:gd name="connsiteY16" fmla="*/ 0 h 6858000"/>
              <a:gd name="connsiteX0" fmla="*/ 0 w 2651654"/>
              <a:gd name="connsiteY0" fmla="*/ 0 h 6858000"/>
              <a:gd name="connsiteX1" fmla="*/ 2628900 w 2651654"/>
              <a:gd name="connsiteY1" fmla="*/ 0 h 6858000"/>
              <a:gd name="connsiteX2" fmla="*/ 2638425 w 2651654"/>
              <a:gd name="connsiteY2" fmla="*/ 114300 h 6858000"/>
              <a:gd name="connsiteX3" fmla="*/ 2514600 w 2651654"/>
              <a:gd name="connsiteY3" fmla="*/ 371475 h 6858000"/>
              <a:gd name="connsiteX4" fmla="*/ 2171700 w 2651654"/>
              <a:gd name="connsiteY4" fmla="*/ 476250 h 6858000"/>
              <a:gd name="connsiteX5" fmla="*/ 1114425 w 2651654"/>
              <a:gd name="connsiteY5" fmla="*/ 476250 h 6858000"/>
              <a:gd name="connsiteX6" fmla="*/ 657225 w 2651654"/>
              <a:gd name="connsiteY6" fmla="*/ 590550 h 6858000"/>
              <a:gd name="connsiteX7" fmla="*/ 533400 w 2651654"/>
              <a:gd name="connsiteY7" fmla="*/ 1047750 h 6858000"/>
              <a:gd name="connsiteX8" fmla="*/ 533400 w 2651654"/>
              <a:gd name="connsiteY8" fmla="*/ 5810250 h 6858000"/>
              <a:gd name="connsiteX9" fmla="*/ 676275 w 2651654"/>
              <a:gd name="connsiteY9" fmla="*/ 6257925 h 6858000"/>
              <a:gd name="connsiteX10" fmla="*/ 1190625 w 2651654"/>
              <a:gd name="connsiteY10" fmla="*/ 6362700 h 6858000"/>
              <a:gd name="connsiteX11" fmla="*/ 2238375 w 2651654"/>
              <a:gd name="connsiteY11" fmla="*/ 6362700 h 6858000"/>
              <a:gd name="connsiteX12" fmla="*/ 2571750 w 2651654"/>
              <a:gd name="connsiteY12" fmla="*/ 6534150 h 6858000"/>
              <a:gd name="connsiteX13" fmla="*/ 2644775 w 2651654"/>
              <a:gd name="connsiteY13" fmla="*/ 6781800 h 6858000"/>
              <a:gd name="connsiteX14" fmla="*/ 2613025 w 2651654"/>
              <a:gd name="connsiteY14" fmla="*/ 6857999 h 6858000"/>
              <a:gd name="connsiteX15" fmla="*/ 0 w 2651654"/>
              <a:gd name="connsiteY15" fmla="*/ 6858000 h 6858000"/>
              <a:gd name="connsiteX16" fmla="*/ 0 w 2651654"/>
              <a:gd name="connsiteY16" fmla="*/ 0 h 6858000"/>
              <a:gd name="connsiteX0" fmla="*/ 0 w 2645304"/>
              <a:gd name="connsiteY0" fmla="*/ 0 h 6858000"/>
              <a:gd name="connsiteX1" fmla="*/ 2628900 w 2645304"/>
              <a:gd name="connsiteY1" fmla="*/ 0 h 6858000"/>
              <a:gd name="connsiteX2" fmla="*/ 2638425 w 2645304"/>
              <a:gd name="connsiteY2" fmla="*/ 114300 h 6858000"/>
              <a:gd name="connsiteX3" fmla="*/ 2514600 w 2645304"/>
              <a:gd name="connsiteY3" fmla="*/ 371475 h 6858000"/>
              <a:gd name="connsiteX4" fmla="*/ 2171700 w 2645304"/>
              <a:gd name="connsiteY4" fmla="*/ 476250 h 6858000"/>
              <a:gd name="connsiteX5" fmla="*/ 1114425 w 2645304"/>
              <a:gd name="connsiteY5" fmla="*/ 476250 h 6858000"/>
              <a:gd name="connsiteX6" fmla="*/ 657225 w 2645304"/>
              <a:gd name="connsiteY6" fmla="*/ 590550 h 6858000"/>
              <a:gd name="connsiteX7" fmla="*/ 533400 w 2645304"/>
              <a:gd name="connsiteY7" fmla="*/ 1047750 h 6858000"/>
              <a:gd name="connsiteX8" fmla="*/ 533400 w 2645304"/>
              <a:gd name="connsiteY8" fmla="*/ 5810250 h 6858000"/>
              <a:gd name="connsiteX9" fmla="*/ 676275 w 2645304"/>
              <a:gd name="connsiteY9" fmla="*/ 6257925 h 6858000"/>
              <a:gd name="connsiteX10" fmla="*/ 1190625 w 2645304"/>
              <a:gd name="connsiteY10" fmla="*/ 6362700 h 6858000"/>
              <a:gd name="connsiteX11" fmla="*/ 2238375 w 2645304"/>
              <a:gd name="connsiteY11" fmla="*/ 6362700 h 6858000"/>
              <a:gd name="connsiteX12" fmla="*/ 2571750 w 2645304"/>
              <a:gd name="connsiteY12" fmla="*/ 6534150 h 6858000"/>
              <a:gd name="connsiteX13" fmla="*/ 2644775 w 2645304"/>
              <a:gd name="connsiteY13" fmla="*/ 6781800 h 6858000"/>
              <a:gd name="connsiteX14" fmla="*/ 2613025 w 2645304"/>
              <a:gd name="connsiteY14" fmla="*/ 6857999 h 6858000"/>
              <a:gd name="connsiteX15" fmla="*/ 0 w 2645304"/>
              <a:gd name="connsiteY15" fmla="*/ 6858000 h 6858000"/>
              <a:gd name="connsiteX16" fmla="*/ 0 w 2645304"/>
              <a:gd name="connsiteY16" fmla="*/ 0 h 6858000"/>
              <a:gd name="connsiteX0" fmla="*/ 0 w 2645304"/>
              <a:gd name="connsiteY0" fmla="*/ 0 h 6858000"/>
              <a:gd name="connsiteX1" fmla="*/ 2628900 w 2645304"/>
              <a:gd name="connsiteY1" fmla="*/ 0 h 6858000"/>
              <a:gd name="connsiteX2" fmla="*/ 2638425 w 2645304"/>
              <a:gd name="connsiteY2" fmla="*/ 114300 h 6858000"/>
              <a:gd name="connsiteX3" fmla="*/ 2514600 w 2645304"/>
              <a:gd name="connsiteY3" fmla="*/ 371475 h 6858000"/>
              <a:gd name="connsiteX4" fmla="*/ 2171700 w 2645304"/>
              <a:gd name="connsiteY4" fmla="*/ 476250 h 6858000"/>
              <a:gd name="connsiteX5" fmla="*/ 1114425 w 2645304"/>
              <a:gd name="connsiteY5" fmla="*/ 476250 h 6858000"/>
              <a:gd name="connsiteX6" fmla="*/ 657225 w 2645304"/>
              <a:gd name="connsiteY6" fmla="*/ 590550 h 6858000"/>
              <a:gd name="connsiteX7" fmla="*/ 533400 w 2645304"/>
              <a:gd name="connsiteY7" fmla="*/ 1047750 h 6858000"/>
              <a:gd name="connsiteX8" fmla="*/ 533400 w 2645304"/>
              <a:gd name="connsiteY8" fmla="*/ 5810250 h 6858000"/>
              <a:gd name="connsiteX9" fmla="*/ 676275 w 2645304"/>
              <a:gd name="connsiteY9" fmla="*/ 6257925 h 6858000"/>
              <a:gd name="connsiteX10" fmla="*/ 1190625 w 2645304"/>
              <a:gd name="connsiteY10" fmla="*/ 6362700 h 6858000"/>
              <a:gd name="connsiteX11" fmla="*/ 2238375 w 2645304"/>
              <a:gd name="connsiteY11" fmla="*/ 6362700 h 6858000"/>
              <a:gd name="connsiteX12" fmla="*/ 2571750 w 2645304"/>
              <a:gd name="connsiteY12" fmla="*/ 6534150 h 6858000"/>
              <a:gd name="connsiteX13" fmla="*/ 2644775 w 2645304"/>
              <a:gd name="connsiteY13" fmla="*/ 6781800 h 6858000"/>
              <a:gd name="connsiteX14" fmla="*/ 2613025 w 2645304"/>
              <a:gd name="connsiteY14" fmla="*/ 6857999 h 6858000"/>
              <a:gd name="connsiteX15" fmla="*/ 0 w 2645304"/>
              <a:gd name="connsiteY15" fmla="*/ 6858000 h 6858000"/>
              <a:gd name="connsiteX16" fmla="*/ 0 w 2645304"/>
              <a:gd name="connsiteY16" fmla="*/ 0 h 6858000"/>
              <a:gd name="connsiteX0" fmla="*/ 0 w 2645304"/>
              <a:gd name="connsiteY0" fmla="*/ 0 h 6858000"/>
              <a:gd name="connsiteX1" fmla="*/ 2628900 w 2645304"/>
              <a:gd name="connsiteY1" fmla="*/ 0 h 6858000"/>
              <a:gd name="connsiteX2" fmla="*/ 2638425 w 2645304"/>
              <a:gd name="connsiteY2" fmla="*/ 114300 h 6858000"/>
              <a:gd name="connsiteX3" fmla="*/ 2514600 w 2645304"/>
              <a:gd name="connsiteY3" fmla="*/ 371475 h 6858000"/>
              <a:gd name="connsiteX4" fmla="*/ 2171700 w 2645304"/>
              <a:gd name="connsiteY4" fmla="*/ 476250 h 6858000"/>
              <a:gd name="connsiteX5" fmla="*/ 1114425 w 2645304"/>
              <a:gd name="connsiteY5" fmla="*/ 476250 h 6858000"/>
              <a:gd name="connsiteX6" fmla="*/ 657225 w 2645304"/>
              <a:gd name="connsiteY6" fmla="*/ 590550 h 6858000"/>
              <a:gd name="connsiteX7" fmla="*/ 533400 w 2645304"/>
              <a:gd name="connsiteY7" fmla="*/ 1047750 h 6858000"/>
              <a:gd name="connsiteX8" fmla="*/ 533400 w 2645304"/>
              <a:gd name="connsiteY8" fmla="*/ 5810250 h 6858000"/>
              <a:gd name="connsiteX9" fmla="*/ 676275 w 2645304"/>
              <a:gd name="connsiteY9" fmla="*/ 6257925 h 6858000"/>
              <a:gd name="connsiteX10" fmla="*/ 1190625 w 2645304"/>
              <a:gd name="connsiteY10" fmla="*/ 6362700 h 6858000"/>
              <a:gd name="connsiteX11" fmla="*/ 2238375 w 2645304"/>
              <a:gd name="connsiteY11" fmla="*/ 6362700 h 6858000"/>
              <a:gd name="connsiteX12" fmla="*/ 2571750 w 2645304"/>
              <a:gd name="connsiteY12" fmla="*/ 6534150 h 6858000"/>
              <a:gd name="connsiteX13" fmla="*/ 2644775 w 2645304"/>
              <a:gd name="connsiteY13" fmla="*/ 6781800 h 6858000"/>
              <a:gd name="connsiteX14" fmla="*/ 2613025 w 2645304"/>
              <a:gd name="connsiteY14" fmla="*/ 6857999 h 6858000"/>
              <a:gd name="connsiteX15" fmla="*/ 0 w 2645304"/>
              <a:gd name="connsiteY15" fmla="*/ 6858000 h 6858000"/>
              <a:gd name="connsiteX16" fmla="*/ 0 w 2645304"/>
              <a:gd name="connsiteY16" fmla="*/ 0 h 6858000"/>
              <a:gd name="connsiteX0" fmla="*/ 0 w 2645304"/>
              <a:gd name="connsiteY0" fmla="*/ 0 h 6858000"/>
              <a:gd name="connsiteX1" fmla="*/ 2628900 w 2645304"/>
              <a:gd name="connsiteY1" fmla="*/ 0 h 6858000"/>
              <a:gd name="connsiteX2" fmla="*/ 2638425 w 2645304"/>
              <a:gd name="connsiteY2" fmla="*/ 114300 h 6858000"/>
              <a:gd name="connsiteX3" fmla="*/ 2514600 w 2645304"/>
              <a:gd name="connsiteY3" fmla="*/ 371475 h 6858000"/>
              <a:gd name="connsiteX4" fmla="*/ 2171700 w 2645304"/>
              <a:gd name="connsiteY4" fmla="*/ 476250 h 6858000"/>
              <a:gd name="connsiteX5" fmla="*/ 1114425 w 2645304"/>
              <a:gd name="connsiteY5" fmla="*/ 476250 h 6858000"/>
              <a:gd name="connsiteX6" fmla="*/ 657225 w 2645304"/>
              <a:gd name="connsiteY6" fmla="*/ 590550 h 6858000"/>
              <a:gd name="connsiteX7" fmla="*/ 533400 w 2645304"/>
              <a:gd name="connsiteY7" fmla="*/ 1047750 h 6858000"/>
              <a:gd name="connsiteX8" fmla="*/ 533400 w 2645304"/>
              <a:gd name="connsiteY8" fmla="*/ 5810250 h 6858000"/>
              <a:gd name="connsiteX9" fmla="*/ 676275 w 2645304"/>
              <a:gd name="connsiteY9" fmla="*/ 6257925 h 6858000"/>
              <a:gd name="connsiteX10" fmla="*/ 1190625 w 2645304"/>
              <a:gd name="connsiteY10" fmla="*/ 6362700 h 6858000"/>
              <a:gd name="connsiteX11" fmla="*/ 2238375 w 2645304"/>
              <a:gd name="connsiteY11" fmla="*/ 6362700 h 6858000"/>
              <a:gd name="connsiteX12" fmla="*/ 2571750 w 2645304"/>
              <a:gd name="connsiteY12" fmla="*/ 6534150 h 6858000"/>
              <a:gd name="connsiteX13" fmla="*/ 2644775 w 2645304"/>
              <a:gd name="connsiteY13" fmla="*/ 6781800 h 6858000"/>
              <a:gd name="connsiteX14" fmla="*/ 2613025 w 2645304"/>
              <a:gd name="connsiteY14" fmla="*/ 6857999 h 6858000"/>
              <a:gd name="connsiteX15" fmla="*/ 0 w 2645304"/>
              <a:gd name="connsiteY15" fmla="*/ 6858000 h 6858000"/>
              <a:gd name="connsiteX16" fmla="*/ 0 w 2645304"/>
              <a:gd name="connsiteY16" fmla="*/ 0 h 6858000"/>
              <a:gd name="connsiteX0" fmla="*/ 0 w 2648479"/>
              <a:gd name="connsiteY0" fmla="*/ 0 h 6858000"/>
              <a:gd name="connsiteX1" fmla="*/ 2628900 w 2648479"/>
              <a:gd name="connsiteY1" fmla="*/ 0 h 6858000"/>
              <a:gd name="connsiteX2" fmla="*/ 2638425 w 2648479"/>
              <a:gd name="connsiteY2" fmla="*/ 114300 h 6858000"/>
              <a:gd name="connsiteX3" fmla="*/ 2514600 w 2648479"/>
              <a:gd name="connsiteY3" fmla="*/ 371475 h 6858000"/>
              <a:gd name="connsiteX4" fmla="*/ 2171700 w 2648479"/>
              <a:gd name="connsiteY4" fmla="*/ 476250 h 6858000"/>
              <a:gd name="connsiteX5" fmla="*/ 1114425 w 2648479"/>
              <a:gd name="connsiteY5" fmla="*/ 476250 h 6858000"/>
              <a:gd name="connsiteX6" fmla="*/ 657225 w 2648479"/>
              <a:gd name="connsiteY6" fmla="*/ 590550 h 6858000"/>
              <a:gd name="connsiteX7" fmla="*/ 533400 w 2648479"/>
              <a:gd name="connsiteY7" fmla="*/ 1047750 h 6858000"/>
              <a:gd name="connsiteX8" fmla="*/ 533400 w 2648479"/>
              <a:gd name="connsiteY8" fmla="*/ 5810250 h 6858000"/>
              <a:gd name="connsiteX9" fmla="*/ 676275 w 2648479"/>
              <a:gd name="connsiteY9" fmla="*/ 6257925 h 6858000"/>
              <a:gd name="connsiteX10" fmla="*/ 1190625 w 2648479"/>
              <a:gd name="connsiteY10" fmla="*/ 6362700 h 6858000"/>
              <a:gd name="connsiteX11" fmla="*/ 2238375 w 2648479"/>
              <a:gd name="connsiteY11" fmla="*/ 6362700 h 6858000"/>
              <a:gd name="connsiteX12" fmla="*/ 2571750 w 2648479"/>
              <a:gd name="connsiteY12" fmla="*/ 6534150 h 6858000"/>
              <a:gd name="connsiteX13" fmla="*/ 2647950 w 2648479"/>
              <a:gd name="connsiteY13" fmla="*/ 6737350 h 6858000"/>
              <a:gd name="connsiteX14" fmla="*/ 2613025 w 2648479"/>
              <a:gd name="connsiteY14" fmla="*/ 6857999 h 6858000"/>
              <a:gd name="connsiteX15" fmla="*/ 0 w 2648479"/>
              <a:gd name="connsiteY15" fmla="*/ 6858000 h 6858000"/>
              <a:gd name="connsiteX16" fmla="*/ 0 w 2648479"/>
              <a:gd name="connsiteY16" fmla="*/ 0 h 6858000"/>
              <a:gd name="connsiteX0" fmla="*/ 0 w 2657475"/>
              <a:gd name="connsiteY0" fmla="*/ 0 h 6858000"/>
              <a:gd name="connsiteX1" fmla="*/ 2628900 w 2657475"/>
              <a:gd name="connsiteY1" fmla="*/ 0 h 6858000"/>
              <a:gd name="connsiteX2" fmla="*/ 2638425 w 2657475"/>
              <a:gd name="connsiteY2" fmla="*/ 114300 h 6858000"/>
              <a:gd name="connsiteX3" fmla="*/ 2514600 w 2657475"/>
              <a:gd name="connsiteY3" fmla="*/ 371475 h 6858000"/>
              <a:gd name="connsiteX4" fmla="*/ 2171700 w 2657475"/>
              <a:gd name="connsiteY4" fmla="*/ 476250 h 6858000"/>
              <a:gd name="connsiteX5" fmla="*/ 1114425 w 2657475"/>
              <a:gd name="connsiteY5" fmla="*/ 476250 h 6858000"/>
              <a:gd name="connsiteX6" fmla="*/ 657225 w 2657475"/>
              <a:gd name="connsiteY6" fmla="*/ 590550 h 6858000"/>
              <a:gd name="connsiteX7" fmla="*/ 533400 w 2657475"/>
              <a:gd name="connsiteY7" fmla="*/ 1047750 h 6858000"/>
              <a:gd name="connsiteX8" fmla="*/ 533400 w 2657475"/>
              <a:gd name="connsiteY8" fmla="*/ 5810250 h 6858000"/>
              <a:gd name="connsiteX9" fmla="*/ 676275 w 2657475"/>
              <a:gd name="connsiteY9" fmla="*/ 6257925 h 6858000"/>
              <a:gd name="connsiteX10" fmla="*/ 1190625 w 2657475"/>
              <a:gd name="connsiteY10" fmla="*/ 6362700 h 6858000"/>
              <a:gd name="connsiteX11" fmla="*/ 2238375 w 2657475"/>
              <a:gd name="connsiteY11" fmla="*/ 6362700 h 6858000"/>
              <a:gd name="connsiteX12" fmla="*/ 2571750 w 2657475"/>
              <a:gd name="connsiteY12" fmla="*/ 6534150 h 6858000"/>
              <a:gd name="connsiteX13" fmla="*/ 2647950 w 2657475"/>
              <a:gd name="connsiteY13" fmla="*/ 6737350 h 6858000"/>
              <a:gd name="connsiteX14" fmla="*/ 2628900 w 2657475"/>
              <a:gd name="connsiteY14" fmla="*/ 6857999 h 6858000"/>
              <a:gd name="connsiteX15" fmla="*/ 0 w 2657475"/>
              <a:gd name="connsiteY15" fmla="*/ 6858000 h 6858000"/>
              <a:gd name="connsiteX16" fmla="*/ 0 w 2657475"/>
              <a:gd name="connsiteY16" fmla="*/ 0 h 6858000"/>
              <a:gd name="connsiteX0" fmla="*/ 0 w 2654829"/>
              <a:gd name="connsiteY0" fmla="*/ 0 h 6858000"/>
              <a:gd name="connsiteX1" fmla="*/ 2628900 w 2654829"/>
              <a:gd name="connsiteY1" fmla="*/ 0 h 6858000"/>
              <a:gd name="connsiteX2" fmla="*/ 2638425 w 2654829"/>
              <a:gd name="connsiteY2" fmla="*/ 114300 h 6858000"/>
              <a:gd name="connsiteX3" fmla="*/ 2514600 w 2654829"/>
              <a:gd name="connsiteY3" fmla="*/ 371475 h 6858000"/>
              <a:gd name="connsiteX4" fmla="*/ 2171700 w 2654829"/>
              <a:gd name="connsiteY4" fmla="*/ 476250 h 6858000"/>
              <a:gd name="connsiteX5" fmla="*/ 1114425 w 2654829"/>
              <a:gd name="connsiteY5" fmla="*/ 476250 h 6858000"/>
              <a:gd name="connsiteX6" fmla="*/ 657225 w 2654829"/>
              <a:gd name="connsiteY6" fmla="*/ 590550 h 6858000"/>
              <a:gd name="connsiteX7" fmla="*/ 533400 w 2654829"/>
              <a:gd name="connsiteY7" fmla="*/ 1047750 h 6858000"/>
              <a:gd name="connsiteX8" fmla="*/ 533400 w 2654829"/>
              <a:gd name="connsiteY8" fmla="*/ 5810250 h 6858000"/>
              <a:gd name="connsiteX9" fmla="*/ 676275 w 2654829"/>
              <a:gd name="connsiteY9" fmla="*/ 6257925 h 6858000"/>
              <a:gd name="connsiteX10" fmla="*/ 1190625 w 2654829"/>
              <a:gd name="connsiteY10" fmla="*/ 6362700 h 6858000"/>
              <a:gd name="connsiteX11" fmla="*/ 2238375 w 2654829"/>
              <a:gd name="connsiteY11" fmla="*/ 6362700 h 6858000"/>
              <a:gd name="connsiteX12" fmla="*/ 2571750 w 2654829"/>
              <a:gd name="connsiteY12" fmla="*/ 6534150 h 6858000"/>
              <a:gd name="connsiteX13" fmla="*/ 2647950 w 2654829"/>
              <a:gd name="connsiteY13" fmla="*/ 6737350 h 6858000"/>
              <a:gd name="connsiteX14" fmla="*/ 2613025 w 2654829"/>
              <a:gd name="connsiteY14" fmla="*/ 6857999 h 6858000"/>
              <a:gd name="connsiteX15" fmla="*/ 0 w 2654829"/>
              <a:gd name="connsiteY15" fmla="*/ 6858000 h 6858000"/>
              <a:gd name="connsiteX16" fmla="*/ 0 w 2654829"/>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0596"/>
              <a:gd name="connsiteY0" fmla="*/ 0 h 6858000"/>
              <a:gd name="connsiteX1" fmla="*/ 2628900 w 2650596"/>
              <a:gd name="connsiteY1" fmla="*/ 0 h 6858000"/>
              <a:gd name="connsiteX2" fmla="*/ 2638425 w 2650596"/>
              <a:gd name="connsiteY2" fmla="*/ 114300 h 6858000"/>
              <a:gd name="connsiteX3" fmla="*/ 2514600 w 2650596"/>
              <a:gd name="connsiteY3" fmla="*/ 371475 h 6858000"/>
              <a:gd name="connsiteX4" fmla="*/ 2171700 w 2650596"/>
              <a:gd name="connsiteY4" fmla="*/ 476250 h 6858000"/>
              <a:gd name="connsiteX5" fmla="*/ 1114425 w 2650596"/>
              <a:gd name="connsiteY5" fmla="*/ 476250 h 6858000"/>
              <a:gd name="connsiteX6" fmla="*/ 657225 w 2650596"/>
              <a:gd name="connsiteY6" fmla="*/ 590550 h 6858000"/>
              <a:gd name="connsiteX7" fmla="*/ 533400 w 2650596"/>
              <a:gd name="connsiteY7" fmla="*/ 1047750 h 6858000"/>
              <a:gd name="connsiteX8" fmla="*/ 533400 w 2650596"/>
              <a:gd name="connsiteY8" fmla="*/ 5810250 h 6858000"/>
              <a:gd name="connsiteX9" fmla="*/ 676275 w 2650596"/>
              <a:gd name="connsiteY9" fmla="*/ 6257925 h 6858000"/>
              <a:gd name="connsiteX10" fmla="*/ 1190625 w 2650596"/>
              <a:gd name="connsiteY10" fmla="*/ 6362700 h 6858000"/>
              <a:gd name="connsiteX11" fmla="*/ 2238375 w 2650596"/>
              <a:gd name="connsiteY11" fmla="*/ 6362700 h 6858000"/>
              <a:gd name="connsiteX12" fmla="*/ 2571750 w 2650596"/>
              <a:gd name="connsiteY12" fmla="*/ 6534150 h 6858000"/>
              <a:gd name="connsiteX13" fmla="*/ 2647950 w 2650596"/>
              <a:gd name="connsiteY13" fmla="*/ 6737350 h 6858000"/>
              <a:gd name="connsiteX14" fmla="*/ 2625725 w 2650596"/>
              <a:gd name="connsiteY14" fmla="*/ 6857999 h 6858000"/>
              <a:gd name="connsiteX15" fmla="*/ 0 w 2650596"/>
              <a:gd name="connsiteY15" fmla="*/ 6858000 h 6858000"/>
              <a:gd name="connsiteX16" fmla="*/ 0 w 2650596"/>
              <a:gd name="connsiteY16" fmla="*/ 0 h 6858000"/>
              <a:gd name="connsiteX0" fmla="*/ 0 w 2650596"/>
              <a:gd name="connsiteY0" fmla="*/ 0 h 6858000"/>
              <a:gd name="connsiteX1" fmla="*/ 2628900 w 2650596"/>
              <a:gd name="connsiteY1" fmla="*/ 0 h 6858000"/>
              <a:gd name="connsiteX2" fmla="*/ 2638425 w 2650596"/>
              <a:gd name="connsiteY2" fmla="*/ 114300 h 6858000"/>
              <a:gd name="connsiteX3" fmla="*/ 2514600 w 2650596"/>
              <a:gd name="connsiteY3" fmla="*/ 371475 h 6858000"/>
              <a:gd name="connsiteX4" fmla="*/ 2171700 w 2650596"/>
              <a:gd name="connsiteY4" fmla="*/ 476250 h 6858000"/>
              <a:gd name="connsiteX5" fmla="*/ 1114425 w 2650596"/>
              <a:gd name="connsiteY5" fmla="*/ 476250 h 6858000"/>
              <a:gd name="connsiteX6" fmla="*/ 657225 w 2650596"/>
              <a:gd name="connsiteY6" fmla="*/ 590550 h 6858000"/>
              <a:gd name="connsiteX7" fmla="*/ 533400 w 2650596"/>
              <a:gd name="connsiteY7" fmla="*/ 1047750 h 6858000"/>
              <a:gd name="connsiteX8" fmla="*/ 533400 w 2650596"/>
              <a:gd name="connsiteY8" fmla="*/ 5810250 h 6858000"/>
              <a:gd name="connsiteX9" fmla="*/ 676275 w 2650596"/>
              <a:gd name="connsiteY9" fmla="*/ 6257925 h 6858000"/>
              <a:gd name="connsiteX10" fmla="*/ 1190625 w 2650596"/>
              <a:gd name="connsiteY10" fmla="*/ 6362700 h 6858000"/>
              <a:gd name="connsiteX11" fmla="*/ 2238375 w 2650596"/>
              <a:gd name="connsiteY11" fmla="*/ 6362700 h 6858000"/>
              <a:gd name="connsiteX12" fmla="*/ 2571750 w 2650596"/>
              <a:gd name="connsiteY12" fmla="*/ 6534150 h 6858000"/>
              <a:gd name="connsiteX13" fmla="*/ 2647950 w 2650596"/>
              <a:gd name="connsiteY13" fmla="*/ 6737350 h 6858000"/>
              <a:gd name="connsiteX14" fmla="*/ 2625725 w 2650596"/>
              <a:gd name="connsiteY14" fmla="*/ 6857999 h 6858000"/>
              <a:gd name="connsiteX15" fmla="*/ 0 w 2650596"/>
              <a:gd name="connsiteY15" fmla="*/ 6858000 h 6858000"/>
              <a:gd name="connsiteX16" fmla="*/ 0 w 2650596"/>
              <a:gd name="connsiteY16" fmla="*/ 0 h 6858000"/>
              <a:gd name="connsiteX0" fmla="*/ 0 w 3054350"/>
              <a:gd name="connsiteY0" fmla="*/ 0 h 6858000"/>
              <a:gd name="connsiteX1" fmla="*/ 2628900 w 3054350"/>
              <a:gd name="connsiteY1" fmla="*/ 0 h 6858000"/>
              <a:gd name="connsiteX2" fmla="*/ 2638425 w 3054350"/>
              <a:gd name="connsiteY2" fmla="*/ 114300 h 6858000"/>
              <a:gd name="connsiteX3" fmla="*/ 2514600 w 3054350"/>
              <a:gd name="connsiteY3" fmla="*/ 371475 h 6858000"/>
              <a:gd name="connsiteX4" fmla="*/ 2171700 w 3054350"/>
              <a:gd name="connsiteY4" fmla="*/ 476250 h 6858000"/>
              <a:gd name="connsiteX5" fmla="*/ 1114425 w 3054350"/>
              <a:gd name="connsiteY5" fmla="*/ 476250 h 6858000"/>
              <a:gd name="connsiteX6" fmla="*/ 657225 w 3054350"/>
              <a:gd name="connsiteY6" fmla="*/ 590550 h 6858000"/>
              <a:gd name="connsiteX7" fmla="*/ 533400 w 3054350"/>
              <a:gd name="connsiteY7" fmla="*/ 1047750 h 6858000"/>
              <a:gd name="connsiteX8" fmla="*/ 533400 w 3054350"/>
              <a:gd name="connsiteY8" fmla="*/ 5810250 h 6858000"/>
              <a:gd name="connsiteX9" fmla="*/ 676275 w 3054350"/>
              <a:gd name="connsiteY9" fmla="*/ 6257925 h 6858000"/>
              <a:gd name="connsiteX10" fmla="*/ 1190625 w 3054350"/>
              <a:gd name="connsiteY10" fmla="*/ 6362700 h 6858000"/>
              <a:gd name="connsiteX11" fmla="*/ 2238375 w 3054350"/>
              <a:gd name="connsiteY11" fmla="*/ 6362700 h 6858000"/>
              <a:gd name="connsiteX12" fmla="*/ 2571750 w 3054350"/>
              <a:gd name="connsiteY12" fmla="*/ 6534150 h 6858000"/>
              <a:gd name="connsiteX13" fmla="*/ 2625725 w 3054350"/>
              <a:gd name="connsiteY13" fmla="*/ 6857999 h 6858000"/>
              <a:gd name="connsiteX14" fmla="*/ 0 w 3054350"/>
              <a:gd name="connsiteY14" fmla="*/ 6858000 h 6858000"/>
              <a:gd name="connsiteX15" fmla="*/ 0 w 3054350"/>
              <a:gd name="connsiteY15" fmla="*/ 0 h 6858000"/>
              <a:gd name="connsiteX0" fmla="*/ 0 w 2651125"/>
              <a:gd name="connsiteY0" fmla="*/ 0 h 6858000"/>
              <a:gd name="connsiteX1" fmla="*/ 2628900 w 2651125"/>
              <a:gd name="connsiteY1" fmla="*/ 0 h 6858000"/>
              <a:gd name="connsiteX2" fmla="*/ 2638425 w 2651125"/>
              <a:gd name="connsiteY2" fmla="*/ 114300 h 6858000"/>
              <a:gd name="connsiteX3" fmla="*/ 2514600 w 2651125"/>
              <a:gd name="connsiteY3" fmla="*/ 371475 h 6858000"/>
              <a:gd name="connsiteX4" fmla="*/ 2171700 w 2651125"/>
              <a:gd name="connsiteY4" fmla="*/ 476250 h 6858000"/>
              <a:gd name="connsiteX5" fmla="*/ 1114425 w 2651125"/>
              <a:gd name="connsiteY5" fmla="*/ 476250 h 6858000"/>
              <a:gd name="connsiteX6" fmla="*/ 657225 w 2651125"/>
              <a:gd name="connsiteY6" fmla="*/ 590550 h 6858000"/>
              <a:gd name="connsiteX7" fmla="*/ 533400 w 2651125"/>
              <a:gd name="connsiteY7" fmla="*/ 1047750 h 6858000"/>
              <a:gd name="connsiteX8" fmla="*/ 533400 w 2651125"/>
              <a:gd name="connsiteY8" fmla="*/ 5810250 h 6858000"/>
              <a:gd name="connsiteX9" fmla="*/ 676275 w 2651125"/>
              <a:gd name="connsiteY9" fmla="*/ 6257925 h 6858000"/>
              <a:gd name="connsiteX10" fmla="*/ 1190625 w 2651125"/>
              <a:gd name="connsiteY10" fmla="*/ 6362700 h 6858000"/>
              <a:gd name="connsiteX11" fmla="*/ 2238375 w 2651125"/>
              <a:gd name="connsiteY11" fmla="*/ 6362700 h 6858000"/>
              <a:gd name="connsiteX12" fmla="*/ 2571750 w 2651125"/>
              <a:gd name="connsiteY12" fmla="*/ 6534150 h 6858000"/>
              <a:gd name="connsiteX13" fmla="*/ 2625725 w 2651125"/>
              <a:gd name="connsiteY13" fmla="*/ 6857999 h 6858000"/>
              <a:gd name="connsiteX14" fmla="*/ 0 w 2651125"/>
              <a:gd name="connsiteY14" fmla="*/ 6858000 h 6858000"/>
              <a:gd name="connsiteX15" fmla="*/ 0 w 26511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514600 w 2663825"/>
              <a:gd name="connsiteY2" fmla="*/ 371475 h 6858000"/>
              <a:gd name="connsiteX3" fmla="*/ 2171700 w 2663825"/>
              <a:gd name="connsiteY3" fmla="*/ 476250 h 6858000"/>
              <a:gd name="connsiteX4" fmla="*/ 1114425 w 2663825"/>
              <a:gd name="connsiteY4" fmla="*/ 476250 h 6858000"/>
              <a:gd name="connsiteX5" fmla="*/ 663575 w 2663825"/>
              <a:gd name="connsiteY5" fmla="*/ 606425 h 6858000"/>
              <a:gd name="connsiteX6" fmla="*/ 542925 w 2663825"/>
              <a:gd name="connsiteY6" fmla="*/ 1047750 h 6858000"/>
              <a:gd name="connsiteX7" fmla="*/ 542925 w 2663825"/>
              <a:gd name="connsiteY7" fmla="*/ 5797550 h 6858000"/>
              <a:gd name="connsiteX8" fmla="*/ 685800 w 2663825"/>
              <a:gd name="connsiteY8" fmla="*/ 6254750 h 6858000"/>
              <a:gd name="connsiteX9" fmla="*/ 1190625 w 2663825"/>
              <a:gd name="connsiteY9" fmla="*/ 6362700 h 6858000"/>
              <a:gd name="connsiteX10" fmla="*/ 2238375 w 2663825"/>
              <a:gd name="connsiteY10" fmla="*/ 6362700 h 6858000"/>
              <a:gd name="connsiteX11" fmla="*/ 2571750 w 2663825"/>
              <a:gd name="connsiteY11" fmla="*/ 6534150 h 6858000"/>
              <a:gd name="connsiteX12" fmla="*/ 2625725 w 2663825"/>
              <a:gd name="connsiteY12" fmla="*/ 6857999 h 6858000"/>
              <a:gd name="connsiteX13" fmla="*/ 0 w 2663825"/>
              <a:gd name="connsiteY13" fmla="*/ 6858000 h 6858000"/>
              <a:gd name="connsiteX14" fmla="*/ 0 w 2663825"/>
              <a:gd name="connsiteY14" fmla="*/ 0 h 6858000"/>
              <a:gd name="connsiteX0" fmla="*/ 0 w 2667000"/>
              <a:gd name="connsiteY0" fmla="*/ 0 h 6858000"/>
              <a:gd name="connsiteX1" fmla="*/ 2628900 w 2667000"/>
              <a:gd name="connsiteY1" fmla="*/ 0 h 6858000"/>
              <a:gd name="connsiteX2" fmla="*/ 2514600 w 2667000"/>
              <a:gd name="connsiteY2" fmla="*/ 371475 h 6858000"/>
              <a:gd name="connsiteX3" fmla="*/ 2171700 w 2667000"/>
              <a:gd name="connsiteY3" fmla="*/ 476250 h 6858000"/>
              <a:gd name="connsiteX4" fmla="*/ 1114425 w 2667000"/>
              <a:gd name="connsiteY4" fmla="*/ 476250 h 6858000"/>
              <a:gd name="connsiteX5" fmla="*/ 663575 w 2667000"/>
              <a:gd name="connsiteY5" fmla="*/ 606425 h 6858000"/>
              <a:gd name="connsiteX6" fmla="*/ 542925 w 2667000"/>
              <a:gd name="connsiteY6" fmla="*/ 1047750 h 6858000"/>
              <a:gd name="connsiteX7" fmla="*/ 542925 w 2667000"/>
              <a:gd name="connsiteY7" fmla="*/ 5797550 h 6858000"/>
              <a:gd name="connsiteX8" fmla="*/ 685800 w 2667000"/>
              <a:gd name="connsiteY8" fmla="*/ 6254750 h 6858000"/>
              <a:gd name="connsiteX9" fmla="*/ 1190625 w 2667000"/>
              <a:gd name="connsiteY9" fmla="*/ 6362700 h 6858000"/>
              <a:gd name="connsiteX10" fmla="*/ 2238375 w 2667000"/>
              <a:gd name="connsiteY10" fmla="*/ 6362700 h 6858000"/>
              <a:gd name="connsiteX11" fmla="*/ 2571750 w 2667000"/>
              <a:gd name="connsiteY11" fmla="*/ 6534150 h 6858000"/>
              <a:gd name="connsiteX12" fmla="*/ 2625725 w 2667000"/>
              <a:gd name="connsiteY12" fmla="*/ 6857999 h 6858000"/>
              <a:gd name="connsiteX13" fmla="*/ 0 w 2667000"/>
              <a:gd name="connsiteY13" fmla="*/ 6858000 h 6858000"/>
              <a:gd name="connsiteX14" fmla="*/ 0 w 2667000"/>
              <a:gd name="connsiteY14" fmla="*/ 0 h 6858000"/>
              <a:gd name="connsiteX0" fmla="*/ 0 w 2667000"/>
              <a:gd name="connsiteY0" fmla="*/ 0 h 6858000"/>
              <a:gd name="connsiteX1" fmla="*/ 2628900 w 2667000"/>
              <a:gd name="connsiteY1" fmla="*/ 0 h 6858000"/>
              <a:gd name="connsiteX2" fmla="*/ 2514600 w 2667000"/>
              <a:gd name="connsiteY2" fmla="*/ 371475 h 6858000"/>
              <a:gd name="connsiteX3" fmla="*/ 2171700 w 2667000"/>
              <a:gd name="connsiteY3" fmla="*/ 476250 h 6858000"/>
              <a:gd name="connsiteX4" fmla="*/ 1114425 w 2667000"/>
              <a:gd name="connsiteY4" fmla="*/ 476250 h 6858000"/>
              <a:gd name="connsiteX5" fmla="*/ 663575 w 2667000"/>
              <a:gd name="connsiteY5" fmla="*/ 606425 h 6858000"/>
              <a:gd name="connsiteX6" fmla="*/ 542925 w 2667000"/>
              <a:gd name="connsiteY6" fmla="*/ 1047750 h 6858000"/>
              <a:gd name="connsiteX7" fmla="*/ 542925 w 2667000"/>
              <a:gd name="connsiteY7" fmla="*/ 5797550 h 6858000"/>
              <a:gd name="connsiteX8" fmla="*/ 685800 w 2667000"/>
              <a:gd name="connsiteY8" fmla="*/ 6254750 h 6858000"/>
              <a:gd name="connsiteX9" fmla="*/ 1190625 w 2667000"/>
              <a:gd name="connsiteY9" fmla="*/ 6362700 h 6858000"/>
              <a:gd name="connsiteX10" fmla="*/ 2238375 w 2667000"/>
              <a:gd name="connsiteY10" fmla="*/ 6362700 h 6858000"/>
              <a:gd name="connsiteX11" fmla="*/ 2571750 w 2667000"/>
              <a:gd name="connsiteY11" fmla="*/ 6534150 h 6858000"/>
              <a:gd name="connsiteX12" fmla="*/ 2625725 w 2667000"/>
              <a:gd name="connsiteY12" fmla="*/ 6857999 h 6858000"/>
              <a:gd name="connsiteX13" fmla="*/ 0 w 2667000"/>
              <a:gd name="connsiteY13" fmla="*/ 6858000 h 6858000"/>
              <a:gd name="connsiteX14" fmla="*/ 0 w 2667000"/>
              <a:gd name="connsiteY14" fmla="*/ 0 h 6858000"/>
              <a:gd name="connsiteX0" fmla="*/ 0 w 2667000"/>
              <a:gd name="connsiteY0" fmla="*/ 0 h 6858000"/>
              <a:gd name="connsiteX1" fmla="*/ 2628900 w 2667000"/>
              <a:gd name="connsiteY1" fmla="*/ 0 h 6858000"/>
              <a:gd name="connsiteX2" fmla="*/ 2514600 w 2667000"/>
              <a:gd name="connsiteY2" fmla="*/ 371475 h 6858000"/>
              <a:gd name="connsiteX3" fmla="*/ 2171700 w 2667000"/>
              <a:gd name="connsiteY3" fmla="*/ 476250 h 6858000"/>
              <a:gd name="connsiteX4" fmla="*/ 1114425 w 2667000"/>
              <a:gd name="connsiteY4" fmla="*/ 476250 h 6858000"/>
              <a:gd name="connsiteX5" fmla="*/ 663575 w 2667000"/>
              <a:gd name="connsiteY5" fmla="*/ 606425 h 6858000"/>
              <a:gd name="connsiteX6" fmla="*/ 542925 w 2667000"/>
              <a:gd name="connsiteY6" fmla="*/ 1047750 h 6858000"/>
              <a:gd name="connsiteX7" fmla="*/ 542925 w 2667000"/>
              <a:gd name="connsiteY7" fmla="*/ 5797550 h 6858000"/>
              <a:gd name="connsiteX8" fmla="*/ 685800 w 2667000"/>
              <a:gd name="connsiteY8" fmla="*/ 6254750 h 6858000"/>
              <a:gd name="connsiteX9" fmla="*/ 1190625 w 2667000"/>
              <a:gd name="connsiteY9" fmla="*/ 6362700 h 6858000"/>
              <a:gd name="connsiteX10" fmla="*/ 2238375 w 2667000"/>
              <a:gd name="connsiteY10" fmla="*/ 6362700 h 6858000"/>
              <a:gd name="connsiteX11" fmla="*/ 2571750 w 2667000"/>
              <a:gd name="connsiteY11" fmla="*/ 6534150 h 6858000"/>
              <a:gd name="connsiteX12" fmla="*/ 2625725 w 2667000"/>
              <a:gd name="connsiteY12" fmla="*/ 6857999 h 6858000"/>
              <a:gd name="connsiteX13" fmla="*/ 0 w 2667000"/>
              <a:gd name="connsiteY13" fmla="*/ 6858000 h 6858000"/>
              <a:gd name="connsiteX14" fmla="*/ 0 w 2667000"/>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67000" h="6858000">
                <a:moveTo>
                  <a:pt x="0" y="0"/>
                </a:moveTo>
                <a:lnTo>
                  <a:pt x="2628900" y="0"/>
                </a:lnTo>
                <a:cubicBezTo>
                  <a:pt x="2667000" y="127000"/>
                  <a:pt x="2616200" y="263525"/>
                  <a:pt x="2514600" y="371475"/>
                </a:cubicBezTo>
                <a:cubicBezTo>
                  <a:pt x="2422525" y="457200"/>
                  <a:pt x="2308225" y="479425"/>
                  <a:pt x="2171700" y="476250"/>
                </a:cubicBezTo>
                <a:lnTo>
                  <a:pt x="1114425" y="476250"/>
                </a:lnTo>
                <a:cubicBezTo>
                  <a:pt x="884238" y="479425"/>
                  <a:pt x="758825" y="492125"/>
                  <a:pt x="663575" y="606425"/>
                </a:cubicBezTo>
                <a:cubicBezTo>
                  <a:pt x="565150" y="736600"/>
                  <a:pt x="549275" y="873125"/>
                  <a:pt x="542925" y="1047750"/>
                </a:cubicBezTo>
                <a:lnTo>
                  <a:pt x="542925" y="5797550"/>
                </a:lnTo>
                <a:cubicBezTo>
                  <a:pt x="544513" y="5970588"/>
                  <a:pt x="577850" y="6160558"/>
                  <a:pt x="685800" y="6254750"/>
                </a:cubicBezTo>
                <a:cubicBezTo>
                  <a:pt x="793750" y="6348942"/>
                  <a:pt x="993775" y="6359525"/>
                  <a:pt x="1190625" y="6362700"/>
                </a:cubicBezTo>
                <a:lnTo>
                  <a:pt x="2238375" y="6362700"/>
                </a:lnTo>
                <a:cubicBezTo>
                  <a:pt x="2401887" y="6359525"/>
                  <a:pt x="2519892" y="6454775"/>
                  <a:pt x="2571750" y="6534150"/>
                </a:cubicBezTo>
                <a:cubicBezTo>
                  <a:pt x="2636308" y="6616700"/>
                  <a:pt x="2663825" y="6781799"/>
                  <a:pt x="2625725" y="6857999"/>
                </a:cubicBezTo>
                <a:lnTo>
                  <a:pt x="0" y="6858000"/>
                </a:lnTo>
                <a:lnTo>
                  <a:pt x="0" y="0"/>
                </a:lnTo>
                <a:close/>
              </a:path>
            </a:pathLst>
          </a:custGeom>
          <a:gradFill>
            <a:gsLst>
              <a:gs pos="0">
                <a:srgbClr val="758087"/>
              </a:gs>
              <a:gs pos="50000">
                <a:srgbClr val="454E52"/>
              </a:gs>
              <a:gs pos="59000">
                <a:srgbClr val="3E4448"/>
              </a:gs>
              <a:gs pos="100000">
                <a:srgbClr val="171A1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sp>
        <p:nvSpPr>
          <p:cNvPr id="16" name="Text Placeholder 15"/>
          <p:cNvSpPr>
            <a:spLocks noGrp="1"/>
          </p:cNvSpPr>
          <p:nvPr>
            <p:ph type="body" sz="quarter" idx="11"/>
          </p:nvPr>
        </p:nvSpPr>
        <p:spPr>
          <a:xfrm>
            <a:off x="904875" y="1970088"/>
            <a:ext cx="3560763" cy="604837"/>
          </a:xfrm>
        </p:spPr>
        <p:txBody>
          <a:bodyPr/>
          <a:lstStyle>
            <a:lvl1pPr marL="342900" indent="-342900">
              <a:buNone/>
              <a:defRPr lang="en-US" sz="1600" b="1" kern="1200" dirty="0" smtClean="0">
                <a:solidFill>
                  <a:srgbClr val="727D84"/>
                </a:solidFill>
                <a:latin typeface="Arial" pitchFamily="34" charset="0"/>
                <a:ea typeface="ＭＳ Ｐゴシック" charset="-128"/>
                <a:cs typeface="ＭＳ Ｐゴシック" charset="-128"/>
              </a:defRPr>
            </a:lvl1pPr>
          </a:lstStyle>
          <a:p>
            <a:pPr lvl="0"/>
            <a:r>
              <a:rPr lang="en-US" dirty="0" smtClean="0"/>
              <a:t>Click to edit Master text styles</a:t>
            </a:r>
          </a:p>
        </p:txBody>
      </p:sp>
      <p:sp>
        <p:nvSpPr>
          <p:cNvPr id="17" name="Title 16"/>
          <p:cNvSpPr>
            <a:spLocks noGrp="1"/>
          </p:cNvSpPr>
          <p:nvPr>
            <p:ph type="title"/>
          </p:nvPr>
        </p:nvSpPr>
        <p:spPr>
          <a:xfrm>
            <a:off x="875322" y="1066800"/>
            <a:ext cx="7772400" cy="639763"/>
          </a:xfrm>
        </p:spPr>
        <p:txBody>
          <a:bodyPr/>
          <a:lstStyle>
            <a:lvl1pPr algn="l" rtl="0" eaLnBrk="0" fontAlgn="base" hangingPunct="0">
              <a:spcBef>
                <a:spcPct val="0"/>
              </a:spcBef>
              <a:spcAft>
                <a:spcPct val="0"/>
              </a:spcAft>
              <a:defRPr lang="en-US" sz="3200" b="1" kern="1200" dirty="0">
                <a:solidFill>
                  <a:schemeClr val="bg1"/>
                </a:solidFill>
                <a:latin typeface="Arial" pitchFamily="34" charset="0"/>
                <a:ea typeface="ＭＳ Ｐゴシック" pitchFamily="34" charset="-128"/>
                <a:cs typeface="Arial" pitchFamily="34" charset="0"/>
              </a:defRPr>
            </a:lvl1pPr>
          </a:lstStyle>
          <a:p>
            <a:r>
              <a:rPr lang="en-US" dirty="0" smtClean="0"/>
              <a:t>Click to edit Master title style</a:t>
            </a:r>
            <a:endParaRPr lang="en-US" dirty="0"/>
          </a:p>
        </p:txBody>
      </p:sp>
    </p:spTree>
  </p:cSld>
  <p:clrMapOvr>
    <a:masterClrMapping/>
  </p:clrMapOvr>
  <mc:AlternateContent xmlns:mc="http://schemas.openxmlformats.org/markup-compatibility/2006">
    <mc:Choice xmlns="" xmlns:p14="http://schemas.microsoft.com/office/powerpoint/2010/main" Requires="p14">
      <p:transition spd="med" p14:dur="600">
        <p:wipe/>
      </p:transition>
    </mc:Choice>
    <mc:Fallback>
      <p:transition spd="med">
        <p:wip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e Certain Closer - BLUE">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gradFill>
            <a:gsLst>
              <a:gs pos="0">
                <a:srgbClr val="007AC3"/>
              </a:gs>
              <a:gs pos="50000">
                <a:srgbClr val="0095D7"/>
              </a:gs>
              <a:gs pos="50000">
                <a:srgbClr val="00AFEB"/>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grpSp>
        <p:nvGrpSpPr>
          <p:cNvPr id="3" name="Group 13"/>
          <p:cNvGrpSpPr>
            <a:grpSpLocks/>
          </p:cNvGrpSpPr>
          <p:nvPr/>
        </p:nvGrpSpPr>
        <p:grpSpPr bwMode="auto">
          <a:xfrm>
            <a:off x="2684463" y="1589088"/>
            <a:ext cx="4791075" cy="3411537"/>
            <a:chOff x="2647950" y="1589088"/>
            <a:chExt cx="4791075" cy="3411537"/>
          </a:xfrm>
        </p:grpSpPr>
        <p:pic>
          <p:nvPicPr>
            <p:cNvPr id="4" name="Picture 5"/>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647950" y="1589088"/>
              <a:ext cx="4791075" cy="3411537"/>
            </a:xfrm>
            <a:prstGeom prst="rect">
              <a:avLst/>
            </a:prstGeom>
            <a:noFill/>
            <a:ln w="9525">
              <a:noFill/>
              <a:miter lim="800000"/>
              <a:headEnd/>
              <a:tailEnd/>
            </a:ln>
          </p:spPr>
        </p:pic>
        <p:pic>
          <p:nvPicPr>
            <p:cNvPr id="5" name="Picture 2" descr="F:\My Box Files\Powerpoint\Quantum Certainty Master\Assets\be_certain-white.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460750" y="3095625"/>
              <a:ext cx="2138363" cy="296863"/>
            </a:xfrm>
            <a:prstGeom prst="rect">
              <a:avLst/>
            </a:prstGeom>
            <a:noFill/>
            <a:ln w="9525">
              <a:noFill/>
              <a:miter lim="800000"/>
              <a:headEnd/>
              <a:tailEnd/>
            </a:ln>
          </p:spPr>
        </p:pic>
      </p:grpSp>
      <p:sp>
        <p:nvSpPr>
          <p:cNvPr id="6" name="TextBox 5"/>
          <p:cNvSpPr txBox="1"/>
          <p:nvPr/>
        </p:nvSpPr>
        <p:spPr>
          <a:xfrm>
            <a:off x="885825" y="6300788"/>
            <a:ext cx="7310438" cy="338137"/>
          </a:xfrm>
          <a:prstGeom prst="rect">
            <a:avLst/>
          </a:prstGeom>
          <a:noFill/>
        </p:spPr>
        <p:txBody>
          <a:bodyPr>
            <a:spAutoFit/>
          </a:bodyPr>
          <a:lstStyle/>
          <a:p>
            <a:pPr algn="ctr" fontAlgn="auto">
              <a:spcBef>
                <a:spcPts val="0"/>
              </a:spcBef>
              <a:spcAft>
                <a:spcPts val="0"/>
              </a:spcAft>
              <a:defRPr/>
            </a:pPr>
            <a:r>
              <a:rPr lang="en-US" sz="800" kern="0" dirty="0">
                <a:solidFill>
                  <a:sysClr val="window" lastClr="FFFFFF"/>
                </a:solidFill>
                <a:latin typeface="Arial" pitchFamily="34" charset="0"/>
                <a:ea typeface="ＭＳ Ｐゴシック" charset="-128"/>
                <a:cs typeface="Arial" pitchFamily="34" charset="0"/>
              </a:rPr>
              <a:t>© 2012 Quantum Corporation. Company Confidential. Forward-looking information is based upon multiple assumptions and uncertainties,</a:t>
            </a:r>
            <a:br>
              <a:rPr lang="en-US" sz="800" kern="0" dirty="0">
                <a:solidFill>
                  <a:sysClr val="window" lastClr="FFFFFF"/>
                </a:solidFill>
                <a:latin typeface="Arial" pitchFamily="34" charset="0"/>
                <a:ea typeface="ＭＳ Ｐゴシック" charset="-128"/>
                <a:cs typeface="Arial" pitchFamily="34" charset="0"/>
              </a:rPr>
            </a:br>
            <a:r>
              <a:rPr lang="en-US" sz="800" kern="0" dirty="0">
                <a:solidFill>
                  <a:sysClr val="window" lastClr="FFFFFF"/>
                </a:solidFill>
                <a:latin typeface="Arial" pitchFamily="34" charset="0"/>
                <a:ea typeface="ＭＳ Ｐゴシック" charset="-128"/>
                <a:cs typeface="Arial" pitchFamily="34" charset="0"/>
              </a:rPr>
              <a:t>does not necessarily represent the company’s outlook and is for planning purposes only.</a:t>
            </a:r>
          </a:p>
        </p:txBody>
      </p:sp>
    </p:spTree>
  </p:cSld>
  <p:clrMapOvr>
    <a:masterClrMapping/>
  </p:clrMapOvr>
  <mc:AlternateContent xmlns:mc="http://schemas.openxmlformats.org/markup-compatibility/2006">
    <mc:Choice xmlns="" xmlns:p14="http://schemas.microsoft.com/office/powerpoint/2010/main" Requires="p14">
      <p:transition spd="med" p14:dur="600">
        <p:wipe/>
      </p:transition>
    </mc:Choice>
    <mc:Fallback>
      <p:transition spd="med">
        <p:wip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e Certain Closer - WHITE">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grpSp>
        <p:nvGrpSpPr>
          <p:cNvPr id="3" name="Group 8"/>
          <p:cNvGrpSpPr>
            <a:grpSpLocks/>
          </p:cNvGrpSpPr>
          <p:nvPr/>
        </p:nvGrpSpPr>
        <p:grpSpPr bwMode="auto">
          <a:xfrm>
            <a:off x="2687638" y="1589088"/>
            <a:ext cx="4792662" cy="3411537"/>
            <a:chOff x="2646363" y="1589088"/>
            <a:chExt cx="4792662" cy="3411537"/>
          </a:xfrm>
        </p:grpSpPr>
        <p:pic>
          <p:nvPicPr>
            <p:cNvPr id="4" name="Picture 4"/>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646363" y="1589088"/>
              <a:ext cx="4792662" cy="3411537"/>
            </a:xfrm>
            <a:prstGeom prst="rect">
              <a:avLst/>
            </a:prstGeom>
            <a:noFill/>
            <a:ln w="9525">
              <a:noFill/>
              <a:miter lim="800000"/>
              <a:headEnd/>
              <a:tailEnd/>
            </a:ln>
          </p:spPr>
        </p:pic>
        <p:pic>
          <p:nvPicPr>
            <p:cNvPr id="5" name="Picture 2" descr="F:\My Box Files\Powerpoint\Quantum Certainty Master\Assets\be_certain-ltblue.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467100" y="3100388"/>
              <a:ext cx="2143125" cy="290512"/>
            </a:xfrm>
            <a:prstGeom prst="rect">
              <a:avLst/>
            </a:prstGeom>
            <a:noFill/>
            <a:ln w="9525">
              <a:noFill/>
              <a:miter lim="800000"/>
              <a:headEnd/>
              <a:tailEnd/>
            </a:ln>
          </p:spPr>
        </p:pic>
      </p:grpSp>
      <p:sp>
        <p:nvSpPr>
          <p:cNvPr id="6" name="TextBox 5"/>
          <p:cNvSpPr txBox="1"/>
          <p:nvPr/>
        </p:nvSpPr>
        <p:spPr>
          <a:xfrm>
            <a:off x="885825" y="6300788"/>
            <a:ext cx="7310438" cy="338137"/>
          </a:xfrm>
          <a:prstGeom prst="rect">
            <a:avLst/>
          </a:prstGeom>
          <a:noFill/>
        </p:spPr>
        <p:txBody>
          <a:bodyPr>
            <a:spAutoFit/>
          </a:bodyPr>
          <a:lstStyle/>
          <a:p>
            <a:pPr algn="ctr" fontAlgn="auto">
              <a:spcBef>
                <a:spcPts val="0"/>
              </a:spcBef>
              <a:spcAft>
                <a:spcPts val="0"/>
              </a:spcAft>
              <a:defRPr/>
            </a:pPr>
            <a:r>
              <a:rPr lang="en-US" sz="800" kern="0" dirty="0">
                <a:solidFill>
                  <a:srgbClr val="00B0F0"/>
                </a:solidFill>
                <a:latin typeface="Arial" pitchFamily="34" charset="0"/>
                <a:ea typeface="ＭＳ Ｐゴシック" charset="-128"/>
                <a:cs typeface="Arial" pitchFamily="34" charset="0"/>
              </a:rPr>
              <a:t>© 2012 Quantum Corporation. Company Confidential. Forward-looking information is based upon multiple assumptions and uncertainties,</a:t>
            </a:r>
            <a:br>
              <a:rPr lang="en-US" sz="800" kern="0" dirty="0">
                <a:solidFill>
                  <a:srgbClr val="00B0F0"/>
                </a:solidFill>
                <a:latin typeface="Arial" pitchFamily="34" charset="0"/>
                <a:ea typeface="ＭＳ Ｐゴシック" charset="-128"/>
                <a:cs typeface="Arial" pitchFamily="34" charset="0"/>
              </a:rPr>
            </a:br>
            <a:r>
              <a:rPr lang="en-US" sz="800" kern="0" dirty="0">
                <a:solidFill>
                  <a:srgbClr val="00B0F0"/>
                </a:solidFill>
                <a:latin typeface="Arial" pitchFamily="34" charset="0"/>
                <a:ea typeface="ＭＳ Ｐゴシック" charset="-128"/>
                <a:cs typeface="Arial" pitchFamily="34" charset="0"/>
              </a:rPr>
              <a:t>does not necessarily represent the company’s outlook and is for planning purposes only.</a:t>
            </a:r>
          </a:p>
        </p:txBody>
      </p:sp>
    </p:spTree>
  </p:cSld>
  <p:clrMapOvr>
    <a:masterClrMapping/>
  </p:clrMapOvr>
  <mc:AlternateContent xmlns:mc="http://schemas.openxmlformats.org/markup-compatibility/2006">
    <mc:Choice xmlns="" xmlns:p14="http://schemas.microsoft.com/office/powerpoint/2010/main" Requires="p14">
      <p:transition spd="med" p14:dur="600">
        <p:wipe/>
      </p:transition>
    </mc:Choice>
    <mc:Fallback>
      <p:transition spd="med">
        <p:wip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639970393"/>
      </p:ext>
    </p:extLst>
  </p:cSld>
  <p:clrMapOvr>
    <a:masterClrMapping/>
  </p:clrMapOvr>
  <mc:AlternateContent xmlns:mc="http://schemas.openxmlformats.org/markup-compatibility/2006">
    <mc:Choice xmlns="" xmlns:p14="http://schemas.microsoft.com/office/powerpoint/2010/main" Requires="p14">
      <p:transition spd="med" p14:dur="600">
        <p:wipe/>
      </p:transition>
    </mc:Choice>
    <mc:Fallback>
      <p:transition spd="med">
        <p:wip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xfrm>
            <a:off x="3970338" y="6424613"/>
            <a:ext cx="3276600" cy="396875"/>
          </a:xfrm>
          <a:prstGeom prst="rect">
            <a:avLst/>
          </a:prstGeom>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fld id="{92134566-1DAD-4210-9251-466EC440C614}" type="slidenum">
              <a:rPr lang="en-US"/>
              <a:pPr>
                <a:defRPr/>
              </a:pPr>
              <a:t>‹#›</a:t>
            </a:fld>
            <a:r>
              <a:rPr lang="en-US" dirty="0"/>
              <a:t>    </a:t>
            </a:r>
            <a:r>
              <a:rPr lang="en-US" sz="1200" dirty="0"/>
              <a:t>|      DXi Series Introduction</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Click to edit Master title style</a:t>
            </a:r>
            <a:endParaRPr lang="en-US"/>
          </a:p>
        </p:txBody>
      </p:sp>
      <p:sp>
        <p:nvSpPr>
          <p:cNvPr id="3" name="Footer Placeholder 1"/>
          <p:cNvSpPr>
            <a:spLocks noGrp="1"/>
          </p:cNvSpPr>
          <p:nvPr>
            <p:ph type="ftr" sz="quarter" idx="10"/>
          </p:nvPr>
        </p:nvSpPr>
        <p:spPr>
          <a:xfrm>
            <a:off x="3970338" y="6424613"/>
            <a:ext cx="3276600" cy="396875"/>
          </a:xfrm>
          <a:prstGeom prst="rect">
            <a:avLst/>
          </a:prstGeom>
        </p:spPr>
        <p:txBody>
          <a:bodyPr/>
          <a:lstStyle>
            <a:lvl1pPr>
              <a:defRPr>
                <a:latin typeface="Arial" charset="0"/>
                <a:ea typeface="ＭＳ Ｐゴシック" pitchFamily="34" charset="-128"/>
                <a:cs typeface="Arial" charset="0"/>
              </a:defRPr>
            </a:lvl1pPr>
          </a:lstStyle>
          <a:p>
            <a:pPr>
              <a:defRPr/>
            </a:pPr>
            <a:endParaRPr lang="en-US"/>
          </a:p>
        </p:txBody>
      </p:sp>
      <p:sp>
        <p:nvSpPr>
          <p:cNvPr id="4" name="Slide Number Placeholder 2"/>
          <p:cNvSpPr>
            <a:spLocks noGrp="1"/>
          </p:cNvSpPr>
          <p:nvPr>
            <p:ph type="sldNum" sz="quarter" idx="11"/>
          </p:nvPr>
        </p:nvSpPr>
        <p:spPr>
          <a:xfrm>
            <a:off x="304800" y="6430963"/>
            <a:ext cx="2895600" cy="323850"/>
          </a:xfrm>
          <a:prstGeom prst="rect">
            <a:avLst/>
          </a:prstGeom>
        </p:spPr>
        <p:txBody>
          <a:bodyPr/>
          <a:lstStyle>
            <a:lvl1pPr>
              <a:defRPr>
                <a:latin typeface="Arial" charset="0"/>
                <a:cs typeface="Arial" charset="0"/>
              </a:defRPr>
            </a:lvl1pPr>
          </a:lstStyle>
          <a:p>
            <a:pPr>
              <a:defRPr/>
            </a:pPr>
            <a:fld id="{856DA06E-1AE0-4CBD-8BD2-4F96901D9A95}" type="slidenum">
              <a:rPr/>
              <a:pPr>
                <a:defRPr/>
              </a:pPr>
              <a:t>‹#›</a:t>
            </a:fld>
            <a:r>
              <a:rPr dirty="0"/>
              <a:t>    |  Customer NDA Presentation</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pic>
        <p:nvPicPr>
          <p:cNvPr id="6" name="Picture 4"/>
          <p:cNvPicPr>
            <a:picLocks noChangeAspect="1" noChangeArrowheads="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auto">
          <a:xfrm>
            <a:off x="0" y="1588"/>
            <a:ext cx="9144000" cy="6858000"/>
          </a:xfrm>
          <a:prstGeom prst="rect">
            <a:avLst/>
          </a:prstGeom>
          <a:noFill/>
          <a:ln w="9525">
            <a:noFill/>
            <a:miter lim="800000"/>
            <a:headEnd/>
            <a:tailEnd/>
          </a:ln>
        </p:spPr>
      </p:pic>
      <p:sp>
        <p:nvSpPr>
          <p:cNvPr id="17" name="Text Placeholder 16"/>
          <p:cNvSpPr>
            <a:spLocks noGrp="1"/>
          </p:cNvSpPr>
          <p:nvPr>
            <p:ph type="body" sz="quarter" idx="13"/>
          </p:nvPr>
        </p:nvSpPr>
        <p:spPr>
          <a:xfrm>
            <a:off x="1981200" y="3048000"/>
            <a:ext cx="2359152" cy="1073150"/>
          </a:xfrm>
          <a:noFill/>
          <a:ln w="9525">
            <a:noFill/>
            <a:miter lim="800000"/>
            <a:headEnd/>
            <a:tailEnd/>
          </a:ln>
        </p:spPr>
        <p:txBody>
          <a:bodyPr>
            <a:normAutofit/>
          </a:bodyPr>
          <a:lstStyle>
            <a:lvl1pPr>
              <a:buNone/>
              <a:defRPr lang="en-US" sz="1600" b="1" i="0" kern="1200" dirty="0" smtClean="0">
                <a:solidFill>
                  <a:srgbClr val="B9CDE5"/>
                </a:solidFill>
                <a:latin typeface="Arial" pitchFamily="34" charset="0"/>
                <a:ea typeface="+mn-ea"/>
                <a:cs typeface="Arial" pitchFamily="34" charset="0"/>
              </a:defRPr>
            </a:lvl1pPr>
          </a:lstStyle>
          <a:p>
            <a:pPr lvl="0"/>
            <a:r>
              <a:rPr lang="en-US" dirty="0" smtClean="0"/>
              <a:t>Click to edit Master text styles</a:t>
            </a:r>
            <a:endParaRPr lang="en-US" dirty="0"/>
          </a:p>
        </p:txBody>
      </p:sp>
      <p:sp>
        <p:nvSpPr>
          <p:cNvPr id="19" name="Text Placeholder 18"/>
          <p:cNvSpPr>
            <a:spLocks noGrp="1"/>
          </p:cNvSpPr>
          <p:nvPr>
            <p:ph type="body" sz="quarter" idx="14"/>
          </p:nvPr>
        </p:nvSpPr>
        <p:spPr>
          <a:xfrm>
            <a:off x="1981200" y="6248400"/>
            <a:ext cx="1582484" cy="215444"/>
          </a:xfrm>
          <a:noFill/>
          <a:ln w="9525">
            <a:noFill/>
            <a:miter lim="800000"/>
            <a:headEnd/>
            <a:tailEnd/>
          </a:ln>
        </p:spPr>
        <p:txBody>
          <a:bodyPr wrap="none">
            <a:spAutoFit/>
          </a:bodyPr>
          <a:lstStyle>
            <a:lvl1pPr>
              <a:buNone/>
              <a:defRPr kumimoji="0" lang="en-US" sz="800" b="0" i="0" u="none" strike="noStrike" kern="0" cap="none" spc="0" normalizeH="0" baseline="0" noProof="0" dirty="0" smtClean="0">
                <a:ln>
                  <a:noFill/>
                </a:ln>
                <a:solidFill>
                  <a:srgbClr val="B3DAF9"/>
                </a:solidFill>
                <a:effectLst/>
                <a:uLnTx/>
                <a:uFillTx/>
                <a:latin typeface="Arial" charset="0"/>
                <a:ea typeface="ＭＳ Ｐゴシック" charset="-128"/>
                <a:cs typeface="+mn-cs"/>
              </a:defRPr>
            </a:lvl1pPr>
          </a:lstStyle>
          <a:p>
            <a:pPr lvl="0"/>
            <a:r>
              <a:rPr lang="en-US" dirty="0" smtClean="0"/>
              <a:t>Click to edit Master text styles</a:t>
            </a:r>
            <a:endParaRPr lang="en-US" dirty="0"/>
          </a:p>
        </p:txBody>
      </p:sp>
      <p:sp>
        <p:nvSpPr>
          <p:cNvPr id="21" name="Text Placeholder 20"/>
          <p:cNvSpPr>
            <a:spLocks noGrp="1"/>
          </p:cNvSpPr>
          <p:nvPr>
            <p:ph type="body" sz="quarter" idx="15"/>
          </p:nvPr>
        </p:nvSpPr>
        <p:spPr>
          <a:xfrm>
            <a:off x="1981200" y="4114800"/>
            <a:ext cx="2377735" cy="584775"/>
          </a:xfrm>
          <a:noFill/>
          <a:ln w="9525">
            <a:noFill/>
            <a:miter lim="800000"/>
            <a:headEnd/>
            <a:tailEnd/>
          </a:ln>
        </p:spPr>
        <p:txBody>
          <a:bodyPr>
            <a:spAutoFit/>
          </a:bodyPr>
          <a:lstStyle>
            <a:lvl1pPr>
              <a:buNone/>
              <a:defRPr kumimoji="0" lang="en-US" sz="1600" b="0" i="0" u="none" strike="noStrike" kern="0" cap="none" spc="0" normalizeH="0" baseline="0" noProof="0" dirty="0" smtClean="0">
                <a:ln>
                  <a:noFill/>
                </a:ln>
                <a:solidFill>
                  <a:srgbClr val="B3DAF9"/>
                </a:solidFill>
                <a:effectLst/>
                <a:uLnTx/>
                <a:uFillTx/>
                <a:latin typeface="Arial" charset="0"/>
                <a:ea typeface="ＭＳ Ｐゴシック" charset="-128"/>
                <a:cs typeface="+mn-cs"/>
              </a:defRPr>
            </a:lvl1pPr>
          </a:lstStyle>
          <a:p>
            <a:pPr lvl="0"/>
            <a:r>
              <a:rPr lang="en-US" dirty="0" smtClean="0"/>
              <a:t>Click to edit Master text styles</a:t>
            </a:r>
          </a:p>
        </p:txBody>
      </p:sp>
      <p:sp>
        <p:nvSpPr>
          <p:cNvPr id="23" name="Text Placeholder 22"/>
          <p:cNvSpPr>
            <a:spLocks noGrp="1"/>
          </p:cNvSpPr>
          <p:nvPr>
            <p:ph type="body" sz="quarter" idx="16"/>
          </p:nvPr>
        </p:nvSpPr>
        <p:spPr>
          <a:xfrm>
            <a:off x="1981200" y="593725"/>
            <a:ext cx="2816352" cy="2530475"/>
          </a:xfrm>
          <a:noFill/>
          <a:ln w="9525">
            <a:noFill/>
            <a:miter lim="800000"/>
            <a:headEnd/>
            <a:tailEnd/>
          </a:ln>
        </p:spPr>
        <p:txBody>
          <a:bodyPr rtlCol="0" anchor="b">
            <a:normAutofit/>
          </a:bodyPr>
          <a:lstStyle>
            <a:lvl1pPr marL="0" indent="0">
              <a:buNone/>
              <a:defRPr kumimoji="0" lang="en-US" sz="3200" b="1" i="0" u="none" strike="noStrike" kern="0" cap="all" spc="0" normalizeH="0" baseline="0" noProof="0" dirty="0" smtClean="0">
                <a:ln>
                  <a:noFill/>
                </a:ln>
                <a:solidFill>
                  <a:srgbClr val="FFFFFF"/>
                </a:solidFill>
                <a:effectLst/>
                <a:uLnTx/>
                <a:uFillTx/>
                <a:latin typeface="Arial" charset="0"/>
                <a:ea typeface="ＭＳ Ｐゴシック" charset="-128"/>
                <a:cs typeface="ＭＳ Ｐゴシック" charset="-128"/>
              </a:defRPr>
            </a:lvl1pPr>
          </a:lstStyle>
          <a:p>
            <a:pPr lvl="0"/>
            <a:r>
              <a:rPr lang="en-US" dirty="0" smtClean="0"/>
              <a:t>Click to edit Master text styles</a:t>
            </a:r>
          </a:p>
        </p:txBody>
      </p:sp>
    </p:spTree>
    <p:extLst>
      <p:ext uri="{BB962C8B-B14F-4D97-AF65-F5344CB8AC3E}">
        <p14:creationId xmlns="" xmlns:p14="http://schemas.microsoft.com/office/powerpoint/2010/main" val="4214444942"/>
      </p:ext>
    </p:extLst>
  </p:cSld>
  <p:clrMapOvr>
    <a:masterClrMapping/>
  </p:clrMapOvr>
  <mc:AlternateContent xmlns:mc="http://schemas.openxmlformats.org/markup-compatibility/2006">
    <mc:Choice xmlns="" xmlns:p14="http://schemas.microsoft.com/office/powerpoint/2010/main" Requires="p14">
      <p:transition spd="med" p14:dur="600">
        <p:wipe/>
      </p:transition>
    </mc:Choice>
    <mc:Fallback>
      <p:transition spd="med">
        <p:wip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pic>
        <p:nvPicPr>
          <p:cNvPr id="5" name="Title_wPhoto_PPT_imagery_033012" descr="/Volumes/Studio/QUANTUM/846-008_SalesKickOffElements/4. Creative/PowerPoint/images/Title_wPhoto_PPT_imagery_033012"/>
          <p:cNvPicPr>
            <a:picLocks noChangeAspect="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pic>
        <p:nvPicPr>
          <p:cNvPr id="6" name="Picture 8" descr="Photo-FPO.jpg"/>
          <p:cNvPicPr>
            <a:picLocks noChangeAspect="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1271588" y="1820863"/>
            <a:ext cx="3295650" cy="2984500"/>
          </a:xfrm>
          <a:prstGeom prst="rect">
            <a:avLst/>
          </a:prstGeom>
          <a:noFill/>
          <a:ln w="9525">
            <a:noFill/>
            <a:miter lim="800000"/>
            <a:headEnd/>
            <a:tailEnd/>
          </a:ln>
        </p:spPr>
      </p:pic>
      <p:pic>
        <p:nvPicPr>
          <p:cNvPr id="7" name="Picture 7" descr="Quantum-Q-for-PPT.png"/>
          <p:cNvPicPr>
            <a:picLocks noChangeAspect="1"/>
          </p:cNvPicPr>
          <p:nvPr userDrawn="1"/>
        </p:nvPicPr>
        <p:blipFill>
          <a:blip r:embed="rId4" cstate="print">
            <a:extLst>
              <a:ext uri="{28A0092B-C50C-407E-A947-70E740481C1C}">
                <a14:useLocalDpi xmlns="" xmlns:a14="http://schemas.microsoft.com/office/drawing/2010/main" val="0"/>
              </a:ext>
            </a:extLst>
          </a:blip>
          <a:srcRect/>
          <a:stretch>
            <a:fillRect/>
          </a:stretch>
        </p:blipFill>
        <p:spPr bwMode="auto">
          <a:xfrm>
            <a:off x="1041400" y="1595438"/>
            <a:ext cx="4765675" cy="3378200"/>
          </a:xfrm>
          <a:prstGeom prst="rect">
            <a:avLst/>
          </a:prstGeom>
          <a:noFill/>
          <a:ln w="9525">
            <a:noFill/>
            <a:miter lim="800000"/>
            <a:headEnd/>
            <a:tailEnd/>
          </a:ln>
        </p:spPr>
      </p:pic>
      <p:sp>
        <p:nvSpPr>
          <p:cNvPr id="21" name="Text Placeholder 20"/>
          <p:cNvSpPr>
            <a:spLocks noGrp="1"/>
          </p:cNvSpPr>
          <p:nvPr>
            <p:ph type="body" sz="quarter" idx="15"/>
          </p:nvPr>
        </p:nvSpPr>
        <p:spPr>
          <a:xfrm>
            <a:off x="5064125" y="4114800"/>
            <a:ext cx="3138842" cy="338554"/>
          </a:xfrm>
          <a:noFill/>
          <a:ln w="9525">
            <a:noFill/>
            <a:miter lim="800000"/>
            <a:headEnd/>
            <a:tailEnd/>
          </a:ln>
        </p:spPr>
        <p:txBody>
          <a:bodyPr>
            <a:spAutoFit/>
          </a:bodyPr>
          <a:lstStyle>
            <a:lvl1pPr>
              <a:buNone/>
              <a:defRPr kumimoji="0" lang="en-US" sz="1600" b="0" i="0" u="none" strike="noStrike" kern="0" cap="none" spc="0" normalizeH="0" baseline="0" noProof="0" dirty="0" smtClean="0">
                <a:ln>
                  <a:noFill/>
                </a:ln>
                <a:solidFill>
                  <a:srgbClr val="B3DAF9"/>
                </a:solidFill>
                <a:effectLst/>
                <a:uLnTx/>
                <a:uFillTx/>
                <a:latin typeface="Arial" charset="0"/>
                <a:ea typeface="ＭＳ Ｐゴシック" charset="-128"/>
                <a:cs typeface="+mn-cs"/>
              </a:defRPr>
            </a:lvl1pPr>
          </a:lstStyle>
          <a:p>
            <a:pPr lvl="0"/>
            <a:r>
              <a:rPr lang="en-US" dirty="0" smtClean="0"/>
              <a:t>Click to edit Master text styles</a:t>
            </a:r>
          </a:p>
        </p:txBody>
      </p:sp>
      <p:sp>
        <p:nvSpPr>
          <p:cNvPr id="23" name="Text Placeholder 22"/>
          <p:cNvSpPr>
            <a:spLocks noGrp="1"/>
          </p:cNvSpPr>
          <p:nvPr>
            <p:ph type="body" sz="quarter" idx="16"/>
          </p:nvPr>
        </p:nvSpPr>
        <p:spPr>
          <a:xfrm>
            <a:off x="5029199" y="593725"/>
            <a:ext cx="3539067" cy="2530475"/>
          </a:xfrm>
          <a:noFill/>
          <a:ln w="9525">
            <a:noFill/>
            <a:miter lim="800000"/>
            <a:headEnd/>
            <a:tailEnd/>
          </a:ln>
        </p:spPr>
        <p:txBody>
          <a:bodyPr rtlCol="0" anchor="b">
            <a:normAutofit/>
          </a:bodyPr>
          <a:lstStyle>
            <a:lvl1pPr marL="0" indent="0">
              <a:buNone/>
              <a:defRPr kumimoji="0" lang="en-US" sz="3200" b="1" i="0" u="none" strike="noStrike" kern="0" cap="all" spc="0" normalizeH="0" baseline="0" noProof="0" dirty="0" smtClean="0">
                <a:ln>
                  <a:noFill/>
                </a:ln>
                <a:solidFill>
                  <a:srgbClr val="FFFFFF"/>
                </a:solidFill>
                <a:effectLst/>
                <a:uLnTx/>
                <a:uFillTx/>
                <a:latin typeface="Arial" charset="0"/>
                <a:ea typeface="ＭＳ Ｐゴシック" charset="-128"/>
                <a:cs typeface="ＭＳ Ｐゴシック" charset="-128"/>
              </a:defRPr>
            </a:lvl1pPr>
          </a:lstStyle>
          <a:p>
            <a:pPr lvl="0"/>
            <a:r>
              <a:rPr lang="en-US" dirty="0" smtClean="0"/>
              <a:t>Click to edit Master text styles</a:t>
            </a:r>
          </a:p>
        </p:txBody>
      </p:sp>
      <p:sp>
        <p:nvSpPr>
          <p:cNvPr id="14" name="Text Placeholder 13"/>
          <p:cNvSpPr>
            <a:spLocks noGrp="1"/>
          </p:cNvSpPr>
          <p:nvPr>
            <p:ph type="body" sz="quarter" idx="17"/>
          </p:nvPr>
        </p:nvSpPr>
        <p:spPr>
          <a:xfrm>
            <a:off x="5029200" y="3048000"/>
            <a:ext cx="3403600" cy="914400"/>
          </a:xfrm>
        </p:spPr>
        <p:txBody>
          <a:bodyPr>
            <a:noAutofit/>
          </a:bodyPr>
          <a:lstStyle>
            <a:lvl1pPr marL="0" indent="0">
              <a:buNone/>
              <a:defRPr sz="1600" b="1" i="0">
                <a:solidFill>
                  <a:srgbClr val="B9CDE5"/>
                </a:solidFill>
                <a:latin typeface="Arial" pitchFamily="34" charset="0"/>
                <a:cs typeface="Arial" pitchFamily="34" charset="0"/>
              </a:defRPr>
            </a:lvl1pPr>
            <a:lvl2pPr>
              <a:defRPr sz="1600" b="1" i="0">
                <a:solidFill>
                  <a:srgbClr val="B9CDE5"/>
                </a:solidFill>
                <a:latin typeface="Arial" pitchFamily="34" charset="0"/>
                <a:cs typeface="Arial" pitchFamily="34" charset="0"/>
              </a:defRPr>
            </a:lvl2pPr>
            <a:lvl3pPr>
              <a:defRPr sz="1600" b="1" i="0">
                <a:solidFill>
                  <a:srgbClr val="B9CDE5"/>
                </a:solidFill>
                <a:latin typeface="Arial" pitchFamily="34" charset="0"/>
                <a:cs typeface="Arial" pitchFamily="34" charset="0"/>
              </a:defRPr>
            </a:lvl3pPr>
            <a:lvl4pPr>
              <a:defRPr sz="1600" b="1" i="0">
                <a:solidFill>
                  <a:srgbClr val="B9CDE5"/>
                </a:solidFill>
                <a:latin typeface="Arial" pitchFamily="34" charset="0"/>
                <a:cs typeface="Arial" pitchFamily="34" charset="0"/>
              </a:defRPr>
            </a:lvl4pPr>
            <a:lvl5pPr>
              <a:defRPr sz="1600" b="1" i="0">
                <a:solidFill>
                  <a:srgbClr val="B9CDE5"/>
                </a:solidFill>
                <a:latin typeface="Arial" pitchFamily="34" charset="0"/>
                <a:cs typeface="Arial" pitchFamily="34" charset="0"/>
              </a:defRPr>
            </a:lvl5pPr>
          </a:lstStyle>
          <a:p>
            <a:pPr lvl="0"/>
            <a:r>
              <a:rPr lang="en-US" dirty="0" smtClean="0"/>
              <a:t>Click to edit Master text styles</a:t>
            </a:r>
            <a:endParaRPr lang="en-US" dirty="0"/>
          </a:p>
        </p:txBody>
      </p:sp>
      <p:sp>
        <p:nvSpPr>
          <p:cNvPr id="8" name="Text Placeholder 18"/>
          <p:cNvSpPr>
            <a:spLocks noGrp="1"/>
          </p:cNvSpPr>
          <p:nvPr>
            <p:ph type="body" sz="quarter" idx="14"/>
          </p:nvPr>
        </p:nvSpPr>
        <p:spPr>
          <a:xfrm>
            <a:off x="1419494" y="6248400"/>
            <a:ext cx="1582484" cy="215444"/>
          </a:xfrm>
          <a:noFill/>
          <a:ln w="9525">
            <a:noFill/>
            <a:miter lim="800000"/>
            <a:headEnd/>
            <a:tailEnd/>
          </a:ln>
        </p:spPr>
        <p:txBody>
          <a:bodyPr wrap="none">
            <a:spAutoFit/>
          </a:bodyPr>
          <a:lstStyle>
            <a:lvl1pPr>
              <a:buNone/>
              <a:defRPr kumimoji="0" lang="en-US" sz="800" b="0" i="0" u="none" strike="noStrike" kern="0" cap="none" spc="0" normalizeH="0" baseline="0" noProof="0" dirty="0" smtClean="0">
                <a:ln>
                  <a:noFill/>
                </a:ln>
                <a:solidFill>
                  <a:srgbClr val="B3DAF9"/>
                </a:solidFill>
                <a:effectLst/>
                <a:uLnTx/>
                <a:uFillTx/>
                <a:latin typeface="Arial" charset="0"/>
                <a:ea typeface="ＭＳ Ｐゴシック" charset="-128"/>
                <a:cs typeface="+mn-cs"/>
              </a:defRPr>
            </a:lvl1pPr>
          </a:lstStyle>
          <a:p>
            <a:pPr lvl="0"/>
            <a:r>
              <a:rPr lang="en-US" dirty="0" smtClean="0"/>
              <a:t>Click to edit Master text styles</a:t>
            </a:r>
            <a:endParaRPr lang="en-US" dirty="0"/>
          </a:p>
        </p:txBody>
      </p:sp>
    </p:spTree>
    <p:extLst>
      <p:ext uri="{BB962C8B-B14F-4D97-AF65-F5344CB8AC3E}">
        <p14:creationId xmlns="" xmlns:p14="http://schemas.microsoft.com/office/powerpoint/2010/main" val="830924948"/>
      </p:ext>
    </p:extLst>
  </p:cSld>
  <p:clrMapOvr>
    <a:masterClrMapping/>
  </p:clrMapOvr>
  <mc:AlternateContent xmlns:mc="http://schemas.openxmlformats.org/markup-compatibility/2006">
    <mc:Choice xmlns="" xmlns:p14="http://schemas.microsoft.com/office/powerpoint/2010/main" Requires="p14">
      <p:transition spd="med" p14:dur="600">
        <p:wipe/>
      </p:transition>
    </mc:Choice>
    <mc:Fallback>
      <p:transition spd="med">
        <p:wip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5"/>
          <p:cNvSpPr>
            <a:spLocks noGrp="1"/>
          </p:cNvSpPr>
          <p:nvPr>
            <p:ph type="sldNum" sz="quarter" idx="10"/>
          </p:nvPr>
        </p:nvSpPr>
        <p:spPr>
          <a:ln/>
        </p:spPr>
        <p:txBody>
          <a:bodyPr/>
          <a:lstStyle>
            <a:lvl1pPr>
              <a:defRPr/>
            </a:lvl1pPr>
          </a:lstStyle>
          <a:p>
            <a:pPr>
              <a:defRPr/>
            </a:pPr>
            <a:fld id="{A43B15EB-C1D3-4B48-9F26-A787BF617B14}" type="slidenum">
              <a:rPr/>
              <a:pPr>
                <a:defRPr/>
              </a:pPr>
              <a:t>‹#›</a:t>
            </a:fld>
            <a:endParaRPr dirty="0"/>
          </a:p>
        </p:txBody>
      </p:sp>
    </p:spTree>
    <p:extLst>
      <p:ext uri="{BB962C8B-B14F-4D97-AF65-F5344CB8AC3E}">
        <p14:creationId xmlns="" xmlns:p14="http://schemas.microsoft.com/office/powerpoint/2010/main" val="3594414096"/>
      </p:ext>
    </p:extLst>
  </p:cSld>
  <p:clrMapOvr>
    <a:masterClrMapping/>
  </p:clrMapOvr>
  <mc:AlternateContent xmlns:mc="http://schemas.openxmlformats.org/markup-compatibility/2006">
    <mc:Choice xmlns="" xmlns:p14="http://schemas.microsoft.com/office/powerpoint/2010/main" Requires="p14">
      <p:transition spd="med" p14:dur="600">
        <p:wipe/>
      </p:transition>
    </mc:Choice>
    <mc:Fallback>
      <p:transition spd="med">
        <p:wip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Brackets Yellow">
    <p:spTree>
      <p:nvGrpSpPr>
        <p:cNvPr id="1" name=""/>
        <p:cNvGrpSpPr/>
        <p:nvPr/>
      </p:nvGrpSpPr>
      <p:grpSpPr>
        <a:xfrm>
          <a:off x="0" y="0"/>
          <a:ext cx="0" cy="0"/>
          <a:chOff x="0" y="0"/>
          <a:chExt cx="0" cy="0"/>
        </a:xfrm>
      </p:grpSpPr>
      <p:pic>
        <p:nvPicPr>
          <p:cNvPr id="7" name="Picture 6" descr="puzzle_bracket_blue.png"/>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0"/>
            <a:ext cx="9144000" cy="6858000"/>
          </a:xfrm>
          <a:prstGeom prst="rect">
            <a:avLst/>
          </a:prstGeom>
          <a:solidFill>
            <a:schemeClr val="tx1">
              <a:lumMod val="85000"/>
              <a:lumOff val="15000"/>
            </a:schemeClr>
          </a:solidFill>
        </p:spPr>
      </p:pic>
      <p:sp>
        <p:nvSpPr>
          <p:cNvPr id="11" name="Text Placeholder 15"/>
          <p:cNvSpPr>
            <a:spLocks noGrp="1"/>
          </p:cNvSpPr>
          <p:nvPr>
            <p:ph type="body" sz="quarter" idx="11"/>
          </p:nvPr>
        </p:nvSpPr>
        <p:spPr>
          <a:xfrm>
            <a:off x="904875" y="1970088"/>
            <a:ext cx="3560763" cy="604837"/>
          </a:xfrm>
        </p:spPr>
        <p:txBody>
          <a:bodyPr/>
          <a:lstStyle>
            <a:lvl1pPr marL="342900" indent="-342900" algn="l" defTabSz="457200" rtl="0" eaLnBrk="0" fontAlgn="base" hangingPunct="0">
              <a:spcBef>
                <a:spcPct val="20000"/>
              </a:spcBef>
              <a:spcAft>
                <a:spcPct val="0"/>
              </a:spcAft>
              <a:buSzPct val="75000"/>
              <a:buNone/>
              <a:defRPr lang="en-US" sz="1600" b="1" kern="1200" dirty="0" smtClean="0">
                <a:solidFill>
                  <a:srgbClr val="7DD8F4"/>
                </a:solidFill>
                <a:latin typeface="Arial" charset="0"/>
                <a:ea typeface="ＭＳ Ｐゴシック" charset="-128"/>
                <a:cs typeface="ＭＳ Ｐゴシック" charset="-128"/>
              </a:defRPr>
            </a:lvl1pPr>
          </a:lstStyle>
          <a:p>
            <a:pPr marL="0" lvl="0" indent="0" algn="l" defTabSz="457200" rtl="0" eaLnBrk="0" fontAlgn="base" hangingPunct="0">
              <a:spcBef>
                <a:spcPct val="20000"/>
              </a:spcBef>
              <a:spcAft>
                <a:spcPct val="0"/>
              </a:spcAft>
              <a:buClr>
                <a:srgbClr val="0DB6EC"/>
              </a:buClr>
              <a:buSzPct val="75000"/>
            </a:pPr>
            <a:r>
              <a:rPr lang="en-US" dirty="0" smtClean="0"/>
              <a:t>Click to edit Master text styles</a:t>
            </a:r>
          </a:p>
        </p:txBody>
      </p:sp>
      <p:sp>
        <p:nvSpPr>
          <p:cNvPr id="12" name="Title 16"/>
          <p:cNvSpPr>
            <a:spLocks noGrp="1"/>
          </p:cNvSpPr>
          <p:nvPr>
            <p:ph type="title"/>
          </p:nvPr>
        </p:nvSpPr>
        <p:spPr>
          <a:xfrm>
            <a:off x="875322" y="1066800"/>
            <a:ext cx="7772400" cy="639763"/>
          </a:xfrm>
        </p:spPr>
        <p:txBody>
          <a:bodyPr/>
          <a:lstStyle>
            <a:lvl1pPr algn="l" rtl="0" eaLnBrk="0" fontAlgn="base" hangingPunct="0">
              <a:spcBef>
                <a:spcPct val="0"/>
              </a:spcBef>
              <a:spcAft>
                <a:spcPct val="0"/>
              </a:spcAft>
              <a:defRPr lang="en-US" sz="3200" b="1" kern="1200" dirty="0">
                <a:solidFill>
                  <a:schemeClr val="bg1"/>
                </a:solidFill>
                <a:latin typeface="Arial" charset="0"/>
                <a:ea typeface="ＭＳ Ｐゴシック" pitchFamily="34" charset="-128"/>
                <a:cs typeface="Arial" charset="0"/>
              </a:defRPr>
            </a:lvl1pPr>
          </a:lstStyle>
          <a:p>
            <a:r>
              <a:rPr lang="en-US" dirty="0" smtClean="0"/>
              <a:t>Click to edit Master title style</a:t>
            </a:r>
            <a:endParaRPr lang="en-US" dirty="0"/>
          </a:p>
        </p:txBody>
      </p:sp>
    </p:spTree>
    <p:extLst>
      <p:ext uri="{BB962C8B-B14F-4D97-AF65-F5344CB8AC3E}">
        <p14:creationId xmlns="" xmlns:p14="http://schemas.microsoft.com/office/powerpoint/2010/main" val="2741032056"/>
      </p:ext>
    </p:extLst>
  </p:cSld>
  <p:clrMapOvr>
    <a:masterClrMapping/>
  </p:clrMapOvr>
  <mc:AlternateContent xmlns:mc="http://schemas.openxmlformats.org/markup-compatibility/2006">
    <mc:Choice xmlns="" xmlns:p14="http://schemas.microsoft.com/office/powerpoint/2010/main" Requires="p14">
      <p:transition spd="med" p14:dur="600">
        <p:wipe/>
      </p:transition>
    </mc:Choice>
    <mc:Fallback>
      <p:transition spd="med">
        <p:wip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gradFill>
            <a:gsLst>
              <a:gs pos="0">
                <a:srgbClr val="007AC3"/>
              </a:gs>
              <a:gs pos="50000">
                <a:srgbClr val="0095D7"/>
              </a:gs>
              <a:gs pos="50000">
                <a:srgbClr val="00AFEB"/>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pic>
        <p:nvPicPr>
          <p:cNvPr id="7" name="Picture 8" descr="Photo-FPO.jpg"/>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71588" y="1820863"/>
            <a:ext cx="3295650" cy="2984500"/>
          </a:xfrm>
          <a:prstGeom prst="rect">
            <a:avLst/>
          </a:prstGeom>
          <a:noFill/>
          <a:ln w="9525">
            <a:noFill/>
            <a:miter lim="800000"/>
            <a:headEnd/>
            <a:tailEnd/>
          </a:ln>
        </p:spPr>
      </p:pic>
      <p:pic>
        <p:nvPicPr>
          <p:cNvPr id="9" name="Picture 24" descr="QTM_Logo_white"/>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370763" y="288925"/>
            <a:ext cx="1416050" cy="212725"/>
          </a:xfrm>
          <a:prstGeom prst="rect">
            <a:avLst/>
          </a:prstGeom>
          <a:noFill/>
          <a:ln w="9525">
            <a:noFill/>
            <a:miter lim="800000"/>
            <a:headEnd/>
            <a:tailEnd/>
          </a:ln>
        </p:spPr>
      </p:pic>
      <p:pic>
        <p:nvPicPr>
          <p:cNvPr id="10" name="Picture 5"/>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035050" y="1582738"/>
            <a:ext cx="4789488" cy="3409950"/>
          </a:xfrm>
          <a:prstGeom prst="rect">
            <a:avLst/>
          </a:prstGeom>
          <a:noFill/>
          <a:ln w="9525">
            <a:noFill/>
            <a:miter lim="800000"/>
            <a:headEnd/>
            <a:tailEnd/>
          </a:ln>
        </p:spPr>
      </p:pic>
      <p:sp>
        <p:nvSpPr>
          <p:cNvPr id="21" name="Text Placeholder 20"/>
          <p:cNvSpPr>
            <a:spLocks noGrp="1"/>
          </p:cNvSpPr>
          <p:nvPr>
            <p:ph type="body" sz="quarter" idx="15"/>
          </p:nvPr>
        </p:nvSpPr>
        <p:spPr>
          <a:xfrm>
            <a:off x="5064125" y="4114800"/>
            <a:ext cx="3138842" cy="338554"/>
          </a:xfrm>
          <a:noFill/>
          <a:ln w="9525">
            <a:noFill/>
            <a:miter lim="800000"/>
            <a:headEnd/>
            <a:tailEnd/>
          </a:ln>
        </p:spPr>
        <p:txBody>
          <a:bodyPr>
            <a:spAutoFit/>
          </a:bodyPr>
          <a:lstStyle>
            <a:lvl1pPr>
              <a:buNone/>
              <a:defRPr kumimoji="0" lang="en-US" sz="1600" b="0" i="0" u="none" strike="noStrike" kern="0" cap="none" spc="0" normalizeH="0" baseline="0" noProof="0" dirty="0" smtClean="0">
                <a:ln>
                  <a:noFill/>
                </a:ln>
                <a:solidFill>
                  <a:srgbClr val="B3DAF9"/>
                </a:solidFill>
                <a:effectLst/>
                <a:uLnTx/>
                <a:uFillTx/>
                <a:latin typeface="Arial" pitchFamily="34" charset="0"/>
                <a:ea typeface="ＭＳ Ｐゴシック" charset="-128"/>
                <a:cs typeface="+mn-cs"/>
              </a:defRPr>
            </a:lvl1pPr>
          </a:lstStyle>
          <a:p>
            <a:pPr lvl="0"/>
            <a:r>
              <a:rPr lang="en-US" dirty="0" smtClean="0"/>
              <a:t>Click to edit Master text styles</a:t>
            </a:r>
          </a:p>
        </p:txBody>
      </p:sp>
      <p:sp>
        <p:nvSpPr>
          <p:cNvPr id="23" name="Text Placeholder 22"/>
          <p:cNvSpPr>
            <a:spLocks noGrp="1"/>
          </p:cNvSpPr>
          <p:nvPr>
            <p:ph type="body" sz="quarter" idx="16"/>
          </p:nvPr>
        </p:nvSpPr>
        <p:spPr>
          <a:xfrm>
            <a:off x="5029199" y="593725"/>
            <a:ext cx="3539067" cy="2530475"/>
          </a:xfrm>
          <a:noFill/>
          <a:ln w="9525">
            <a:noFill/>
            <a:miter lim="800000"/>
            <a:headEnd/>
            <a:tailEnd/>
          </a:ln>
        </p:spPr>
        <p:txBody>
          <a:bodyPr rtlCol="0" anchor="b">
            <a:normAutofit/>
          </a:bodyPr>
          <a:lstStyle>
            <a:lvl1pPr marL="0" indent="0">
              <a:buNone/>
              <a:defRPr kumimoji="0" lang="en-US" sz="3200" b="1" i="0" u="none" strike="noStrike" kern="0" cap="all" spc="0" normalizeH="0" baseline="0" noProof="0" dirty="0" smtClean="0">
                <a:ln>
                  <a:noFill/>
                </a:ln>
                <a:solidFill>
                  <a:srgbClr val="FFFFFF"/>
                </a:solidFill>
                <a:effectLst/>
                <a:uLnTx/>
                <a:uFillTx/>
                <a:latin typeface="Arial" pitchFamily="34" charset="0"/>
                <a:ea typeface="ＭＳ Ｐゴシック" charset="-128"/>
                <a:cs typeface="ＭＳ Ｐゴシック" charset="-128"/>
              </a:defRPr>
            </a:lvl1pPr>
          </a:lstStyle>
          <a:p>
            <a:pPr lvl="0"/>
            <a:r>
              <a:rPr lang="en-US" dirty="0" smtClean="0"/>
              <a:t>Click to edit Master text styles</a:t>
            </a:r>
          </a:p>
        </p:txBody>
      </p:sp>
      <p:sp>
        <p:nvSpPr>
          <p:cNvPr id="14" name="Text Placeholder 13"/>
          <p:cNvSpPr>
            <a:spLocks noGrp="1"/>
          </p:cNvSpPr>
          <p:nvPr>
            <p:ph type="body" sz="quarter" idx="17"/>
          </p:nvPr>
        </p:nvSpPr>
        <p:spPr>
          <a:xfrm>
            <a:off x="5029200" y="3048000"/>
            <a:ext cx="3403600" cy="914400"/>
          </a:xfrm>
        </p:spPr>
        <p:txBody>
          <a:bodyPr>
            <a:noAutofit/>
          </a:bodyPr>
          <a:lstStyle>
            <a:lvl1pPr marL="0" indent="0">
              <a:buNone/>
              <a:defRPr sz="1600" b="1" i="0">
                <a:solidFill>
                  <a:srgbClr val="B9CDE5"/>
                </a:solidFill>
                <a:latin typeface="Arial" pitchFamily="34" charset="0"/>
                <a:cs typeface="Arial" pitchFamily="34" charset="0"/>
              </a:defRPr>
            </a:lvl1pPr>
            <a:lvl2pPr>
              <a:defRPr sz="1600" b="1" i="0">
                <a:solidFill>
                  <a:srgbClr val="B9CDE5"/>
                </a:solidFill>
                <a:latin typeface="Arial" pitchFamily="34" charset="0"/>
                <a:cs typeface="Arial" pitchFamily="34" charset="0"/>
              </a:defRPr>
            </a:lvl2pPr>
            <a:lvl3pPr>
              <a:defRPr sz="1600" b="1" i="0">
                <a:solidFill>
                  <a:srgbClr val="B9CDE5"/>
                </a:solidFill>
                <a:latin typeface="Arial" pitchFamily="34" charset="0"/>
                <a:cs typeface="Arial" pitchFamily="34" charset="0"/>
              </a:defRPr>
            </a:lvl3pPr>
            <a:lvl4pPr>
              <a:defRPr sz="1600" b="1" i="0">
                <a:solidFill>
                  <a:srgbClr val="B9CDE5"/>
                </a:solidFill>
                <a:latin typeface="Arial" pitchFamily="34" charset="0"/>
                <a:cs typeface="Arial" pitchFamily="34" charset="0"/>
              </a:defRPr>
            </a:lvl4pPr>
            <a:lvl5pPr>
              <a:defRPr sz="1600" b="1" i="0">
                <a:solidFill>
                  <a:srgbClr val="B9CDE5"/>
                </a:solidFill>
                <a:latin typeface="Arial" pitchFamily="34" charset="0"/>
                <a:cs typeface="Arial" pitchFamily="34" charset="0"/>
              </a:defRPr>
            </a:lvl5pPr>
          </a:lstStyle>
          <a:p>
            <a:pPr lvl="0"/>
            <a:r>
              <a:rPr lang="en-US" dirty="0" smtClean="0"/>
              <a:t>Click to edit Master text styles</a:t>
            </a:r>
          </a:p>
        </p:txBody>
      </p:sp>
      <p:sp>
        <p:nvSpPr>
          <p:cNvPr id="8" name="Text Placeholder 18"/>
          <p:cNvSpPr>
            <a:spLocks noGrp="1"/>
          </p:cNvSpPr>
          <p:nvPr>
            <p:ph type="body" sz="quarter" idx="14"/>
          </p:nvPr>
        </p:nvSpPr>
        <p:spPr>
          <a:xfrm>
            <a:off x="1419494" y="6248400"/>
            <a:ext cx="1582484" cy="215444"/>
          </a:xfrm>
          <a:noFill/>
          <a:ln w="9525">
            <a:noFill/>
            <a:miter lim="800000"/>
            <a:headEnd/>
            <a:tailEnd/>
          </a:ln>
        </p:spPr>
        <p:txBody>
          <a:bodyPr wrap="none">
            <a:spAutoFit/>
          </a:bodyPr>
          <a:lstStyle>
            <a:lvl1pPr>
              <a:buNone/>
              <a:defRPr kumimoji="0" lang="en-US" sz="800" b="0" i="0" u="none" strike="noStrike" kern="0" cap="none" spc="0" normalizeH="0" baseline="0" noProof="0" dirty="0" smtClean="0">
                <a:ln>
                  <a:noFill/>
                </a:ln>
                <a:solidFill>
                  <a:srgbClr val="B3DAF9"/>
                </a:solidFill>
                <a:effectLst/>
                <a:uLnTx/>
                <a:uFillTx/>
                <a:latin typeface="Arial" pitchFamily="34" charset="0"/>
                <a:ea typeface="ＭＳ Ｐゴシック" charset="-128"/>
                <a:cs typeface="+mn-cs"/>
              </a:defRPr>
            </a:lvl1pPr>
          </a:lstStyle>
          <a:p>
            <a:pPr lvl="0"/>
            <a:r>
              <a:rPr lang="en-US" dirty="0" smtClean="0"/>
              <a:t>Click to edit Master text styles</a:t>
            </a:r>
          </a:p>
        </p:txBody>
      </p:sp>
    </p:spTree>
  </p:cSld>
  <p:clrMapOvr>
    <a:masterClrMapping/>
  </p:clrMapOvr>
  <mc:AlternateContent xmlns:mc="http://schemas.openxmlformats.org/markup-compatibility/2006">
    <mc:Choice xmlns="" xmlns:p14="http://schemas.microsoft.com/office/powerpoint/2010/main" Requires="p14">
      <p:transition spd="med" p14:dur="600">
        <p:wipe/>
      </p:transition>
    </mc:Choice>
    <mc:Fallback>
      <p:transition spd="med">
        <p:wip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rackets Green">
    <p:spTree>
      <p:nvGrpSpPr>
        <p:cNvPr id="1" name=""/>
        <p:cNvGrpSpPr/>
        <p:nvPr/>
      </p:nvGrpSpPr>
      <p:grpSpPr>
        <a:xfrm>
          <a:off x="0" y="0"/>
          <a:ext cx="0" cy="0"/>
          <a:chOff x="0" y="0"/>
          <a:chExt cx="0" cy="0"/>
        </a:xfrm>
      </p:grpSpPr>
      <p:pic>
        <p:nvPicPr>
          <p:cNvPr id="7" name="Picture 6" descr="puzzle_bracket_blue.png"/>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1" y="0"/>
            <a:ext cx="9143998" cy="6857999"/>
          </a:xfrm>
          <a:prstGeom prst="rect">
            <a:avLst/>
          </a:prstGeom>
          <a:solidFill>
            <a:schemeClr val="tx1">
              <a:lumMod val="85000"/>
              <a:lumOff val="15000"/>
            </a:schemeClr>
          </a:solidFill>
        </p:spPr>
      </p:pic>
      <p:sp>
        <p:nvSpPr>
          <p:cNvPr id="10" name="Text Placeholder 15"/>
          <p:cNvSpPr>
            <a:spLocks noGrp="1"/>
          </p:cNvSpPr>
          <p:nvPr>
            <p:ph type="body" sz="quarter" idx="11"/>
          </p:nvPr>
        </p:nvSpPr>
        <p:spPr>
          <a:xfrm>
            <a:off x="904875" y="1970088"/>
            <a:ext cx="3560763" cy="604837"/>
          </a:xfrm>
        </p:spPr>
        <p:txBody>
          <a:bodyPr/>
          <a:lstStyle>
            <a:lvl1pPr marL="342900" indent="-342900">
              <a:buNone/>
              <a:defRPr lang="en-US" sz="1600" b="1" kern="1200" dirty="0" smtClean="0">
                <a:solidFill>
                  <a:srgbClr val="BED99B"/>
                </a:solidFill>
                <a:latin typeface="Arial" charset="0"/>
                <a:ea typeface="ＭＳ Ｐゴシック" charset="-128"/>
                <a:cs typeface="ＭＳ Ｐゴシック" charset="-128"/>
              </a:defRPr>
            </a:lvl1pPr>
          </a:lstStyle>
          <a:p>
            <a:pPr marL="0" lvl="0" indent="0" algn="l" defTabSz="457200" rtl="0" eaLnBrk="0" fontAlgn="base" hangingPunct="0">
              <a:spcBef>
                <a:spcPct val="20000"/>
              </a:spcBef>
              <a:spcAft>
                <a:spcPct val="0"/>
              </a:spcAft>
              <a:buClr>
                <a:srgbClr val="0DB6EC"/>
              </a:buClr>
              <a:buSzPct val="75000"/>
            </a:pPr>
            <a:r>
              <a:rPr lang="en-US" dirty="0" smtClean="0"/>
              <a:t>Click to edit Master text styles</a:t>
            </a:r>
          </a:p>
        </p:txBody>
      </p:sp>
      <p:sp>
        <p:nvSpPr>
          <p:cNvPr id="11" name="Title 16"/>
          <p:cNvSpPr>
            <a:spLocks noGrp="1"/>
          </p:cNvSpPr>
          <p:nvPr>
            <p:ph type="title"/>
          </p:nvPr>
        </p:nvSpPr>
        <p:spPr>
          <a:xfrm>
            <a:off x="875322" y="1066800"/>
            <a:ext cx="7772400" cy="639763"/>
          </a:xfrm>
        </p:spPr>
        <p:txBody>
          <a:bodyPr/>
          <a:lstStyle>
            <a:lvl1pPr algn="l" rtl="0" eaLnBrk="0" fontAlgn="base" hangingPunct="0">
              <a:spcBef>
                <a:spcPct val="0"/>
              </a:spcBef>
              <a:spcAft>
                <a:spcPct val="0"/>
              </a:spcAft>
              <a:defRPr lang="en-US" sz="3200" b="1" kern="1200" dirty="0">
                <a:solidFill>
                  <a:schemeClr val="bg1"/>
                </a:solidFill>
                <a:latin typeface="Arial" charset="0"/>
                <a:ea typeface="ＭＳ Ｐゴシック" pitchFamily="34" charset="-128"/>
                <a:cs typeface="Arial" charset="0"/>
              </a:defRPr>
            </a:lvl1pPr>
          </a:lstStyle>
          <a:p>
            <a:r>
              <a:rPr lang="en-US" dirty="0" smtClean="0"/>
              <a:t>Click to edit Master title style</a:t>
            </a:r>
            <a:endParaRPr lang="en-US" dirty="0"/>
          </a:p>
        </p:txBody>
      </p:sp>
    </p:spTree>
    <p:extLst>
      <p:ext uri="{BB962C8B-B14F-4D97-AF65-F5344CB8AC3E}">
        <p14:creationId xmlns="" xmlns:p14="http://schemas.microsoft.com/office/powerpoint/2010/main" val="1051145462"/>
      </p:ext>
    </p:extLst>
  </p:cSld>
  <p:clrMapOvr>
    <a:masterClrMapping/>
  </p:clrMapOvr>
  <mc:AlternateContent xmlns:mc="http://schemas.openxmlformats.org/markup-compatibility/2006">
    <mc:Choice xmlns="" xmlns:p14="http://schemas.microsoft.com/office/powerpoint/2010/main" Requires="p14">
      <p:transition spd="med" p14:dur="600">
        <p:wipe/>
      </p:transition>
    </mc:Choice>
    <mc:Fallback>
      <p:transition spd="med">
        <p:wip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rackets Yellow">
    <p:spTree>
      <p:nvGrpSpPr>
        <p:cNvPr id="1" name=""/>
        <p:cNvGrpSpPr/>
        <p:nvPr/>
      </p:nvGrpSpPr>
      <p:grpSpPr>
        <a:xfrm>
          <a:off x="0" y="0"/>
          <a:ext cx="0" cy="0"/>
          <a:chOff x="0" y="0"/>
          <a:chExt cx="0" cy="0"/>
        </a:xfrm>
      </p:grpSpPr>
      <p:pic>
        <p:nvPicPr>
          <p:cNvPr id="8" name="Picture 7" descr="puzzle_bracket_blue.png"/>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0"/>
            <a:ext cx="9144000" cy="6857999"/>
          </a:xfrm>
          <a:prstGeom prst="rect">
            <a:avLst/>
          </a:prstGeom>
          <a:solidFill>
            <a:schemeClr val="tx1">
              <a:lumMod val="85000"/>
              <a:lumOff val="15000"/>
            </a:schemeClr>
          </a:solidFill>
        </p:spPr>
      </p:pic>
      <p:sp>
        <p:nvSpPr>
          <p:cNvPr id="11" name="Text Placeholder 15"/>
          <p:cNvSpPr>
            <a:spLocks noGrp="1"/>
          </p:cNvSpPr>
          <p:nvPr>
            <p:ph type="body" sz="quarter" idx="11"/>
          </p:nvPr>
        </p:nvSpPr>
        <p:spPr>
          <a:xfrm>
            <a:off x="904875" y="1970088"/>
            <a:ext cx="3560763" cy="604837"/>
          </a:xfrm>
        </p:spPr>
        <p:txBody>
          <a:bodyPr/>
          <a:lstStyle>
            <a:lvl1pPr marL="342900" indent="-342900" algn="l" defTabSz="457200" rtl="0" eaLnBrk="0" fontAlgn="base" hangingPunct="0">
              <a:spcBef>
                <a:spcPct val="20000"/>
              </a:spcBef>
              <a:spcAft>
                <a:spcPct val="0"/>
              </a:spcAft>
              <a:buSzPct val="75000"/>
              <a:buNone/>
              <a:defRPr lang="en-US" sz="1600" b="1" kern="1200" dirty="0" smtClean="0">
                <a:solidFill>
                  <a:srgbClr val="FFDC90"/>
                </a:solidFill>
                <a:latin typeface="Arial" charset="0"/>
                <a:ea typeface="ＭＳ Ｐゴシック" charset="-128"/>
                <a:cs typeface="ＭＳ Ｐゴシック" charset="-128"/>
              </a:defRPr>
            </a:lvl1pPr>
          </a:lstStyle>
          <a:p>
            <a:pPr marL="0" lvl="0" indent="0" algn="l" defTabSz="457200" rtl="0" eaLnBrk="0" fontAlgn="base" hangingPunct="0">
              <a:spcBef>
                <a:spcPct val="20000"/>
              </a:spcBef>
              <a:spcAft>
                <a:spcPct val="0"/>
              </a:spcAft>
              <a:buClr>
                <a:srgbClr val="0DB6EC"/>
              </a:buClr>
              <a:buSzPct val="75000"/>
            </a:pPr>
            <a:r>
              <a:rPr lang="en-US" dirty="0" smtClean="0"/>
              <a:t>Click to edit Master text styles</a:t>
            </a:r>
          </a:p>
        </p:txBody>
      </p:sp>
      <p:sp>
        <p:nvSpPr>
          <p:cNvPr id="12" name="Title 16"/>
          <p:cNvSpPr>
            <a:spLocks noGrp="1"/>
          </p:cNvSpPr>
          <p:nvPr>
            <p:ph type="title"/>
          </p:nvPr>
        </p:nvSpPr>
        <p:spPr>
          <a:xfrm>
            <a:off x="875322" y="1066800"/>
            <a:ext cx="7772400" cy="639763"/>
          </a:xfrm>
        </p:spPr>
        <p:txBody>
          <a:bodyPr/>
          <a:lstStyle>
            <a:lvl1pPr algn="l" rtl="0" eaLnBrk="0" fontAlgn="base" hangingPunct="0">
              <a:spcBef>
                <a:spcPct val="0"/>
              </a:spcBef>
              <a:spcAft>
                <a:spcPct val="0"/>
              </a:spcAft>
              <a:defRPr lang="en-US" sz="3200" b="1" kern="1200" dirty="0">
                <a:solidFill>
                  <a:schemeClr val="bg1"/>
                </a:solidFill>
                <a:latin typeface="Arial" charset="0"/>
                <a:ea typeface="ＭＳ Ｐゴシック" pitchFamily="34" charset="-128"/>
                <a:cs typeface="Arial" charset="0"/>
              </a:defRPr>
            </a:lvl1pPr>
          </a:lstStyle>
          <a:p>
            <a:r>
              <a:rPr lang="en-US" dirty="0" smtClean="0"/>
              <a:t>Click to edit Master title style</a:t>
            </a:r>
            <a:endParaRPr lang="en-US" dirty="0"/>
          </a:p>
        </p:txBody>
      </p:sp>
    </p:spTree>
    <p:extLst>
      <p:ext uri="{BB962C8B-B14F-4D97-AF65-F5344CB8AC3E}">
        <p14:creationId xmlns="" xmlns:p14="http://schemas.microsoft.com/office/powerpoint/2010/main" val="1342759392"/>
      </p:ext>
    </p:extLst>
  </p:cSld>
  <p:clrMapOvr>
    <a:masterClrMapping/>
  </p:clrMapOvr>
  <mc:AlternateContent xmlns:mc="http://schemas.openxmlformats.org/markup-compatibility/2006">
    <mc:Choice xmlns="" xmlns:p14="http://schemas.microsoft.com/office/powerpoint/2010/main" Requires="p14">
      <p:transition spd="med" p14:dur="600">
        <p:wipe/>
      </p:transition>
    </mc:Choice>
    <mc:Fallback>
      <p:transition spd="med">
        <p:wip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Brackets Grey">
    <p:spTree>
      <p:nvGrpSpPr>
        <p:cNvPr id="1" name=""/>
        <p:cNvGrpSpPr/>
        <p:nvPr/>
      </p:nvGrpSpPr>
      <p:grpSpPr>
        <a:xfrm>
          <a:off x="0" y="0"/>
          <a:ext cx="0" cy="0"/>
          <a:chOff x="0" y="0"/>
          <a:chExt cx="0" cy="0"/>
        </a:xfrm>
      </p:grpSpPr>
      <p:pic>
        <p:nvPicPr>
          <p:cNvPr id="6" name="Picture 5" descr="puzzle_bracket_blue.png"/>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1" y="0"/>
            <a:ext cx="9143998" cy="6857998"/>
          </a:xfrm>
          <a:prstGeom prst="rect">
            <a:avLst/>
          </a:prstGeom>
          <a:solidFill>
            <a:schemeClr val="tx1">
              <a:lumMod val="85000"/>
              <a:lumOff val="15000"/>
            </a:schemeClr>
          </a:solidFill>
        </p:spPr>
      </p:pic>
      <p:sp>
        <p:nvSpPr>
          <p:cNvPr id="16" name="Text Placeholder 15"/>
          <p:cNvSpPr>
            <a:spLocks noGrp="1"/>
          </p:cNvSpPr>
          <p:nvPr>
            <p:ph type="body" sz="quarter" idx="11"/>
          </p:nvPr>
        </p:nvSpPr>
        <p:spPr>
          <a:xfrm>
            <a:off x="904875" y="1970088"/>
            <a:ext cx="3560763" cy="604837"/>
          </a:xfrm>
        </p:spPr>
        <p:txBody>
          <a:bodyPr/>
          <a:lstStyle>
            <a:lvl1pPr marL="342900" indent="-342900">
              <a:buNone/>
              <a:defRPr lang="en-US" sz="1600" b="1" kern="1200" dirty="0" smtClean="0">
                <a:solidFill>
                  <a:srgbClr val="F0C593"/>
                </a:solidFill>
                <a:latin typeface="Arial" charset="0"/>
                <a:ea typeface="ＭＳ Ｐゴシック" charset="-128"/>
                <a:cs typeface="ＭＳ Ｐゴシック" charset="-128"/>
              </a:defRPr>
            </a:lvl1pPr>
          </a:lstStyle>
          <a:p>
            <a:pPr marL="0" lvl="0" indent="0" algn="l" defTabSz="457200" rtl="0" eaLnBrk="0" fontAlgn="base" hangingPunct="0">
              <a:spcBef>
                <a:spcPct val="20000"/>
              </a:spcBef>
              <a:spcAft>
                <a:spcPct val="0"/>
              </a:spcAft>
              <a:buClr>
                <a:srgbClr val="0DB6EC"/>
              </a:buClr>
              <a:buSzPct val="75000"/>
            </a:pPr>
            <a:r>
              <a:rPr lang="en-US" dirty="0" smtClean="0"/>
              <a:t>Click to edit Master text styles</a:t>
            </a:r>
          </a:p>
        </p:txBody>
      </p:sp>
      <p:sp>
        <p:nvSpPr>
          <p:cNvPr id="17" name="Title 16"/>
          <p:cNvSpPr>
            <a:spLocks noGrp="1"/>
          </p:cNvSpPr>
          <p:nvPr>
            <p:ph type="title"/>
          </p:nvPr>
        </p:nvSpPr>
        <p:spPr>
          <a:xfrm>
            <a:off x="875322" y="1066800"/>
            <a:ext cx="7772400" cy="639763"/>
          </a:xfrm>
        </p:spPr>
        <p:txBody>
          <a:bodyPr/>
          <a:lstStyle>
            <a:lvl1pPr algn="l" rtl="0" eaLnBrk="0" fontAlgn="base" hangingPunct="0">
              <a:spcBef>
                <a:spcPct val="0"/>
              </a:spcBef>
              <a:spcAft>
                <a:spcPct val="0"/>
              </a:spcAft>
              <a:defRPr lang="en-US" sz="3200" b="1" kern="1200" dirty="0">
                <a:solidFill>
                  <a:schemeClr val="bg1"/>
                </a:solidFill>
                <a:latin typeface="Arial" charset="0"/>
                <a:ea typeface="ＭＳ Ｐゴシック" pitchFamily="34" charset="-128"/>
                <a:cs typeface="Arial" charset="0"/>
              </a:defRPr>
            </a:lvl1pPr>
          </a:lstStyle>
          <a:p>
            <a:r>
              <a:rPr lang="en-US" dirty="0" smtClean="0"/>
              <a:t>Click to edit Master title style</a:t>
            </a:r>
            <a:endParaRPr lang="en-US" dirty="0"/>
          </a:p>
        </p:txBody>
      </p:sp>
    </p:spTree>
    <p:extLst>
      <p:ext uri="{BB962C8B-B14F-4D97-AF65-F5344CB8AC3E}">
        <p14:creationId xmlns="" xmlns:p14="http://schemas.microsoft.com/office/powerpoint/2010/main" val="764750430"/>
      </p:ext>
    </p:extLst>
  </p:cSld>
  <p:clrMapOvr>
    <a:masterClrMapping/>
  </p:clrMapOvr>
  <mc:AlternateContent xmlns:mc="http://schemas.openxmlformats.org/markup-compatibility/2006">
    <mc:Choice xmlns="" xmlns:p14="http://schemas.microsoft.com/office/powerpoint/2010/main" Requires="p14">
      <p:transition spd="med" p14:dur="600">
        <p:wipe/>
      </p:transition>
    </mc:Choice>
    <mc:Fallback>
      <p:transition spd="med">
        <p:wip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Brackets Grey">
    <p:spTree>
      <p:nvGrpSpPr>
        <p:cNvPr id="1" name=""/>
        <p:cNvGrpSpPr/>
        <p:nvPr/>
      </p:nvGrpSpPr>
      <p:grpSpPr>
        <a:xfrm>
          <a:off x="0" y="0"/>
          <a:ext cx="0" cy="0"/>
          <a:chOff x="0" y="0"/>
          <a:chExt cx="0" cy="0"/>
        </a:xfrm>
      </p:grpSpPr>
      <p:pic>
        <p:nvPicPr>
          <p:cNvPr id="6" name="Picture 5" descr="puzzle_bracket_blue.png"/>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1" y="0"/>
            <a:ext cx="9143997" cy="6857998"/>
          </a:xfrm>
          <a:prstGeom prst="rect">
            <a:avLst/>
          </a:prstGeom>
          <a:solidFill>
            <a:schemeClr val="tx1">
              <a:lumMod val="85000"/>
              <a:lumOff val="15000"/>
            </a:schemeClr>
          </a:solidFill>
        </p:spPr>
      </p:pic>
      <p:sp>
        <p:nvSpPr>
          <p:cNvPr id="16" name="Text Placeholder 15"/>
          <p:cNvSpPr>
            <a:spLocks noGrp="1"/>
          </p:cNvSpPr>
          <p:nvPr>
            <p:ph type="body" sz="quarter" idx="11"/>
          </p:nvPr>
        </p:nvSpPr>
        <p:spPr>
          <a:xfrm>
            <a:off x="904875" y="1970088"/>
            <a:ext cx="3560763" cy="604837"/>
          </a:xfrm>
        </p:spPr>
        <p:txBody>
          <a:bodyPr/>
          <a:lstStyle>
            <a:lvl1pPr marL="342900" indent="-342900">
              <a:buNone/>
              <a:defRPr lang="en-US" sz="1600" b="1" kern="1200" dirty="0" smtClean="0">
                <a:solidFill>
                  <a:srgbClr val="F6B2D1"/>
                </a:solidFill>
                <a:latin typeface="Arial" charset="0"/>
                <a:ea typeface="ＭＳ Ｐゴシック" charset="-128"/>
                <a:cs typeface="ＭＳ Ｐゴシック" charset="-128"/>
              </a:defRPr>
            </a:lvl1pPr>
          </a:lstStyle>
          <a:p>
            <a:pPr marL="0" lvl="0" indent="0" algn="l" defTabSz="457200" rtl="0" eaLnBrk="0" fontAlgn="base" hangingPunct="0">
              <a:spcBef>
                <a:spcPct val="20000"/>
              </a:spcBef>
              <a:spcAft>
                <a:spcPct val="0"/>
              </a:spcAft>
              <a:buClr>
                <a:srgbClr val="0DB6EC"/>
              </a:buClr>
              <a:buSzPct val="75000"/>
            </a:pPr>
            <a:r>
              <a:rPr lang="en-US" dirty="0" smtClean="0"/>
              <a:t>Click to edit Master text styles</a:t>
            </a:r>
          </a:p>
        </p:txBody>
      </p:sp>
      <p:sp>
        <p:nvSpPr>
          <p:cNvPr id="17" name="Title 16"/>
          <p:cNvSpPr>
            <a:spLocks noGrp="1"/>
          </p:cNvSpPr>
          <p:nvPr>
            <p:ph type="title"/>
          </p:nvPr>
        </p:nvSpPr>
        <p:spPr>
          <a:xfrm>
            <a:off x="875322" y="1066800"/>
            <a:ext cx="7772400" cy="639763"/>
          </a:xfrm>
        </p:spPr>
        <p:txBody>
          <a:bodyPr/>
          <a:lstStyle>
            <a:lvl1pPr algn="l" rtl="0" eaLnBrk="0" fontAlgn="base" hangingPunct="0">
              <a:spcBef>
                <a:spcPct val="0"/>
              </a:spcBef>
              <a:spcAft>
                <a:spcPct val="0"/>
              </a:spcAft>
              <a:defRPr lang="en-US" sz="3200" b="1" kern="1200" dirty="0">
                <a:solidFill>
                  <a:schemeClr val="bg1"/>
                </a:solidFill>
                <a:latin typeface="Arial" charset="0"/>
                <a:ea typeface="ＭＳ Ｐゴシック" pitchFamily="34" charset="-128"/>
                <a:cs typeface="Arial" charset="0"/>
              </a:defRPr>
            </a:lvl1pPr>
          </a:lstStyle>
          <a:p>
            <a:r>
              <a:rPr lang="en-US" dirty="0" smtClean="0"/>
              <a:t>Click to edit Master title style</a:t>
            </a:r>
            <a:endParaRPr lang="en-US" dirty="0"/>
          </a:p>
        </p:txBody>
      </p:sp>
    </p:spTree>
    <p:extLst>
      <p:ext uri="{BB962C8B-B14F-4D97-AF65-F5344CB8AC3E}">
        <p14:creationId xmlns="" xmlns:p14="http://schemas.microsoft.com/office/powerpoint/2010/main" val="2267506531"/>
      </p:ext>
    </p:extLst>
  </p:cSld>
  <p:clrMapOvr>
    <a:masterClrMapping/>
  </p:clrMapOvr>
  <mc:AlternateContent xmlns:mc="http://schemas.openxmlformats.org/markup-compatibility/2006">
    <mc:Choice xmlns="" xmlns:p14="http://schemas.microsoft.com/office/powerpoint/2010/main" Requires="p14">
      <p:transition spd="med" p14:dur="600">
        <p:wipe/>
      </p:transition>
    </mc:Choice>
    <mc:Fallback>
      <p:transition spd="med">
        <p:wip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Brackets Grey">
    <p:spTree>
      <p:nvGrpSpPr>
        <p:cNvPr id="1" name=""/>
        <p:cNvGrpSpPr/>
        <p:nvPr/>
      </p:nvGrpSpPr>
      <p:grpSpPr>
        <a:xfrm>
          <a:off x="0" y="0"/>
          <a:ext cx="0" cy="0"/>
          <a:chOff x="0" y="0"/>
          <a:chExt cx="0" cy="0"/>
        </a:xfrm>
      </p:grpSpPr>
      <p:pic>
        <p:nvPicPr>
          <p:cNvPr id="6" name="Picture 5" descr="puzzle_bracket_blue.png"/>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1" y="0"/>
            <a:ext cx="9143997" cy="6857997"/>
          </a:xfrm>
          <a:prstGeom prst="rect">
            <a:avLst/>
          </a:prstGeom>
          <a:solidFill>
            <a:schemeClr val="tx1">
              <a:lumMod val="85000"/>
              <a:lumOff val="15000"/>
            </a:schemeClr>
          </a:solidFill>
        </p:spPr>
      </p:pic>
      <p:sp>
        <p:nvSpPr>
          <p:cNvPr id="16" name="Text Placeholder 15"/>
          <p:cNvSpPr>
            <a:spLocks noGrp="1"/>
          </p:cNvSpPr>
          <p:nvPr>
            <p:ph type="body" sz="quarter" idx="11"/>
          </p:nvPr>
        </p:nvSpPr>
        <p:spPr>
          <a:xfrm>
            <a:off x="904875" y="1970088"/>
            <a:ext cx="3560763" cy="604837"/>
          </a:xfrm>
        </p:spPr>
        <p:txBody>
          <a:bodyPr/>
          <a:lstStyle>
            <a:lvl1pPr marL="342900" indent="-342900">
              <a:buNone/>
              <a:defRPr lang="en-US" sz="1600" b="1" kern="1200" dirty="0" smtClean="0">
                <a:solidFill>
                  <a:srgbClr val="B589BB"/>
                </a:solidFill>
                <a:latin typeface="Arial" charset="0"/>
                <a:ea typeface="ＭＳ Ｐゴシック" charset="-128"/>
                <a:cs typeface="ＭＳ Ｐゴシック" charset="-128"/>
              </a:defRPr>
            </a:lvl1pPr>
          </a:lstStyle>
          <a:p>
            <a:pPr marL="0" lvl="0" indent="0" algn="l" defTabSz="457200" rtl="0" eaLnBrk="0" fontAlgn="base" hangingPunct="0">
              <a:spcBef>
                <a:spcPct val="20000"/>
              </a:spcBef>
              <a:spcAft>
                <a:spcPct val="0"/>
              </a:spcAft>
              <a:buClr>
                <a:srgbClr val="0DB6EC"/>
              </a:buClr>
              <a:buSzPct val="75000"/>
            </a:pPr>
            <a:r>
              <a:rPr lang="en-US" dirty="0" smtClean="0"/>
              <a:t>Click to edit Master text styles</a:t>
            </a:r>
          </a:p>
        </p:txBody>
      </p:sp>
      <p:sp>
        <p:nvSpPr>
          <p:cNvPr id="17" name="Title 16"/>
          <p:cNvSpPr>
            <a:spLocks noGrp="1"/>
          </p:cNvSpPr>
          <p:nvPr>
            <p:ph type="title"/>
          </p:nvPr>
        </p:nvSpPr>
        <p:spPr>
          <a:xfrm>
            <a:off x="875322" y="1066800"/>
            <a:ext cx="7772400" cy="639763"/>
          </a:xfrm>
        </p:spPr>
        <p:txBody>
          <a:bodyPr/>
          <a:lstStyle>
            <a:lvl1pPr algn="l" rtl="0" eaLnBrk="0" fontAlgn="base" hangingPunct="0">
              <a:spcBef>
                <a:spcPct val="0"/>
              </a:spcBef>
              <a:spcAft>
                <a:spcPct val="0"/>
              </a:spcAft>
              <a:defRPr lang="en-US" sz="3200" b="1" kern="1200" dirty="0">
                <a:solidFill>
                  <a:schemeClr val="bg1"/>
                </a:solidFill>
                <a:latin typeface="Arial" charset="0"/>
                <a:ea typeface="ＭＳ Ｐゴシック" pitchFamily="34" charset="-128"/>
                <a:cs typeface="Arial" charset="0"/>
              </a:defRPr>
            </a:lvl1pPr>
          </a:lstStyle>
          <a:p>
            <a:r>
              <a:rPr lang="en-US" dirty="0" smtClean="0"/>
              <a:t>Click to edit Master title style</a:t>
            </a:r>
            <a:endParaRPr lang="en-US" dirty="0"/>
          </a:p>
        </p:txBody>
      </p:sp>
    </p:spTree>
    <p:extLst>
      <p:ext uri="{BB962C8B-B14F-4D97-AF65-F5344CB8AC3E}">
        <p14:creationId xmlns="" xmlns:p14="http://schemas.microsoft.com/office/powerpoint/2010/main" val="3707992030"/>
      </p:ext>
    </p:extLst>
  </p:cSld>
  <p:clrMapOvr>
    <a:masterClrMapping/>
  </p:clrMapOvr>
  <mc:AlternateContent xmlns:mc="http://schemas.openxmlformats.org/markup-compatibility/2006">
    <mc:Choice xmlns="" xmlns:p14="http://schemas.microsoft.com/office/powerpoint/2010/main" Requires="p14">
      <p:transition spd="med" p14:dur="600">
        <p:wipe/>
      </p:transition>
    </mc:Choice>
    <mc:Fallback>
      <p:transition spd="med">
        <p:wip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rackets Grey">
    <p:spTree>
      <p:nvGrpSpPr>
        <p:cNvPr id="1" name=""/>
        <p:cNvGrpSpPr/>
        <p:nvPr/>
      </p:nvGrpSpPr>
      <p:grpSpPr>
        <a:xfrm>
          <a:off x="0" y="0"/>
          <a:ext cx="0" cy="0"/>
          <a:chOff x="0" y="0"/>
          <a:chExt cx="0" cy="0"/>
        </a:xfrm>
      </p:grpSpPr>
      <p:pic>
        <p:nvPicPr>
          <p:cNvPr id="6" name="Picture 5" descr="puzzle_bracket_blue.png"/>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2" y="0"/>
            <a:ext cx="9143998" cy="6857998"/>
          </a:xfrm>
          <a:prstGeom prst="rect">
            <a:avLst/>
          </a:prstGeom>
          <a:solidFill>
            <a:schemeClr val="tx1">
              <a:lumMod val="85000"/>
              <a:lumOff val="15000"/>
            </a:schemeClr>
          </a:solidFill>
        </p:spPr>
      </p:pic>
      <p:sp>
        <p:nvSpPr>
          <p:cNvPr id="16" name="Text Placeholder 15"/>
          <p:cNvSpPr>
            <a:spLocks noGrp="1"/>
          </p:cNvSpPr>
          <p:nvPr>
            <p:ph type="body" sz="quarter" idx="11"/>
          </p:nvPr>
        </p:nvSpPr>
        <p:spPr>
          <a:xfrm>
            <a:off x="904875" y="1970088"/>
            <a:ext cx="3560763" cy="604837"/>
          </a:xfrm>
        </p:spPr>
        <p:txBody>
          <a:bodyPr/>
          <a:lstStyle>
            <a:lvl1pPr marL="342900" indent="-342900">
              <a:buNone/>
              <a:defRPr lang="en-US" sz="1600" b="1" kern="1200" dirty="0" smtClean="0">
                <a:solidFill>
                  <a:srgbClr val="727D84"/>
                </a:solidFill>
                <a:latin typeface="Arial" charset="0"/>
                <a:ea typeface="ＭＳ Ｐゴシック" charset="-128"/>
                <a:cs typeface="ＭＳ Ｐゴシック" charset="-128"/>
              </a:defRPr>
            </a:lvl1pPr>
          </a:lstStyle>
          <a:p>
            <a:pPr marL="0" lvl="0" indent="0" algn="l" defTabSz="457200" rtl="0" eaLnBrk="0" fontAlgn="base" hangingPunct="0">
              <a:spcBef>
                <a:spcPct val="20000"/>
              </a:spcBef>
              <a:spcAft>
                <a:spcPct val="0"/>
              </a:spcAft>
              <a:buClr>
                <a:srgbClr val="0DB6EC"/>
              </a:buClr>
              <a:buSzPct val="75000"/>
            </a:pPr>
            <a:r>
              <a:rPr lang="en-US" dirty="0" smtClean="0"/>
              <a:t>Click to edit Master text styles</a:t>
            </a:r>
          </a:p>
        </p:txBody>
      </p:sp>
      <p:sp>
        <p:nvSpPr>
          <p:cNvPr id="17" name="Title 16"/>
          <p:cNvSpPr>
            <a:spLocks noGrp="1"/>
          </p:cNvSpPr>
          <p:nvPr>
            <p:ph type="title"/>
          </p:nvPr>
        </p:nvSpPr>
        <p:spPr>
          <a:xfrm>
            <a:off x="875322" y="1066800"/>
            <a:ext cx="7772400" cy="639763"/>
          </a:xfrm>
        </p:spPr>
        <p:txBody>
          <a:bodyPr/>
          <a:lstStyle>
            <a:lvl1pPr algn="l" rtl="0" eaLnBrk="0" fontAlgn="base" hangingPunct="0">
              <a:spcBef>
                <a:spcPct val="0"/>
              </a:spcBef>
              <a:spcAft>
                <a:spcPct val="0"/>
              </a:spcAft>
              <a:defRPr lang="en-US" sz="3200" b="1" kern="1200" dirty="0">
                <a:solidFill>
                  <a:schemeClr val="bg1"/>
                </a:solidFill>
                <a:latin typeface="Arial" charset="0"/>
                <a:ea typeface="ＭＳ Ｐゴシック" pitchFamily="34" charset="-128"/>
                <a:cs typeface="Arial" charset="0"/>
              </a:defRPr>
            </a:lvl1pPr>
          </a:lstStyle>
          <a:p>
            <a:r>
              <a:rPr lang="en-US" dirty="0" smtClean="0"/>
              <a:t>Click to edit Master title style</a:t>
            </a:r>
            <a:endParaRPr lang="en-US" dirty="0"/>
          </a:p>
        </p:txBody>
      </p:sp>
    </p:spTree>
    <p:extLst>
      <p:ext uri="{BB962C8B-B14F-4D97-AF65-F5344CB8AC3E}">
        <p14:creationId xmlns="" xmlns:p14="http://schemas.microsoft.com/office/powerpoint/2010/main" val="3819195628"/>
      </p:ext>
    </p:extLst>
  </p:cSld>
  <p:clrMapOvr>
    <a:masterClrMapping/>
  </p:clrMapOvr>
  <mc:AlternateContent xmlns:mc="http://schemas.openxmlformats.org/markup-compatibility/2006">
    <mc:Choice xmlns="" xmlns:p14="http://schemas.microsoft.com/office/powerpoint/2010/main" Requires="p14">
      <p:transition spd="med" p14:dur="600">
        <p:wipe/>
      </p:transition>
    </mc:Choice>
    <mc:Fallback>
      <p:transition spd="med">
        <p:wip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Brackets Grey">
    <p:spTree>
      <p:nvGrpSpPr>
        <p:cNvPr id="1" name=""/>
        <p:cNvGrpSpPr/>
        <p:nvPr/>
      </p:nvGrpSpPr>
      <p:grpSpPr>
        <a:xfrm>
          <a:off x="0" y="0"/>
          <a:ext cx="0" cy="0"/>
          <a:chOff x="0" y="0"/>
          <a:chExt cx="0" cy="0"/>
        </a:xfrm>
      </p:grpSpPr>
      <p:pic>
        <p:nvPicPr>
          <p:cNvPr id="8" name="Chapter1_PPT_imagery_033012.jpg" descr="/Volumes/Studio/QUANTUM/846-008_SalesKickOffElements/4. Creative/PowerPoint/images/Chapter1_PPT_imagery_033012.jpg"/>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pic>
        <p:nvPicPr>
          <p:cNvPr id="6" name="Picture 5" descr="puzzle_bracket_blue.png"/>
          <p:cNvPicPr>
            <a:picLocks noChangeAspect="1"/>
          </p:cNvPicPr>
          <p:nvPr userDrawn="1"/>
        </p:nvPicPr>
        <p:blipFill>
          <a:blip r:embed="rId3" cstate="print">
            <a:extLst>
              <a:ext uri="{28A0092B-C50C-407E-A947-70E740481C1C}">
                <a14:useLocalDpi xmlns="" xmlns:a14="http://schemas.microsoft.com/office/drawing/2010/main" val="0"/>
              </a:ext>
            </a:extLst>
          </a:blip>
          <a:stretch>
            <a:fillRect/>
          </a:stretch>
        </p:blipFill>
        <p:spPr>
          <a:xfrm>
            <a:off x="4" y="0"/>
            <a:ext cx="9143994" cy="6857995"/>
          </a:xfrm>
          <a:prstGeom prst="rect">
            <a:avLst/>
          </a:prstGeom>
          <a:noFill/>
        </p:spPr>
      </p:pic>
      <p:sp>
        <p:nvSpPr>
          <p:cNvPr id="16" name="Text Placeholder 15"/>
          <p:cNvSpPr>
            <a:spLocks noGrp="1"/>
          </p:cNvSpPr>
          <p:nvPr>
            <p:ph type="body" sz="quarter" idx="11"/>
          </p:nvPr>
        </p:nvSpPr>
        <p:spPr>
          <a:xfrm>
            <a:off x="904875" y="1970088"/>
            <a:ext cx="3560763" cy="604837"/>
          </a:xfrm>
        </p:spPr>
        <p:txBody>
          <a:bodyPr/>
          <a:lstStyle>
            <a:lvl1pPr marL="342900" indent="-342900">
              <a:buNone/>
              <a:defRPr lang="en-US" sz="1600" b="1" kern="1200" dirty="0" smtClean="0">
                <a:solidFill>
                  <a:srgbClr val="7FD9F4"/>
                </a:solidFill>
                <a:latin typeface="Arial" charset="0"/>
                <a:ea typeface="ＭＳ Ｐゴシック" charset="-128"/>
                <a:cs typeface="ＭＳ Ｐゴシック" charset="-128"/>
              </a:defRPr>
            </a:lvl1pPr>
          </a:lstStyle>
          <a:p>
            <a:pPr marL="0" lvl="0" indent="0" algn="l" defTabSz="457200" rtl="0" eaLnBrk="0" fontAlgn="base" hangingPunct="0">
              <a:spcBef>
                <a:spcPct val="20000"/>
              </a:spcBef>
              <a:spcAft>
                <a:spcPct val="0"/>
              </a:spcAft>
              <a:buClr>
                <a:srgbClr val="0DB6EC"/>
              </a:buClr>
              <a:buSzPct val="75000"/>
            </a:pPr>
            <a:r>
              <a:rPr lang="en-US" dirty="0" smtClean="0"/>
              <a:t>Click to edit Master text styles</a:t>
            </a:r>
          </a:p>
        </p:txBody>
      </p:sp>
      <p:sp>
        <p:nvSpPr>
          <p:cNvPr id="17" name="Title 16"/>
          <p:cNvSpPr>
            <a:spLocks noGrp="1"/>
          </p:cNvSpPr>
          <p:nvPr>
            <p:ph type="title"/>
          </p:nvPr>
        </p:nvSpPr>
        <p:spPr>
          <a:xfrm>
            <a:off x="875322" y="1066800"/>
            <a:ext cx="7772400" cy="639763"/>
          </a:xfrm>
        </p:spPr>
        <p:txBody>
          <a:bodyPr/>
          <a:lstStyle>
            <a:lvl1pPr algn="l" rtl="0" eaLnBrk="0" fontAlgn="base" hangingPunct="0">
              <a:spcBef>
                <a:spcPct val="0"/>
              </a:spcBef>
              <a:spcAft>
                <a:spcPct val="0"/>
              </a:spcAft>
              <a:defRPr lang="en-US" sz="3200" b="1" kern="1200" dirty="0">
                <a:solidFill>
                  <a:schemeClr val="bg1"/>
                </a:solidFill>
                <a:latin typeface="Arial" charset="0"/>
                <a:ea typeface="ＭＳ Ｐゴシック" pitchFamily="34" charset="-128"/>
                <a:cs typeface="Arial" charset="0"/>
              </a:defRPr>
            </a:lvl1pPr>
          </a:lstStyle>
          <a:p>
            <a:r>
              <a:rPr lang="en-US" dirty="0" smtClean="0"/>
              <a:t>Click to edit Master title style</a:t>
            </a:r>
            <a:endParaRPr lang="en-US" dirty="0"/>
          </a:p>
        </p:txBody>
      </p:sp>
    </p:spTree>
    <p:extLst>
      <p:ext uri="{BB962C8B-B14F-4D97-AF65-F5344CB8AC3E}">
        <p14:creationId xmlns="" xmlns:p14="http://schemas.microsoft.com/office/powerpoint/2010/main" val="1543886401"/>
      </p:ext>
    </p:extLst>
  </p:cSld>
  <p:clrMapOvr>
    <a:masterClrMapping/>
  </p:clrMapOvr>
  <mc:AlternateContent xmlns:mc="http://schemas.openxmlformats.org/markup-compatibility/2006">
    <mc:Choice xmlns="" xmlns:p14="http://schemas.microsoft.com/office/powerpoint/2010/main" Requires="p14">
      <p:transition spd="med" p14:dur="600">
        <p:wipe/>
      </p:transition>
    </mc:Choice>
    <mc:Fallback>
      <p:transition spd="med">
        <p:wip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Brackets Grey">
    <p:spTree>
      <p:nvGrpSpPr>
        <p:cNvPr id="1" name=""/>
        <p:cNvGrpSpPr/>
        <p:nvPr/>
      </p:nvGrpSpPr>
      <p:grpSpPr>
        <a:xfrm>
          <a:off x="0" y="0"/>
          <a:ext cx="0" cy="0"/>
          <a:chOff x="0" y="0"/>
          <a:chExt cx="0" cy="0"/>
        </a:xfrm>
      </p:grpSpPr>
      <p:pic>
        <p:nvPicPr>
          <p:cNvPr id="8" name="Chapter1_PPT_imagery_033012.jpg" descr="/Volumes/Studio/QUANTUM/846-008_SalesKickOffElements/4. Creative/PowerPoint/images/Chapter1_PPT_imagery_033012.jpg"/>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pic>
        <p:nvPicPr>
          <p:cNvPr id="6" name="Picture 5" descr="puzzle_bracket_blue.png"/>
          <p:cNvPicPr>
            <a:picLocks noChangeAspect="1"/>
          </p:cNvPicPr>
          <p:nvPr userDrawn="1"/>
        </p:nvPicPr>
        <p:blipFill>
          <a:blip r:embed="rId3" cstate="print">
            <a:extLst>
              <a:ext uri="{28A0092B-C50C-407E-A947-70E740481C1C}">
                <a14:useLocalDpi xmlns="" xmlns:a14="http://schemas.microsoft.com/office/drawing/2010/main" val="0"/>
              </a:ext>
            </a:extLst>
          </a:blip>
          <a:stretch>
            <a:fillRect/>
          </a:stretch>
        </p:blipFill>
        <p:spPr>
          <a:xfrm>
            <a:off x="3" y="2"/>
            <a:ext cx="9143997" cy="6857998"/>
          </a:xfrm>
          <a:prstGeom prst="rect">
            <a:avLst/>
          </a:prstGeom>
          <a:noFill/>
        </p:spPr>
      </p:pic>
      <p:sp>
        <p:nvSpPr>
          <p:cNvPr id="16" name="Text Placeholder 15"/>
          <p:cNvSpPr>
            <a:spLocks noGrp="1"/>
          </p:cNvSpPr>
          <p:nvPr>
            <p:ph type="body" sz="quarter" idx="11"/>
          </p:nvPr>
        </p:nvSpPr>
        <p:spPr>
          <a:xfrm>
            <a:off x="904875" y="1970088"/>
            <a:ext cx="3560763" cy="604837"/>
          </a:xfrm>
        </p:spPr>
        <p:txBody>
          <a:bodyPr/>
          <a:lstStyle>
            <a:lvl1pPr marL="342900" indent="-342900">
              <a:buNone/>
              <a:defRPr lang="en-US" sz="1600" b="1" kern="1200" dirty="0" smtClean="0">
                <a:solidFill>
                  <a:srgbClr val="BFD99C"/>
                </a:solidFill>
                <a:latin typeface="Arial" charset="0"/>
                <a:ea typeface="ＭＳ Ｐゴシック" charset="-128"/>
                <a:cs typeface="ＭＳ Ｐゴシック" charset="-128"/>
              </a:defRPr>
            </a:lvl1pPr>
          </a:lstStyle>
          <a:p>
            <a:pPr marL="0" lvl="0" indent="0" algn="l" defTabSz="457200" rtl="0" eaLnBrk="0" fontAlgn="base" hangingPunct="0">
              <a:spcBef>
                <a:spcPct val="20000"/>
              </a:spcBef>
              <a:spcAft>
                <a:spcPct val="0"/>
              </a:spcAft>
              <a:buClr>
                <a:srgbClr val="0DB6EC"/>
              </a:buClr>
              <a:buSzPct val="75000"/>
            </a:pPr>
            <a:r>
              <a:rPr lang="en-US" dirty="0" smtClean="0"/>
              <a:t>Click to edit Master text styles</a:t>
            </a:r>
          </a:p>
        </p:txBody>
      </p:sp>
      <p:sp>
        <p:nvSpPr>
          <p:cNvPr id="17" name="Title 16"/>
          <p:cNvSpPr>
            <a:spLocks noGrp="1"/>
          </p:cNvSpPr>
          <p:nvPr>
            <p:ph type="title"/>
          </p:nvPr>
        </p:nvSpPr>
        <p:spPr>
          <a:xfrm>
            <a:off x="875322" y="1066800"/>
            <a:ext cx="7772400" cy="639763"/>
          </a:xfrm>
        </p:spPr>
        <p:txBody>
          <a:bodyPr/>
          <a:lstStyle>
            <a:lvl1pPr algn="l" rtl="0" eaLnBrk="0" fontAlgn="base" hangingPunct="0">
              <a:spcBef>
                <a:spcPct val="0"/>
              </a:spcBef>
              <a:spcAft>
                <a:spcPct val="0"/>
              </a:spcAft>
              <a:defRPr lang="en-US" sz="3200" b="1" kern="1200" dirty="0">
                <a:solidFill>
                  <a:schemeClr val="bg1"/>
                </a:solidFill>
                <a:latin typeface="Arial" charset="0"/>
                <a:ea typeface="ＭＳ Ｐゴシック" pitchFamily="34" charset="-128"/>
                <a:cs typeface="Arial" charset="0"/>
              </a:defRPr>
            </a:lvl1pPr>
          </a:lstStyle>
          <a:p>
            <a:r>
              <a:rPr lang="en-US" dirty="0" smtClean="0"/>
              <a:t>Click to edit Master title style</a:t>
            </a:r>
            <a:endParaRPr lang="en-US" dirty="0"/>
          </a:p>
        </p:txBody>
      </p:sp>
    </p:spTree>
    <p:extLst>
      <p:ext uri="{BB962C8B-B14F-4D97-AF65-F5344CB8AC3E}">
        <p14:creationId xmlns="" xmlns:p14="http://schemas.microsoft.com/office/powerpoint/2010/main" val="3698790471"/>
      </p:ext>
    </p:extLst>
  </p:cSld>
  <p:clrMapOvr>
    <a:masterClrMapping/>
  </p:clrMapOvr>
  <mc:AlternateContent xmlns:mc="http://schemas.openxmlformats.org/markup-compatibility/2006">
    <mc:Choice xmlns="" xmlns:p14="http://schemas.microsoft.com/office/powerpoint/2010/main" Requires="p14">
      <p:transition spd="med" p14:dur="600">
        <p:wipe/>
      </p:transition>
    </mc:Choice>
    <mc:Fallback>
      <p:transition spd="med">
        <p:wip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Brackets Grey">
    <p:spTree>
      <p:nvGrpSpPr>
        <p:cNvPr id="1" name=""/>
        <p:cNvGrpSpPr/>
        <p:nvPr/>
      </p:nvGrpSpPr>
      <p:grpSpPr>
        <a:xfrm>
          <a:off x="0" y="0"/>
          <a:ext cx="0" cy="0"/>
          <a:chOff x="0" y="0"/>
          <a:chExt cx="0" cy="0"/>
        </a:xfrm>
      </p:grpSpPr>
      <p:pic>
        <p:nvPicPr>
          <p:cNvPr id="8" name="Chapter1_PPT_imagery_033012.jpg" descr="/Volumes/Studio/QUANTUM/846-008_SalesKickOffElements/4. Creative/PowerPoint/images/Chapter1_PPT_imagery_033012.jpg"/>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pic>
        <p:nvPicPr>
          <p:cNvPr id="6" name="Picture 5" descr="puzzle_bracket_blue.png"/>
          <p:cNvPicPr>
            <a:picLocks noChangeAspect="1"/>
          </p:cNvPicPr>
          <p:nvPr userDrawn="1"/>
        </p:nvPicPr>
        <p:blipFill>
          <a:blip r:embed="rId3" cstate="print">
            <a:extLst>
              <a:ext uri="{28A0092B-C50C-407E-A947-70E740481C1C}">
                <a14:useLocalDpi xmlns="" xmlns:a14="http://schemas.microsoft.com/office/drawing/2010/main" val="0"/>
              </a:ext>
            </a:extLst>
          </a:blip>
          <a:stretch>
            <a:fillRect/>
          </a:stretch>
        </p:blipFill>
        <p:spPr>
          <a:xfrm>
            <a:off x="3" y="3"/>
            <a:ext cx="9143997" cy="6857997"/>
          </a:xfrm>
          <a:prstGeom prst="rect">
            <a:avLst/>
          </a:prstGeom>
          <a:noFill/>
        </p:spPr>
      </p:pic>
      <p:sp>
        <p:nvSpPr>
          <p:cNvPr id="16" name="Text Placeholder 15"/>
          <p:cNvSpPr>
            <a:spLocks noGrp="1"/>
          </p:cNvSpPr>
          <p:nvPr>
            <p:ph type="body" sz="quarter" idx="11"/>
          </p:nvPr>
        </p:nvSpPr>
        <p:spPr>
          <a:xfrm>
            <a:off x="904875" y="1970088"/>
            <a:ext cx="3560763" cy="604837"/>
          </a:xfrm>
        </p:spPr>
        <p:txBody>
          <a:bodyPr/>
          <a:lstStyle>
            <a:lvl1pPr marL="342900" indent="-342900">
              <a:buNone/>
              <a:defRPr lang="en-US" sz="1600" b="1" kern="1200" dirty="0" smtClean="0">
                <a:solidFill>
                  <a:srgbClr val="FFDD94"/>
                </a:solidFill>
                <a:latin typeface="Arial" charset="0"/>
                <a:ea typeface="ＭＳ Ｐゴシック" charset="-128"/>
                <a:cs typeface="ＭＳ Ｐゴシック" charset="-128"/>
              </a:defRPr>
            </a:lvl1pPr>
          </a:lstStyle>
          <a:p>
            <a:pPr marL="0" lvl="0" indent="0" algn="l" defTabSz="457200" rtl="0" eaLnBrk="0" fontAlgn="base" hangingPunct="0">
              <a:spcBef>
                <a:spcPct val="20000"/>
              </a:spcBef>
              <a:spcAft>
                <a:spcPct val="0"/>
              </a:spcAft>
              <a:buClr>
                <a:srgbClr val="0DB6EC"/>
              </a:buClr>
              <a:buSzPct val="75000"/>
            </a:pPr>
            <a:r>
              <a:rPr lang="en-US" dirty="0" smtClean="0"/>
              <a:t>Click to edit Master text styles</a:t>
            </a:r>
          </a:p>
        </p:txBody>
      </p:sp>
      <p:sp>
        <p:nvSpPr>
          <p:cNvPr id="17" name="Title 16"/>
          <p:cNvSpPr>
            <a:spLocks noGrp="1"/>
          </p:cNvSpPr>
          <p:nvPr>
            <p:ph type="title"/>
          </p:nvPr>
        </p:nvSpPr>
        <p:spPr>
          <a:xfrm>
            <a:off x="875322" y="1066800"/>
            <a:ext cx="7772400" cy="639763"/>
          </a:xfrm>
        </p:spPr>
        <p:txBody>
          <a:bodyPr/>
          <a:lstStyle>
            <a:lvl1pPr algn="l" rtl="0" eaLnBrk="0" fontAlgn="base" hangingPunct="0">
              <a:spcBef>
                <a:spcPct val="0"/>
              </a:spcBef>
              <a:spcAft>
                <a:spcPct val="0"/>
              </a:spcAft>
              <a:defRPr lang="en-US" sz="3200" b="1" kern="1200" dirty="0">
                <a:solidFill>
                  <a:schemeClr val="bg1"/>
                </a:solidFill>
                <a:latin typeface="Arial" charset="0"/>
                <a:ea typeface="ＭＳ Ｐゴシック" pitchFamily="34" charset="-128"/>
                <a:cs typeface="Arial" charset="0"/>
              </a:defRPr>
            </a:lvl1pPr>
          </a:lstStyle>
          <a:p>
            <a:r>
              <a:rPr lang="en-US" dirty="0" smtClean="0"/>
              <a:t>Click to edit Master title style</a:t>
            </a:r>
            <a:endParaRPr lang="en-US" dirty="0"/>
          </a:p>
        </p:txBody>
      </p:sp>
    </p:spTree>
    <p:extLst>
      <p:ext uri="{BB962C8B-B14F-4D97-AF65-F5344CB8AC3E}">
        <p14:creationId xmlns="" xmlns:p14="http://schemas.microsoft.com/office/powerpoint/2010/main" val="3110877635"/>
      </p:ext>
    </p:extLst>
  </p:cSld>
  <p:clrMapOvr>
    <a:masterClrMapping/>
  </p:clrMapOvr>
  <mc:AlternateContent xmlns:mc="http://schemas.openxmlformats.org/markup-compatibility/2006">
    <mc:Choice xmlns="" xmlns:p14="http://schemas.microsoft.com/office/powerpoint/2010/main" Requires="p14">
      <p:transition spd="med" p14:dur="600">
        <p:wipe/>
      </p:transition>
    </mc:Choice>
    <mc:Fallback>
      <p:transition spd="med">
        <p:wip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Brackets Grey">
    <p:spTree>
      <p:nvGrpSpPr>
        <p:cNvPr id="1" name=""/>
        <p:cNvGrpSpPr/>
        <p:nvPr/>
      </p:nvGrpSpPr>
      <p:grpSpPr>
        <a:xfrm>
          <a:off x="0" y="0"/>
          <a:ext cx="0" cy="0"/>
          <a:chOff x="0" y="0"/>
          <a:chExt cx="0" cy="0"/>
        </a:xfrm>
      </p:grpSpPr>
      <p:pic>
        <p:nvPicPr>
          <p:cNvPr id="8" name="Chapter1_PPT_imagery_033012.jpg" descr="/Volumes/Studio/QUANTUM/846-008_SalesKickOffElements/4. Creative/PowerPoint/images/Chapter1_PPT_imagery_033012.jpg"/>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pic>
        <p:nvPicPr>
          <p:cNvPr id="6" name="Picture 5" descr="puzzle_bracket_blue.png"/>
          <p:cNvPicPr>
            <a:picLocks noChangeAspect="1"/>
          </p:cNvPicPr>
          <p:nvPr userDrawn="1"/>
        </p:nvPicPr>
        <p:blipFill>
          <a:blip r:embed="rId3" cstate="print">
            <a:extLst>
              <a:ext uri="{28A0092B-C50C-407E-A947-70E740481C1C}">
                <a14:useLocalDpi xmlns="" xmlns:a14="http://schemas.microsoft.com/office/drawing/2010/main" val="0"/>
              </a:ext>
            </a:extLst>
          </a:blip>
          <a:stretch>
            <a:fillRect/>
          </a:stretch>
        </p:blipFill>
        <p:spPr>
          <a:xfrm>
            <a:off x="3" y="3"/>
            <a:ext cx="9143996" cy="6857997"/>
          </a:xfrm>
          <a:prstGeom prst="rect">
            <a:avLst/>
          </a:prstGeom>
          <a:noFill/>
        </p:spPr>
      </p:pic>
      <p:sp>
        <p:nvSpPr>
          <p:cNvPr id="16" name="Text Placeholder 15"/>
          <p:cNvSpPr>
            <a:spLocks noGrp="1"/>
          </p:cNvSpPr>
          <p:nvPr>
            <p:ph type="body" sz="quarter" idx="11"/>
          </p:nvPr>
        </p:nvSpPr>
        <p:spPr>
          <a:xfrm>
            <a:off x="904875" y="1970088"/>
            <a:ext cx="3560763" cy="604837"/>
          </a:xfrm>
        </p:spPr>
        <p:txBody>
          <a:bodyPr/>
          <a:lstStyle>
            <a:lvl1pPr marL="342900" indent="-342900">
              <a:buNone/>
              <a:defRPr lang="en-US" sz="1600" b="1" kern="1200" dirty="0" smtClean="0">
                <a:solidFill>
                  <a:srgbClr val="F0C594"/>
                </a:solidFill>
                <a:latin typeface="Arial" charset="0"/>
                <a:ea typeface="ＭＳ Ｐゴシック" charset="-128"/>
                <a:cs typeface="ＭＳ Ｐゴシック" charset="-128"/>
              </a:defRPr>
            </a:lvl1pPr>
          </a:lstStyle>
          <a:p>
            <a:pPr marL="0" lvl="0" indent="0" algn="l" defTabSz="457200" rtl="0" eaLnBrk="0" fontAlgn="base" hangingPunct="0">
              <a:spcBef>
                <a:spcPct val="20000"/>
              </a:spcBef>
              <a:spcAft>
                <a:spcPct val="0"/>
              </a:spcAft>
              <a:buClr>
                <a:srgbClr val="0DB6EC"/>
              </a:buClr>
              <a:buSzPct val="75000"/>
            </a:pPr>
            <a:r>
              <a:rPr lang="en-US" dirty="0" smtClean="0"/>
              <a:t>Click to edit Master text styles</a:t>
            </a:r>
          </a:p>
        </p:txBody>
      </p:sp>
      <p:sp>
        <p:nvSpPr>
          <p:cNvPr id="17" name="Title 16"/>
          <p:cNvSpPr>
            <a:spLocks noGrp="1"/>
          </p:cNvSpPr>
          <p:nvPr>
            <p:ph type="title"/>
          </p:nvPr>
        </p:nvSpPr>
        <p:spPr>
          <a:xfrm>
            <a:off x="875322" y="1066800"/>
            <a:ext cx="7772400" cy="639763"/>
          </a:xfrm>
        </p:spPr>
        <p:txBody>
          <a:bodyPr/>
          <a:lstStyle>
            <a:lvl1pPr algn="l" rtl="0" eaLnBrk="0" fontAlgn="base" hangingPunct="0">
              <a:spcBef>
                <a:spcPct val="0"/>
              </a:spcBef>
              <a:spcAft>
                <a:spcPct val="0"/>
              </a:spcAft>
              <a:defRPr lang="en-US" sz="3200" b="1" kern="1200" dirty="0">
                <a:solidFill>
                  <a:schemeClr val="bg1"/>
                </a:solidFill>
                <a:latin typeface="Arial" charset="0"/>
                <a:ea typeface="ＭＳ Ｐゴシック" pitchFamily="34" charset="-128"/>
                <a:cs typeface="Arial" charset="0"/>
              </a:defRPr>
            </a:lvl1pPr>
          </a:lstStyle>
          <a:p>
            <a:r>
              <a:rPr lang="en-US" dirty="0" smtClean="0"/>
              <a:t>Click to edit Master title style</a:t>
            </a:r>
            <a:endParaRPr lang="en-US" dirty="0"/>
          </a:p>
        </p:txBody>
      </p:sp>
    </p:spTree>
    <p:extLst>
      <p:ext uri="{BB962C8B-B14F-4D97-AF65-F5344CB8AC3E}">
        <p14:creationId xmlns="" xmlns:p14="http://schemas.microsoft.com/office/powerpoint/2010/main" val="2749302924"/>
      </p:ext>
    </p:extLst>
  </p:cSld>
  <p:clrMapOvr>
    <a:masterClrMapping/>
  </p:clrMapOvr>
  <mc:AlternateContent xmlns:mc="http://schemas.openxmlformats.org/markup-compatibility/2006">
    <mc:Choice xmlns="" xmlns:p14="http://schemas.microsoft.com/office/powerpoint/2010/main" Requires="p14">
      <p:transition spd="med" p14:dur="600">
        <p:wipe/>
      </p:transition>
    </mc:Choice>
    <mc:Fallback>
      <p:transition spd="med">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5"/>
          <p:cNvSpPr>
            <a:spLocks noGrp="1"/>
          </p:cNvSpPr>
          <p:nvPr>
            <p:ph type="sldNum" sz="quarter" idx="10"/>
          </p:nvPr>
        </p:nvSpPr>
        <p:spPr>
          <a:ln/>
        </p:spPr>
        <p:txBody>
          <a:bodyPr/>
          <a:lstStyle>
            <a:lvl1pPr>
              <a:defRPr>
                <a:latin typeface="Arial" pitchFamily="34" charset="0"/>
              </a:defRPr>
            </a:lvl1pPr>
          </a:lstStyle>
          <a:p>
            <a:pPr>
              <a:defRPr/>
            </a:pPr>
            <a:fld id="{19D582D4-F950-4684-937F-8617D8597911}" type="slidenum">
              <a:rPr lang="en-US" smtClean="0"/>
              <a:pPr>
                <a:defRPr/>
              </a:pPr>
              <a:t>‹#›</a:t>
            </a:fld>
            <a:endParaRPr lang="en-US" dirty="0"/>
          </a:p>
        </p:txBody>
      </p:sp>
    </p:spTree>
  </p:cSld>
  <p:clrMapOvr>
    <a:masterClrMapping/>
  </p:clrMapOvr>
  <mc:AlternateContent xmlns:mc="http://schemas.openxmlformats.org/markup-compatibility/2006">
    <mc:Choice xmlns="" xmlns:p14="http://schemas.microsoft.com/office/powerpoint/2010/main" Requires="p14">
      <p:transition spd="med" p14:dur="600">
        <p:wipe/>
      </p:transition>
    </mc:Choice>
    <mc:Fallback>
      <p:transition spd="med">
        <p:wip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Brackets Grey">
    <p:spTree>
      <p:nvGrpSpPr>
        <p:cNvPr id="1" name=""/>
        <p:cNvGrpSpPr/>
        <p:nvPr/>
      </p:nvGrpSpPr>
      <p:grpSpPr>
        <a:xfrm>
          <a:off x="0" y="0"/>
          <a:ext cx="0" cy="0"/>
          <a:chOff x="0" y="0"/>
          <a:chExt cx="0" cy="0"/>
        </a:xfrm>
      </p:grpSpPr>
      <p:pic>
        <p:nvPicPr>
          <p:cNvPr id="8" name="Chapter1_PPT_imagery_033012.jpg" descr="/Volumes/Studio/QUANTUM/846-008_SalesKickOffElements/4. Creative/PowerPoint/images/Chapter1_PPT_imagery_033012.jpg"/>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pic>
        <p:nvPicPr>
          <p:cNvPr id="6" name="Picture 5" descr="puzzle_bracket_blue.png"/>
          <p:cNvPicPr>
            <a:picLocks noChangeAspect="1"/>
          </p:cNvPicPr>
          <p:nvPr userDrawn="1"/>
        </p:nvPicPr>
        <p:blipFill>
          <a:blip r:embed="rId3" cstate="print">
            <a:extLst>
              <a:ext uri="{28A0092B-C50C-407E-A947-70E740481C1C}">
                <a14:useLocalDpi xmlns="" xmlns:a14="http://schemas.microsoft.com/office/drawing/2010/main" val="0"/>
              </a:ext>
            </a:extLst>
          </a:blip>
          <a:stretch>
            <a:fillRect/>
          </a:stretch>
        </p:blipFill>
        <p:spPr>
          <a:xfrm>
            <a:off x="3" y="4"/>
            <a:ext cx="9143996" cy="6857996"/>
          </a:xfrm>
          <a:prstGeom prst="rect">
            <a:avLst/>
          </a:prstGeom>
          <a:noFill/>
        </p:spPr>
      </p:pic>
      <p:sp>
        <p:nvSpPr>
          <p:cNvPr id="16" name="Text Placeholder 15"/>
          <p:cNvSpPr>
            <a:spLocks noGrp="1"/>
          </p:cNvSpPr>
          <p:nvPr>
            <p:ph type="body" sz="quarter" idx="11"/>
          </p:nvPr>
        </p:nvSpPr>
        <p:spPr>
          <a:xfrm>
            <a:off x="904875" y="1970088"/>
            <a:ext cx="3560763" cy="604837"/>
          </a:xfrm>
        </p:spPr>
        <p:txBody>
          <a:bodyPr/>
          <a:lstStyle>
            <a:lvl1pPr marL="342900" indent="-342900">
              <a:buNone/>
              <a:defRPr lang="en-US" sz="1600" b="1" kern="1200" dirty="0" smtClean="0">
                <a:solidFill>
                  <a:srgbClr val="F6B0D1"/>
                </a:solidFill>
                <a:latin typeface="Arial" charset="0"/>
                <a:ea typeface="ＭＳ Ｐゴシック" charset="-128"/>
                <a:cs typeface="ＭＳ Ｐゴシック" charset="-128"/>
              </a:defRPr>
            </a:lvl1pPr>
          </a:lstStyle>
          <a:p>
            <a:pPr marL="0" lvl="0" indent="0" algn="l" defTabSz="457200" rtl="0" eaLnBrk="0" fontAlgn="base" hangingPunct="0">
              <a:spcBef>
                <a:spcPct val="20000"/>
              </a:spcBef>
              <a:spcAft>
                <a:spcPct val="0"/>
              </a:spcAft>
              <a:buClr>
                <a:srgbClr val="0DB6EC"/>
              </a:buClr>
              <a:buSzPct val="75000"/>
            </a:pPr>
            <a:r>
              <a:rPr lang="en-US" dirty="0" smtClean="0"/>
              <a:t>Click to edit Master text styles</a:t>
            </a:r>
          </a:p>
        </p:txBody>
      </p:sp>
      <p:sp>
        <p:nvSpPr>
          <p:cNvPr id="17" name="Title 16"/>
          <p:cNvSpPr>
            <a:spLocks noGrp="1"/>
          </p:cNvSpPr>
          <p:nvPr>
            <p:ph type="title"/>
          </p:nvPr>
        </p:nvSpPr>
        <p:spPr>
          <a:xfrm>
            <a:off x="875322" y="1066800"/>
            <a:ext cx="7772400" cy="639763"/>
          </a:xfrm>
        </p:spPr>
        <p:txBody>
          <a:bodyPr/>
          <a:lstStyle>
            <a:lvl1pPr algn="l" rtl="0" eaLnBrk="0" fontAlgn="base" hangingPunct="0">
              <a:spcBef>
                <a:spcPct val="0"/>
              </a:spcBef>
              <a:spcAft>
                <a:spcPct val="0"/>
              </a:spcAft>
              <a:defRPr lang="en-US" sz="3200" b="1" kern="1200" dirty="0">
                <a:solidFill>
                  <a:schemeClr val="bg1"/>
                </a:solidFill>
                <a:latin typeface="Arial" charset="0"/>
                <a:ea typeface="ＭＳ Ｐゴシック" pitchFamily="34" charset="-128"/>
                <a:cs typeface="Arial" charset="0"/>
              </a:defRPr>
            </a:lvl1pPr>
          </a:lstStyle>
          <a:p>
            <a:r>
              <a:rPr lang="en-US" dirty="0" smtClean="0"/>
              <a:t>Click to edit Master title style</a:t>
            </a:r>
            <a:endParaRPr lang="en-US" dirty="0"/>
          </a:p>
        </p:txBody>
      </p:sp>
    </p:spTree>
    <p:extLst>
      <p:ext uri="{BB962C8B-B14F-4D97-AF65-F5344CB8AC3E}">
        <p14:creationId xmlns="" xmlns:p14="http://schemas.microsoft.com/office/powerpoint/2010/main" val="3428018765"/>
      </p:ext>
    </p:extLst>
  </p:cSld>
  <p:clrMapOvr>
    <a:masterClrMapping/>
  </p:clrMapOvr>
  <mc:AlternateContent xmlns:mc="http://schemas.openxmlformats.org/markup-compatibility/2006">
    <mc:Choice xmlns="" xmlns:p14="http://schemas.microsoft.com/office/powerpoint/2010/main" Requires="p14">
      <p:transition spd="med" p14:dur="600">
        <p:wipe/>
      </p:transition>
    </mc:Choice>
    <mc:Fallback>
      <p:transition spd="med">
        <p:wip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Brackets Grey">
    <p:spTree>
      <p:nvGrpSpPr>
        <p:cNvPr id="1" name=""/>
        <p:cNvGrpSpPr/>
        <p:nvPr/>
      </p:nvGrpSpPr>
      <p:grpSpPr>
        <a:xfrm>
          <a:off x="0" y="0"/>
          <a:ext cx="0" cy="0"/>
          <a:chOff x="0" y="0"/>
          <a:chExt cx="0" cy="0"/>
        </a:xfrm>
      </p:grpSpPr>
      <p:pic>
        <p:nvPicPr>
          <p:cNvPr id="8" name="Chapter1_PPT_imagery_033012.jpg" descr="/Volumes/Studio/QUANTUM/846-008_SalesKickOffElements/4. Creative/PowerPoint/images/Chapter1_PPT_imagery_033012.jpg"/>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pic>
        <p:nvPicPr>
          <p:cNvPr id="6" name="Picture 5" descr="puzzle_bracket_blue.png"/>
          <p:cNvPicPr>
            <a:picLocks noChangeAspect="1"/>
          </p:cNvPicPr>
          <p:nvPr userDrawn="1"/>
        </p:nvPicPr>
        <p:blipFill>
          <a:blip r:embed="rId3" cstate="print">
            <a:extLst>
              <a:ext uri="{28A0092B-C50C-407E-A947-70E740481C1C}">
                <a14:useLocalDpi xmlns="" xmlns:a14="http://schemas.microsoft.com/office/drawing/2010/main" val="0"/>
              </a:ext>
            </a:extLst>
          </a:blip>
          <a:stretch>
            <a:fillRect/>
          </a:stretch>
        </p:blipFill>
        <p:spPr>
          <a:xfrm>
            <a:off x="6" y="4"/>
            <a:ext cx="9143994" cy="6857996"/>
          </a:xfrm>
          <a:prstGeom prst="rect">
            <a:avLst/>
          </a:prstGeom>
          <a:noFill/>
        </p:spPr>
      </p:pic>
      <p:sp>
        <p:nvSpPr>
          <p:cNvPr id="16" name="Text Placeholder 15"/>
          <p:cNvSpPr>
            <a:spLocks noGrp="1"/>
          </p:cNvSpPr>
          <p:nvPr>
            <p:ph type="body" sz="quarter" idx="11"/>
          </p:nvPr>
        </p:nvSpPr>
        <p:spPr>
          <a:xfrm>
            <a:off x="904875" y="1970088"/>
            <a:ext cx="3560763" cy="604837"/>
          </a:xfrm>
        </p:spPr>
        <p:txBody>
          <a:bodyPr/>
          <a:lstStyle>
            <a:lvl1pPr marL="342900" indent="-342900">
              <a:buNone/>
              <a:defRPr lang="en-US" sz="1600" b="1" kern="1200" dirty="0" smtClean="0">
                <a:solidFill>
                  <a:srgbClr val="B589BB"/>
                </a:solidFill>
                <a:latin typeface="Arial" charset="0"/>
                <a:ea typeface="ＭＳ Ｐゴシック" charset="-128"/>
                <a:cs typeface="ＭＳ Ｐゴシック" charset="-128"/>
              </a:defRPr>
            </a:lvl1pPr>
          </a:lstStyle>
          <a:p>
            <a:pPr marL="0" lvl="0" indent="0" algn="l" defTabSz="457200" rtl="0" eaLnBrk="0" fontAlgn="base" hangingPunct="0">
              <a:spcBef>
                <a:spcPct val="20000"/>
              </a:spcBef>
              <a:spcAft>
                <a:spcPct val="0"/>
              </a:spcAft>
              <a:buClr>
                <a:srgbClr val="0DB6EC"/>
              </a:buClr>
              <a:buSzPct val="75000"/>
            </a:pPr>
            <a:r>
              <a:rPr lang="en-US" dirty="0" smtClean="0"/>
              <a:t>Click to edit Master text styles</a:t>
            </a:r>
          </a:p>
        </p:txBody>
      </p:sp>
      <p:sp>
        <p:nvSpPr>
          <p:cNvPr id="17" name="Title 16"/>
          <p:cNvSpPr>
            <a:spLocks noGrp="1"/>
          </p:cNvSpPr>
          <p:nvPr>
            <p:ph type="title"/>
          </p:nvPr>
        </p:nvSpPr>
        <p:spPr>
          <a:xfrm>
            <a:off x="875322" y="1066800"/>
            <a:ext cx="7772400" cy="639763"/>
          </a:xfrm>
        </p:spPr>
        <p:txBody>
          <a:bodyPr/>
          <a:lstStyle>
            <a:lvl1pPr algn="l" rtl="0" eaLnBrk="0" fontAlgn="base" hangingPunct="0">
              <a:spcBef>
                <a:spcPct val="0"/>
              </a:spcBef>
              <a:spcAft>
                <a:spcPct val="0"/>
              </a:spcAft>
              <a:defRPr lang="en-US" sz="3200" b="1" kern="1200" dirty="0">
                <a:solidFill>
                  <a:schemeClr val="bg1"/>
                </a:solidFill>
                <a:latin typeface="Arial" charset="0"/>
                <a:ea typeface="ＭＳ Ｐゴシック" pitchFamily="34" charset="-128"/>
                <a:cs typeface="Arial" charset="0"/>
              </a:defRPr>
            </a:lvl1pPr>
          </a:lstStyle>
          <a:p>
            <a:r>
              <a:rPr lang="en-US" dirty="0" smtClean="0"/>
              <a:t>Click to edit Master title style</a:t>
            </a:r>
            <a:endParaRPr lang="en-US" dirty="0"/>
          </a:p>
        </p:txBody>
      </p:sp>
    </p:spTree>
    <p:extLst>
      <p:ext uri="{BB962C8B-B14F-4D97-AF65-F5344CB8AC3E}">
        <p14:creationId xmlns="" xmlns:p14="http://schemas.microsoft.com/office/powerpoint/2010/main" val="2385407542"/>
      </p:ext>
    </p:extLst>
  </p:cSld>
  <p:clrMapOvr>
    <a:masterClrMapping/>
  </p:clrMapOvr>
  <mc:AlternateContent xmlns:mc="http://schemas.openxmlformats.org/markup-compatibility/2006">
    <mc:Choice xmlns="" xmlns:p14="http://schemas.microsoft.com/office/powerpoint/2010/main" Requires="p14">
      <p:transition spd="med" p14:dur="600">
        <p:wipe/>
      </p:transition>
    </mc:Choice>
    <mc:Fallback>
      <p:transition spd="med">
        <p:wip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Brackets Yellow">
    <p:spTree>
      <p:nvGrpSpPr>
        <p:cNvPr id="1" name=""/>
        <p:cNvGrpSpPr/>
        <p:nvPr/>
      </p:nvGrpSpPr>
      <p:grpSpPr>
        <a:xfrm>
          <a:off x="0" y="0"/>
          <a:ext cx="0" cy="0"/>
          <a:chOff x="0" y="0"/>
          <a:chExt cx="0" cy="0"/>
        </a:xfrm>
      </p:grpSpPr>
      <p:pic>
        <p:nvPicPr>
          <p:cNvPr id="5" name="Chapter1_PPT_imagery_033012.jpg" descr="/Volumes/Studio/QUANTUM/846-008_SalesKickOffElements/4. Creative/PowerPoint/images/Chapter1_PPT_imagery_033012.jpg"/>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pic>
        <p:nvPicPr>
          <p:cNvPr id="7" name="Picture 6" descr="puzzle_bracket_blue.png"/>
          <p:cNvPicPr>
            <a:picLocks noChangeAspect="1"/>
          </p:cNvPicPr>
          <p:nvPr userDrawn="1"/>
        </p:nvPicPr>
        <p:blipFill>
          <a:blip r:embed="rId3" cstate="print">
            <a:extLst>
              <a:ext uri="{28A0092B-C50C-407E-A947-70E740481C1C}">
                <a14:useLocalDpi xmlns="" xmlns:a14="http://schemas.microsoft.com/office/drawing/2010/main" val="0"/>
              </a:ext>
            </a:extLst>
          </a:blip>
          <a:stretch>
            <a:fillRect/>
          </a:stretch>
        </p:blipFill>
        <p:spPr>
          <a:xfrm>
            <a:off x="0" y="1"/>
            <a:ext cx="9144000" cy="6857999"/>
          </a:xfrm>
          <a:prstGeom prst="rect">
            <a:avLst/>
          </a:prstGeom>
          <a:noFill/>
        </p:spPr>
      </p:pic>
      <p:sp>
        <p:nvSpPr>
          <p:cNvPr id="11" name="Text Placeholder 15"/>
          <p:cNvSpPr>
            <a:spLocks noGrp="1"/>
          </p:cNvSpPr>
          <p:nvPr>
            <p:ph type="body" sz="quarter" idx="11"/>
          </p:nvPr>
        </p:nvSpPr>
        <p:spPr>
          <a:xfrm>
            <a:off x="904875" y="1970088"/>
            <a:ext cx="3560763" cy="604837"/>
          </a:xfrm>
        </p:spPr>
        <p:txBody>
          <a:bodyPr/>
          <a:lstStyle>
            <a:lvl1pPr marL="342900" indent="-342900" algn="l" defTabSz="457200" rtl="0" eaLnBrk="0" fontAlgn="base" hangingPunct="0">
              <a:spcBef>
                <a:spcPct val="20000"/>
              </a:spcBef>
              <a:spcAft>
                <a:spcPct val="0"/>
              </a:spcAft>
              <a:buSzPct val="75000"/>
              <a:buNone/>
              <a:defRPr lang="en-US" sz="1600" b="1" kern="1200" dirty="0" smtClean="0">
                <a:solidFill>
                  <a:schemeClr val="bg1">
                    <a:lumMod val="75000"/>
                  </a:schemeClr>
                </a:solidFill>
                <a:latin typeface="Arial" charset="0"/>
                <a:ea typeface="ＭＳ Ｐゴシック" charset="-128"/>
                <a:cs typeface="ＭＳ Ｐゴシック" charset="-128"/>
              </a:defRPr>
            </a:lvl1pPr>
          </a:lstStyle>
          <a:p>
            <a:pPr marL="0" lvl="0" indent="0" algn="l" defTabSz="457200" rtl="0" eaLnBrk="0" fontAlgn="base" hangingPunct="0">
              <a:spcBef>
                <a:spcPct val="20000"/>
              </a:spcBef>
              <a:spcAft>
                <a:spcPct val="0"/>
              </a:spcAft>
              <a:buClr>
                <a:srgbClr val="0DB6EC"/>
              </a:buClr>
              <a:buSzPct val="75000"/>
            </a:pPr>
            <a:r>
              <a:rPr lang="en-US" dirty="0" smtClean="0"/>
              <a:t>Click to edit Master text styles</a:t>
            </a:r>
          </a:p>
        </p:txBody>
      </p:sp>
      <p:sp>
        <p:nvSpPr>
          <p:cNvPr id="12" name="Title 16"/>
          <p:cNvSpPr>
            <a:spLocks noGrp="1"/>
          </p:cNvSpPr>
          <p:nvPr>
            <p:ph type="title"/>
          </p:nvPr>
        </p:nvSpPr>
        <p:spPr>
          <a:xfrm>
            <a:off x="875322" y="1066800"/>
            <a:ext cx="7772400" cy="639763"/>
          </a:xfrm>
        </p:spPr>
        <p:txBody>
          <a:bodyPr/>
          <a:lstStyle>
            <a:lvl1pPr algn="l" rtl="0" eaLnBrk="0" fontAlgn="base" hangingPunct="0">
              <a:spcBef>
                <a:spcPct val="0"/>
              </a:spcBef>
              <a:spcAft>
                <a:spcPct val="0"/>
              </a:spcAft>
              <a:defRPr lang="en-US" sz="3200" b="1" kern="1200" dirty="0">
                <a:solidFill>
                  <a:schemeClr val="bg1"/>
                </a:solidFill>
                <a:latin typeface="Arial" charset="0"/>
                <a:ea typeface="ＭＳ Ｐゴシック" pitchFamily="34" charset="-128"/>
                <a:cs typeface="Arial" charset="0"/>
              </a:defRPr>
            </a:lvl1pPr>
          </a:lstStyle>
          <a:p>
            <a:r>
              <a:rPr lang="en-US" dirty="0" smtClean="0"/>
              <a:t>Click to edit Master title style</a:t>
            </a:r>
            <a:endParaRPr lang="en-US" dirty="0"/>
          </a:p>
        </p:txBody>
      </p:sp>
    </p:spTree>
    <p:extLst>
      <p:ext uri="{BB962C8B-B14F-4D97-AF65-F5344CB8AC3E}">
        <p14:creationId xmlns="" xmlns:p14="http://schemas.microsoft.com/office/powerpoint/2010/main" val="4054228000"/>
      </p:ext>
    </p:extLst>
  </p:cSld>
  <p:clrMapOvr>
    <a:masterClrMapping/>
  </p:clrMapOvr>
  <mc:AlternateContent xmlns:mc="http://schemas.openxmlformats.org/markup-compatibility/2006">
    <mc:Choice xmlns="" xmlns:p14="http://schemas.microsoft.com/office/powerpoint/2010/main" Requires="p14">
      <p:transition spd="med" p14:dur="600">
        <p:wipe/>
      </p:transition>
    </mc:Choice>
    <mc:Fallback>
      <p:transition spd="med">
        <p:wip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e Certain BLUE">
    <p:spTree>
      <p:nvGrpSpPr>
        <p:cNvPr id="1" name=""/>
        <p:cNvGrpSpPr/>
        <p:nvPr/>
      </p:nvGrpSpPr>
      <p:grpSpPr>
        <a:xfrm>
          <a:off x="0" y="0"/>
          <a:ext cx="0" cy="0"/>
          <a:chOff x="0" y="0"/>
          <a:chExt cx="0" cy="0"/>
        </a:xfrm>
      </p:grpSpPr>
      <p:pic>
        <p:nvPicPr>
          <p:cNvPr id="2" name="Picture 8" descr="Blue_gradient_PPT_040312.png"/>
          <p:cNvPicPr>
            <a:picLocks noChangeAspect="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pic>
        <p:nvPicPr>
          <p:cNvPr id="3" name="Picture 12" descr="Blue_gradientQ_4PPT_imagery_040312.png"/>
          <p:cNvPicPr>
            <a:picLocks noChangeAspect="1"/>
          </p:cNvPicPr>
          <p:nvPr userDrawn="1"/>
        </p:nvPicPr>
        <p:blipFill>
          <a:blip r:embed="rId3" cstate="print">
            <a:extLst>
              <a:ext uri="{28A0092B-C50C-407E-A947-70E740481C1C}">
                <a14:useLocalDpi xmlns=""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
        <p:nvSpPr>
          <p:cNvPr id="5" name="TextBox 4"/>
          <p:cNvSpPr txBox="1"/>
          <p:nvPr userDrawn="1"/>
        </p:nvSpPr>
        <p:spPr>
          <a:xfrm>
            <a:off x="885825" y="6300788"/>
            <a:ext cx="7310438" cy="338137"/>
          </a:xfrm>
          <a:prstGeom prst="rect">
            <a:avLst/>
          </a:prstGeom>
          <a:noFill/>
        </p:spPr>
        <p:txBody>
          <a:bodyPr>
            <a:spAutoFit/>
          </a:bodyPr>
          <a:lstStyle/>
          <a:p>
            <a:pPr algn="ctr" fontAlgn="auto">
              <a:spcBef>
                <a:spcPts val="0"/>
              </a:spcBef>
              <a:spcAft>
                <a:spcPts val="0"/>
              </a:spcAft>
              <a:defRPr/>
            </a:pPr>
            <a:r>
              <a:rPr lang="en-US" sz="800" kern="0" dirty="0">
                <a:solidFill>
                  <a:sysClr val="window" lastClr="FFFFFF"/>
                </a:solidFill>
                <a:ea typeface="ＭＳ Ｐゴシック" charset="-128"/>
                <a:cs typeface="+mn-cs"/>
              </a:rPr>
              <a:t>© </a:t>
            </a:r>
            <a:r>
              <a:rPr lang="en-US" sz="800" kern="0" dirty="0" smtClean="0">
                <a:solidFill>
                  <a:sysClr val="window" lastClr="FFFFFF"/>
                </a:solidFill>
                <a:ea typeface="ＭＳ Ｐゴシック" charset="-128"/>
                <a:cs typeface="+mn-cs"/>
              </a:rPr>
              <a:t>2012 </a:t>
            </a:r>
            <a:r>
              <a:rPr lang="en-US" sz="800" kern="0" dirty="0">
                <a:solidFill>
                  <a:sysClr val="window" lastClr="FFFFFF"/>
                </a:solidFill>
                <a:ea typeface="ＭＳ Ｐゴシック" charset="-128"/>
                <a:cs typeface="+mn-cs"/>
              </a:rPr>
              <a:t>Quantum Corporation. Company Confidential. Forward-looking information is based upon multiple assumptions and </a:t>
            </a:r>
            <a:r>
              <a:rPr lang="en-US" sz="800" kern="0" dirty="0" smtClean="0">
                <a:solidFill>
                  <a:sysClr val="window" lastClr="FFFFFF"/>
                </a:solidFill>
                <a:ea typeface="ＭＳ Ｐゴシック" charset="-128"/>
                <a:cs typeface="+mn-cs"/>
              </a:rPr>
              <a:t>uncertainties,</a:t>
            </a:r>
            <a:br>
              <a:rPr lang="en-US" sz="800" kern="0" dirty="0" smtClean="0">
                <a:solidFill>
                  <a:sysClr val="window" lastClr="FFFFFF"/>
                </a:solidFill>
                <a:ea typeface="ＭＳ Ｐゴシック" charset="-128"/>
                <a:cs typeface="+mn-cs"/>
              </a:rPr>
            </a:br>
            <a:r>
              <a:rPr lang="en-US" sz="800" kern="0" dirty="0" smtClean="0">
                <a:solidFill>
                  <a:sysClr val="window" lastClr="FFFFFF"/>
                </a:solidFill>
                <a:ea typeface="ＭＳ Ｐゴシック" charset="-128"/>
                <a:cs typeface="+mn-cs"/>
              </a:rPr>
              <a:t>does </a:t>
            </a:r>
            <a:r>
              <a:rPr lang="en-US" sz="800" kern="0" dirty="0">
                <a:solidFill>
                  <a:sysClr val="window" lastClr="FFFFFF"/>
                </a:solidFill>
                <a:ea typeface="ＭＳ Ｐゴシック" charset="-128"/>
                <a:cs typeface="+mn-cs"/>
              </a:rPr>
              <a:t>not necessarily represent the company’s outlook and is for planning purposes only.</a:t>
            </a:r>
          </a:p>
        </p:txBody>
      </p:sp>
    </p:spTree>
    <p:extLst>
      <p:ext uri="{BB962C8B-B14F-4D97-AF65-F5344CB8AC3E}">
        <p14:creationId xmlns="" xmlns:p14="http://schemas.microsoft.com/office/powerpoint/2010/main" val="2206260204"/>
      </p:ext>
    </p:extLst>
  </p:cSld>
  <p:clrMapOvr>
    <a:masterClrMapping/>
  </p:clrMapOvr>
  <mc:AlternateContent xmlns:mc="http://schemas.openxmlformats.org/markup-compatibility/2006">
    <mc:Choice xmlns="" xmlns:p14="http://schemas.microsoft.com/office/powerpoint/2010/main" Requires="p14">
      <p:transition spd="med" p14:dur="600">
        <p:wipe/>
      </p:transition>
    </mc:Choice>
    <mc:Fallback>
      <p:transition spd="med">
        <p:wip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e Certain WHIT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 name="Picture 12" descr="Blue_gradientQ_4PPT_imagery_040312.png"/>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 xmlns:p14="http://schemas.microsoft.com/office/powerpoint/2010/main" val="1851858413"/>
      </p:ext>
    </p:extLst>
  </p:cSld>
  <p:clrMapOvr>
    <a:masterClrMapping/>
  </p:clrMapOvr>
  <mc:AlternateContent xmlns:mc="http://schemas.openxmlformats.org/markup-compatibility/2006">
    <mc:Choice xmlns="" xmlns:p14="http://schemas.microsoft.com/office/powerpoint/2010/main" Requires="p14">
      <p:transition spd="med" p14:dur="600">
        <p:wipe/>
      </p:transition>
    </mc:Choice>
    <mc:Fallback>
      <p:transition spd="med">
        <p:wip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Deck">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 xmlns:a14="http://schemas.microsoft.com/office/drawing/2010/main" val="0"/>
              </a:ext>
            </a:extLst>
          </a:blip>
          <a:srcRect l="4076" t="2032" r="18583" b="15953"/>
          <a:stretch/>
        </p:blipFill>
        <p:spPr>
          <a:xfrm>
            <a:off x="0" y="0"/>
            <a:ext cx="9144000" cy="6858000"/>
          </a:xfrm>
          <a:prstGeom prst="rect">
            <a:avLst/>
          </a:prstGeom>
        </p:spPr>
      </p:pic>
      <p:sp>
        <p:nvSpPr>
          <p:cNvPr id="11" name="Rectangle 10"/>
          <p:cNvSpPr/>
          <p:nvPr/>
        </p:nvSpPr>
        <p:spPr>
          <a:xfrm>
            <a:off x="0" y="-40076"/>
            <a:ext cx="9144000" cy="6903243"/>
          </a:xfrm>
          <a:prstGeom prst="rect">
            <a:avLst/>
          </a:prstGeom>
          <a:gradFill>
            <a:gsLst>
              <a:gs pos="50000">
                <a:schemeClr val="accent6">
                  <a:alpha val="79000"/>
                </a:schemeClr>
              </a:gs>
              <a:gs pos="0">
                <a:schemeClr val="tx1">
                  <a:alpha val="94000"/>
                </a:schemeClr>
              </a:gs>
              <a:gs pos="100000">
                <a:schemeClr val="tx1">
                  <a:alpha val="9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 Placeholder 2"/>
          <p:cNvSpPr>
            <a:spLocks noGrp="1"/>
          </p:cNvSpPr>
          <p:nvPr>
            <p:ph type="body" sz="quarter" idx="18" hasCustomPrompt="1"/>
          </p:nvPr>
        </p:nvSpPr>
        <p:spPr>
          <a:xfrm>
            <a:off x="5031475" y="1888050"/>
            <a:ext cx="3886200" cy="1312349"/>
          </a:xfrm>
          <a:prstGeom prst="rect">
            <a:avLst/>
          </a:prstGeom>
        </p:spPr>
        <p:txBody>
          <a:bodyPr anchor="b" anchorCtr="0"/>
          <a:lstStyle>
            <a:lvl1pPr marL="0" indent="0">
              <a:lnSpc>
                <a:spcPts val="3000"/>
              </a:lnSpc>
              <a:spcBef>
                <a:spcPts val="300"/>
              </a:spcBef>
              <a:buNone/>
              <a:defRPr sz="3200" b="1" spc="-50" baseline="0">
                <a:solidFill>
                  <a:schemeClr val="bg1"/>
                </a:solidFill>
              </a:defRPr>
            </a:lvl1pPr>
          </a:lstStyle>
          <a:p>
            <a:pPr lvl="0"/>
            <a:r>
              <a:rPr lang="en-US" dirty="0" smtClean="0"/>
              <a:t>PRESENTATION TITLE OR TOPIC</a:t>
            </a:r>
            <a:br>
              <a:rPr lang="en-US" dirty="0" smtClean="0"/>
            </a:br>
            <a:r>
              <a:rPr lang="en-US" dirty="0" smtClean="0"/>
              <a:t>3-LINE TITLE</a:t>
            </a:r>
            <a:endParaRPr lang="en-US" dirty="0"/>
          </a:p>
        </p:txBody>
      </p:sp>
      <p:sp>
        <p:nvSpPr>
          <p:cNvPr id="20" name="Text Placeholder 2"/>
          <p:cNvSpPr>
            <a:spLocks noGrp="1"/>
          </p:cNvSpPr>
          <p:nvPr>
            <p:ph type="body" sz="quarter" idx="19" hasCustomPrompt="1"/>
          </p:nvPr>
        </p:nvSpPr>
        <p:spPr>
          <a:xfrm>
            <a:off x="5032374" y="3150229"/>
            <a:ext cx="3886200" cy="531544"/>
          </a:xfrm>
          <a:prstGeom prst="rect">
            <a:avLst/>
          </a:prstGeom>
        </p:spPr>
        <p:txBody>
          <a:bodyPr/>
          <a:lstStyle>
            <a:lvl1pPr marL="0" indent="0">
              <a:buNone/>
              <a:defRPr sz="1800" b="1" spc="0" baseline="0">
                <a:solidFill>
                  <a:schemeClr val="bg1">
                    <a:lumMod val="85000"/>
                  </a:schemeClr>
                </a:solidFill>
              </a:defRPr>
            </a:lvl1pPr>
          </a:lstStyle>
          <a:p>
            <a:pPr lvl="0"/>
            <a:r>
              <a:rPr lang="en-US" dirty="0" err="1" smtClean="0"/>
              <a:t>Firstname</a:t>
            </a:r>
            <a:r>
              <a:rPr lang="en-US" dirty="0" smtClean="0"/>
              <a:t> </a:t>
            </a:r>
            <a:r>
              <a:rPr lang="en-US" dirty="0" err="1" smtClean="0"/>
              <a:t>Lastname</a:t>
            </a:r>
            <a:endParaRPr lang="en-US" dirty="0"/>
          </a:p>
        </p:txBody>
      </p:sp>
      <p:pic>
        <p:nvPicPr>
          <p:cNvPr id="34" name="Picture 33"/>
          <p:cNvPicPr>
            <a:picLocks noChangeAspect="1"/>
          </p:cNvPicPr>
          <p:nvPr/>
        </p:nvPicPr>
        <p:blipFill rotWithShape="1">
          <a:blip r:embed="rId2" cstate="print">
            <a:extLst>
              <a:ext uri="{28A0092B-C50C-407E-A947-70E740481C1C}">
                <a14:useLocalDpi xmlns="" xmlns:a14="http://schemas.microsoft.com/office/drawing/2010/main" val="0"/>
              </a:ext>
            </a:extLst>
          </a:blip>
          <a:srcRect l="14100" t="23225" r="56832" b="40708"/>
          <a:stretch/>
        </p:blipFill>
        <p:spPr>
          <a:xfrm>
            <a:off x="1185152" y="1777289"/>
            <a:ext cx="3436754" cy="3015927"/>
          </a:xfrm>
          <a:prstGeom prst="rect">
            <a:avLst/>
          </a:prstGeom>
        </p:spPr>
      </p:pic>
      <p:sp>
        <p:nvSpPr>
          <p:cNvPr id="13" name="Text Placeholder 2"/>
          <p:cNvSpPr>
            <a:spLocks noGrp="1"/>
          </p:cNvSpPr>
          <p:nvPr>
            <p:ph type="body" sz="quarter" idx="20" hasCustomPrompt="1"/>
          </p:nvPr>
        </p:nvSpPr>
        <p:spPr>
          <a:xfrm>
            <a:off x="5032374" y="4076456"/>
            <a:ext cx="3886200" cy="531544"/>
          </a:xfrm>
          <a:prstGeom prst="rect">
            <a:avLst/>
          </a:prstGeom>
        </p:spPr>
        <p:txBody>
          <a:bodyPr/>
          <a:lstStyle>
            <a:lvl1pPr marL="0" indent="0">
              <a:buNone/>
              <a:defRPr sz="1600" b="0" spc="0" baseline="0">
                <a:solidFill>
                  <a:schemeClr val="bg1">
                    <a:lumMod val="85000"/>
                  </a:schemeClr>
                </a:solidFill>
              </a:defRPr>
            </a:lvl1pPr>
          </a:lstStyle>
          <a:p>
            <a:pPr lvl="0"/>
            <a:r>
              <a:rPr lang="en-US" dirty="0" smtClean="0"/>
              <a:t>Date</a:t>
            </a:r>
            <a:endParaRPr lang="en-US" dirty="0"/>
          </a:p>
        </p:txBody>
      </p:sp>
      <p:pic>
        <p:nvPicPr>
          <p:cNvPr id="21" name="Picture 20"/>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300571" y="-18131"/>
            <a:ext cx="1806854" cy="1000546"/>
          </a:xfrm>
          <a:prstGeom prst="rect">
            <a:avLst/>
          </a:prstGeom>
        </p:spPr>
      </p:pic>
      <p:pic>
        <p:nvPicPr>
          <p:cNvPr id="15" name="Picture 5"/>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035050" y="1582738"/>
            <a:ext cx="4789488" cy="3409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Rectangle 6"/>
          <p:cNvSpPr>
            <a:spLocks noChangeArrowheads="1"/>
          </p:cNvSpPr>
          <p:nvPr/>
        </p:nvSpPr>
        <p:spPr bwMode="auto">
          <a:xfrm>
            <a:off x="6172200" y="6629400"/>
            <a:ext cx="2133600" cy="215900"/>
          </a:xfrm>
          <a:prstGeom prst="rect">
            <a:avLst/>
          </a:prstGeom>
          <a:noFill/>
          <a:ln w="9525">
            <a:noFill/>
            <a:miter lim="800000"/>
            <a:headEnd/>
            <a:tailEnd/>
          </a:ln>
        </p:spPr>
        <p:txBody>
          <a:bodyPr/>
          <a:lstStyle/>
          <a:p>
            <a:pPr algn="ctr" eaLnBrk="1" hangingPunct="1">
              <a:spcBef>
                <a:spcPct val="0"/>
              </a:spcBef>
              <a:defRPr/>
            </a:pPr>
            <a:r>
              <a:rPr lang="en-US" sz="1000" b="0" dirty="0">
                <a:solidFill>
                  <a:srgbClr val="DDDDDD"/>
                </a:solidFill>
              </a:rPr>
              <a:t>Template QF00236 Rev </a:t>
            </a:r>
            <a:r>
              <a:rPr lang="en-US" sz="1000" b="0" dirty="0" smtClean="0">
                <a:solidFill>
                  <a:srgbClr val="DDDDDD"/>
                </a:solidFill>
              </a:rPr>
              <a:t>H </a:t>
            </a:r>
            <a:endParaRPr lang="en-US" sz="1000" b="0" dirty="0">
              <a:solidFill>
                <a:srgbClr val="DDDDDD"/>
              </a:solidFill>
            </a:endParaRPr>
          </a:p>
        </p:txBody>
      </p:sp>
    </p:spTree>
    <p:extLst>
      <p:ext uri="{BB962C8B-B14F-4D97-AF65-F5344CB8AC3E}">
        <p14:creationId xmlns="" xmlns:p14="http://schemas.microsoft.com/office/powerpoint/2010/main" val="205410435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639970393"/>
      </p:ext>
    </p:extLst>
  </p:cSld>
  <p:clrMapOvr>
    <a:masterClrMapping/>
  </p:clrMapOvr>
  <mc:AlternateContent xmlns:mc="http://schemas.openxmlformats.org/markup-compatibility/2006">
    <mc:Choice xmlns="" xmlns:p14="http://schemas.microsoft.com/office/powerpoint/2010/main" Requires="p14">
      <p:transition spd="med" p14:dur="600">
        <p:wipe/>
      </p:transition>
    </mc:Choice>
    <mc:Fallback>
      <p:transition spd="med">
        <p:wip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7772400" cy="639763"/>
          </a:xfrm>
          <a:prstGeom prst="rect">
            <a:avLst/>
          </a:prstGeo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1625" y="1143000"/>
            <a:ext cx="7543800" cy="50292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5"/>
          <p:cNvSpPr>
            <a:spLocks noGrp="1"/>
          </p:cNvSpPr>
          <p:nvPr>
            <p:ph type="sldNum" sz="quarter" idx="10"/>
          </p:nvPr>
        </p:nvSpPr>
        <p:spPr>
          <a:xfrm>
            <a:off x="228600" y="6618288"/>
            <a:ext cx="463550" cy="246062"/>
          </a:xfrm>
          <a:prstGeom prst="rect">
            <a:avLst/>
          </a:prstGeom>
          <a:ln/>
        </p:spPr>
        <p:txBody>
          <a:bodyPr/>
          <a:lstStyle>
            <a:lvl1pPr>
              <a:defRPr>
                <a:latin typeface="Arial" pitchFamily="34" charset="0"/>
              </a:defRPr>
            </a:lvl1pPr>
          </a:lstStyle>
          <a:p>
            <a:pPr>
              <a:defRPr/>
            </a:pPr>
            <a:fld id="{19D582D4-F950-4684-937F-8617D8597911}" type="slidenum">
              <a:rPr lang="en-US" smtClean="0"/>
              <a:pPr>
                <a:defRPr/>
              </a:pPr>
              <a:t>‹#›</a:t>
            </a:fld>
            <a:endParaRPr lang="en-US" dirty="0"/>
          </a:p>
        </p:txBody>
      </p:sp>
    </p:spTree>
  </p:cSld>
  <p:clrMapOvr>
    <a:masterClrMapping/>
  </p:clrMapOvr>
  <mc:AlternateContent xmlns:mc="http://schemas.openxmlformats.org/markup-compatibility/2006">
    <mc:Choice xmlns="" xmlns:p14="http://schemas.microsoft.com/office/powerpoint/2010/main" Requires="p14">
      <p:transition spd="med" p14:dur="600">
        <p:wipe/>
      </p:transition>
    </mc:Choice>
    <mc:Fallback>
      <p:transition spd="med">
        <p:wip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Chapter Brackets Cyan">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sp>
        <p:nvSpPr>
          <p:cNvPr id="5" name="Freeform 4"/>
          <p:cNvSpPr/>
          <p:nvPr/>
        </p:nvSpPr>
        <p:spPr>
          <a:xfrm>
            <a:off x="0" y="0"/>
            <a:ext cx="2667000" cy="6858000"/>
          </a:xfrm>
          <a:custGeom>
            <a:avLst/>
            <a:gdLst>
              <a:gd name="connsiteX0" fmla="*/ 0 w 2543175"/>
              <a:gd name="connsiteY0" fmla="*/ 0 h 6848475"/>
              <a:gd name="connsiteX1" fmla="*/ 2533650 w 2543175"/>
              <a:gd name="connsiteY1" fmla="*/ 0 h 6848475"/>
              <a:gd name="connsiteX2" fmla="*/ 2543175 w 2543175"/>
              <a:gd name="connsiteY2" fmla="*/ 114300 h 6848475"/>
              <a:gd name="connsiteX3" fmla="*/ 2419350 w 2543175"/>
              <a:gd name="connsiteY3" fmla="*/ 371475 h 6848475"/>
              <a:gd name="connsiteX4" fmla="*/ 2076450 w 2543175"/>
              <a:gd name="connsiteY4" fmla="*/ 476250 h 6848475"/>
              <a:gd name="connsiteX5" fmla="*/ 1019175 w 2543175"/>
              <a:gd name="connsiteY5" fmla="*/ 476250 h 6848475"/>
              <a:gd name="connsiteX6" fmla="*/ 561975 w 2543175"/>
              <a:gd name="connsiteY6" fmla="*/ 590550 h 6848475"/>
              <a:gd name="connsiteX7" fmla="*/ 438150 w 2543175"/>
              <a:gd name="connsiteY7" fmla="*/ 1047750 h 6848475"/>
              <a:gd name="connsiteX8" fmla="*/ 438150 w 2543175"/>
              <a:gd name="connsiteY8" fmla="*/ 5810250 h 6848475"/>
              <a:gd name="connsiteX9" fmla="*/ 581025 w 2543175"/>
              <a:gd name="connsiteY9" fmla="*/ 6257925 h 6848475"/>
              <a:gd name="connsiteX10" fmla="*/ 1095375 w 2543175"/>
              <a:gd name="connsiteY10" fmla="*/ 6362700 h 6848475"/>
              <a:gd name="connsiteX11" fmla="*/ 2143125 w 2543175"/>
              <a:gd name="connsiteY11" fmla="*/ 6362700 h 6848475"/>
              <a:gd name="connsiteX12" fmla="*/ 2476500 w 2543175"/>
              <a:gd name="connsiteY12" fmla="*/ 6534150 h 6848475"/>
              <a:gd name="connsiteX13" fmla="*/ 2543175 w 2543175"/>
              <a:gd name="connsiteY13" fmla="*/ 6781800 h 6848475"/>
              <a:gd name="connsiteX14" fmla="*/ 2514600 w 2543175"/>
              <a:gd name="connsiteY14" fmla="*/ 6848475 h 6848475"/>
              <a:gd name="connsiteX15" fmla="*/ 0 w 2543175"/>
              <a:gd name="connsiteY15" fmla="*/ 6848475 h 6848475"/>
              <a:gd name="connsiteX16" fmla="*/ 0 w 2543175"/>
              <a:gd name="connsiteY16" fmla="*/ 0 h 6848475"/>
              <a:gd name="connsiteX0" fmla="*/ 0 w 2638425"/>
              <a:gd name="connsiteY0" fmla="*/ 0 h 6848475"/>
              <a:gd name="connsiteX1" fmla="*/ 2628900 w 2638425"/>
              <a:gd name="connsiteY1" fmla="*/ 0 h 6848475"/>
              <a:gd name="connsiteX2" fmla="*/ 2638425 w 2638425"/>
              <a:gd name="connsiteY2" fmla="*/ 114300 h 6848475"/>
              <a:gd name="connsiteX3" fmla="*/ 2514600 w 2638425"/>
              <a:gd name="connsiteY3" fmla="*/ 371475 h 6848475"/>
              <a:gd name="connsiteX4" fmla="*/ 2171700 w 2638425"/>
              <a:gd name="connsiteY4" fmla="*/ 476250 h 6848475"/>
              <a:gd name="connsiteX5" fmla="*/ 1114425 w 2638425"/>
              <a:gd name="connsiteY5" fmla="*/ 476250 h 6848475"/>
              <a:gd name="connsiteX6" fmla="*/ 657225 w 2638425"/>
              <a:gd name="connsiteY6" fmla="*/ 590550 h 6848475"/>
              <a:gd name="connsiteX7" fmla="*/ 533400 w 2638425"/>
              <a:gd name="connsiteY7" fmla="*/ 1047750 h 6848475"/>
              <a:gd name="connsiteX8" fmla="*/ 533400 w 2638425"/>
              <a:gd name="connsiteY8" fmla="*/ 5810250 h 6848475"/>
              <a:gd name="connsiteX9" fmla="*/ 676275 w 2638425"/>
              <a:gd name="connsiteY9" fmla="*/ 6257925 h 6848475"/>
              <a:gd name="connsiteX10" fmla="*/ 1190625 w 2638425"/>
              <a:gd name="connsiteY10" fmla="*/ 6362700 h 6848475"/>
              <a:gd name="connsiteX11" fmla="*/ 2238375 w 2638425"/>
              <a:gd name="connsiteY11" fmla="*/ 6362700 h 6848475"/>
              <a:gd name="connsiteX12" fmla="*/ 2571750 w 2638425"/>
              <a:gd name="connsiteY12" fmla="*/ 6534150 h 6848475"/>
              <a:gd name="connsiteX13" fmla="*/ 2638425 w 2638425"/>
              <a:gd name="connsiteY13" fmla="*/ 6781800 h 6848475"/>
              <a:gd name="connsiteX14" fmla="*/ 2609850 w 2638425"/>
              <a:gd name="connsiteY14" fmla="*/ 6848475 h 6848475"/>
              <a:gd name="connsiteX15" fmla="*/ 95250 w 2638425"/>
              <a:gd name="connsiteY15" fmla="*/ 6848475 h 6848475"/>
              <a:gd name="connsiteX16" fmla="*/ 0 w 2638425"/>
              <a:gd name="connsiteY16" fmla="*/ 0 h 6848475"/>
              <a:gd name="connsiteX0" fmla="*/ 0 w 2638425"/>
              <a:gd name="connsiteY0" fmla="*/ 0 h 6858000"/>
              <a:gd name="connsiteX1" fmla="*/ 2628900 w 2638425"/>
              <a:gd name="connsiteY1" fmla="*/ 0 h 6858000"/>
              <a:gd name="connsiteX2" fmla="*/ 2638425 w 2638425"/>
              <a:gd name="connsiteY2" fmla="*/ 114300 h 6858000"/>
              <a:gd name="connsiteX3" fmla="*/ 2514600 w 2638425"/>
              <a:gd name="connsiteY3" fmla="*/ 371475 h 6858000"/>
              <a:gd name="connsiteX4" fmla="*/ 2171700 w 2638425"/>
              <a:gd name="connsiteY4" fmla="*/ 476250 h 6858000"/>
              <a:gd name="connsiteX5" fmla="*/ 1114425 w 2638425"/>
              <a:gd name="connsiteY5" fmla="*/ 476250 h 6858000"/>
              <a:gd name="connsiteX6" fmla="*/ 657225 w 2638425"/>
              <a:gd name="connsiteY6" fmla="*/ 590550 h 6858000"/>
              <a:gd name="connsiteX7" fmla="*/ 533400 w 2638425"/>
              <a:gd name="connsiteY7" fmla="*/ 1047750 h 6858000"/>
              <a:gd name="connsiteX8" fmla="*/ 533400 w 2638425"/>
              <a:gd name="connsiteY8" fmla="*/ 5810250 h 6858000"/>
              <a:gd name="connsiteX9" fmla="*/ 676275 w 2638425"/>
              <a:gd name="connsiteY9" fmla="*/ 6257925 h 6858000"/>
              <a:gd name="connsiteX10" fmla="*/ 1190625 w 2638425"/>
              <a:gd name="connsiteY10" fmla="*/ 6362700 h 6858000"/>
              <a:gd name="connsiteX11" fmla="*/ 2238375 w 2638425"/>
              <a:gd name="connsiteY11" fmla="*/ 6362700 h 6858000"/>
              <a:gd name="connsiteX12" fmla="*/ 2571750 w 2638425"/>
              <a:gd name="connsiteY12" fmla="*/ 6534150 h 6858000"/>
              <a:gd name="connsiteX13" fmla="*/ 2638425 w 2638425"/>
              <a:gd name="connsiteY13" fmla="*/ 6781800 h 6858000"/>
              <a:gd name="connsiteX14" fmla="*/ 2609850 w 2638425"/>
              <a:gd name="connsiteY14" fmla="*/ 6848475 h 6858000"/>
              <a:gd name="connsiteX15" fmla="*/ 0 w 2638425"/>
              <a:gd name="connsiteY15" fmla="*/ 6858000 h 6858000"/>
              <a:gd name="connsiteX16" fmla="*/ 0 w 2638425"/>
              <a:gd name="connsiteY16" fmla="*/ 0 h 6858000"/>
              <a:gd name="connsiteX0" fmla="*/ 0 w 2638425"/>
              <a:gd name="connsiteY0" fmla="*/ 0 h 6858000"/>
              <a:gd name="connsiteX1" fmla="*/ 2628900 w 2638425"/>
              <a:gd name="connsiteY1" fmla="*/ 0 h 6858000"/>
              <a:gd name="connsiteX2" fmla="*/ 2638425 w 2638425"/>
              <a:gd name="connsiteY2" fmla="*/ 114300 h 6858000"/>
              <a:gd name="connsiteX3" fmla="*/ 2514600 w 2638425"/>
              <a:gd name="connsiteY3" fmla="*/ 371475 h 6858000"/>
              <a:gd name="connsiteX4" fmla="*/ 2171700 w 2638425"/>
              <a:gd name="connsiteY4" fmla="*/ 476250 h 6858000"/>
              <a:gd name="connsiteX5" fmla="*/ 1114425 w 2638425"/>
              <a:gd name="connsiteY5" fmla="*/ 476250 h 6858000"/>
              <a:gd name="connsiteX6" fmla="*/ 657225 w 2638425"/>
              <a:gd name="connsiteY6" fmla="*/ 590550 h 6858000"/>
              <a:gd name="connsiteX7" fmla="*/ 533400 w 2638425"/>
              <a:gd name="connsiteY7" fmla="*/ 1047750 h 6858000"/>
              <a:gd name="connsiteX8" fmla="*/ 533400 w 2638425"/>
              <a:gd name="connsiteY8" fmla="*/ 5810250 h 6858000"/>
              <a:gd name="connsiteX9" fmla="*/ 676275 w 2638425"/>
              <a:gd name="connsiteY9" fmla="*/ 6257925 h 6858000"/>
              <a:gd name="connsiteX10" fmla="*/ 1190625 w 2638425"/>
              <a:gd name="connsiteY10" fmla="*/ 6362700 h 6858000"/>
              <a:gd name="connsiteX11" fmla="*/ 2238375 w 2638425"/>
              <a:gd name="connsiteY11" fmla="*/ 6362700 h 6858000"/>
              <a:gd name="connsiteX12" fmla="*/ 2571750 w 2638425"/>
              <a:gd name="connsiteY12" fmla="*/ 6534150 h 6858000"/>
              <a:gd name="connsiteX13" fmla="*/ 2638425 w 2638425"/>
              <a:gd name="connsiteY13" fmla="*/ 6781800 h 6858000"/>
              <a:gd name="connsiteX14" fmla="*/ 2613025 w 2638425"/>
              <a:gd name="connsiteY14" fmla="*/ 6857999 h 6858000"/>
              <a:gd name="connsiteX15" fmla="*/ 0 w 2638425"/>
              <a:gd name="connsiteY15" fmla="*/ 6858000 h 6858000"/>
              <a:gd name="connsiteX16" fmla="*/ 0 w 2638425"/>
              <a:gd name="connsiteY16" fmla="*/ 0 h 6858000"/>
              <a:gd name="connsiteX0" fmla="*/ 0 w 2644775"/>
              <a:gd name="connsiteY0" fmla="*/ 0 h 6858000"/>
              <a:gd name="connsiteX1" fmla="*/ 2628900 w 2644775"/>
              <a:gd name="connsiteY1" fmla="*/ 0 h 6858000"/>
              <a:gd name="connsiteX2" fmla="*/ 2638425 w 2644775"/>
              <a:gd name="connsiteY2" fmla="*/ 114300 h 6858000"/>
              <a:gd name="connsiteX3" fmla="*/ 2514600 w 2644775"/>
              <a:gd name="connsiteY3" fmla="*/ 371475 h 6858000"/>
              <a:gd name="connsiteX4" fmla="*/ 2171700 w 2644775"/>
              <a:gd name="connsiteY4" fmla="*/ 476250 h 6858000"/>
              <a:gd name="connsiteX5" fmla="*/ 1114425 w 2644775"/>
              <a:gd name="connsiteY5" fmla="*/ 476250 h 6858000"/>
              <a:gd name="connsiteX6" fmla="*/ 657225 w 2644775"/>
              <a:gd name="connsiteY6" fmla="*/ 590550 h 6858000"/>
              <a:gd name="connsiteX7" fmla="*/ 533400 w 2644775"/>
              <a:gd name="connsiteY7" fmla="*/ 1047750 h 6858000"/>
              <a:gd name="connsiteX8" fmla="*/ 533400 w 2644775"/>
              <a:gd name="connsiteY8" fmla="*/ 5810250 h 6858000"/>
              <a:gd name="connsiteX9" fmla="*/ 676275 w 2644775"/>
              <a:gd name="connsiteY9" fmla="*/ 6257925 h 6858000"/>
              <a:gd name="connsiteX10" fmla="*/ 1190625 w 2644775"/>
              <a:gd name="connsiteY10" fmla="*/ 6362700 h 6858000"/>
              <a:gd name="connsiteX11" fmla="*/ 2238375 w 2644775"/>
              <a:gd name="connsiteY11" fmla="*/ 6362700 h 6858000"/>
              <a:gd name="connsiteX12" fmla="*/ 2571750 w 2644775"/>
              <a:gd name="connsiteY12" fmla="*/ 6534150 h 6858000"/>
              <a:gd name="connsiteX13" fmla="*/ 2644775 w 2644775"/>
              <a:gd name="connsiteY13" fmla="*/ 6781800 h 6858000"/>
              <a:gd name="connsiteX14" fmla="*/ 2613025 w 2644775"/>
              <a:gd name="connsiteY14" fmla="*/ 6857999 h 6858000"/>
              <a:gd name="connsiteX15" fmla="*/ 0 w 2644775"/>
              <a:gd name="connsiteY15" fmla="*/ 6858000 h 6858000"/>
              <a:gd name="connsiteX16" fmla="*/ 0 w 2644775"/>
              <a:gd name="connsiteY16" fmla="*/ 0 h 6858000"/>
              <a:gd name="connsiteX0" fmla="*/ 0 w 3053821"/>
              <a:gd name="connsiteY0" fmla="*/ 0 h 6858000"/>
              <a:gd name="connsiteX1" fmla="*/ 2628900 w 3053821"/>
              <a:gd name="connsiteY1" fmla="*/ 0 h 6858000"/>
              <a:gd name="connsiteX2" fmla="*/ 2638425 w 3053821"/>
              <a:gd name="connsiteY2" fmla="*/ 114300 h 6858000"/>
              <a:gd name="connsiteX3" fmla="*/ 2514600 w 3053821"/>
              <a:gd name="connsiteY3" fmla="*/ 371475 h 6858000"/>
              <a:gd name="connsiteX4" fmla="*/ 2171700 w 3053821"/>
              <a:gd name="connsiteY4" fmla="*/ 476250 h 6858000"/>
              <a:gd name="connsiteX5" fmla="*/ 1114425 w 3053821"/>
              <a:gd name="connsiteY5" fmla="*/ 476250 h 6858000"/>
              <a:gd name="connsiteX6" fmla="*/ 657225 w 3053821"/>
              <a:gd name="connsiteY6" fmla="*/ 590550 h 6858000"/>
              <a:gd name="connsiteX7" fmla="*/ 533400 w 3053821"/>
              <a:gd name="connsiteY7" fmla="*/ 1047750 h 6858000"/>
              <a:gd name="connsiteX8" fmla="*/ 533400 w 3053821"/>
              <a:gd name="connsiteY8" fmla="*/ 5810250 h 6858000"/>
              <a:gd name="connsiteX9" fmla="*/ 676275 w 3053821"/>
              <a:gd name="connsiteY9" fmla="*/ 6257925 h 6858000"/>
              <a:gd name="connsiteX10" fmla="*/ 1190625 w 3053821"/>
              <a:gd name="connsiteY10" fmla="*/ 6362700 h 6858000"/>
              <a:gd name="connsiteX11" fmla="*/ 2238375 w 3053821"/>
              <a:gd name="connsiteY11" fmla="*/ 6362700 h 6858000"/>
              <a:gd name="connsiteX12" fmla="*/ 2571750 w 3053821"/>
              <a:gd name="connsiteY12" fmla="*/ 6534150 h 6858000"/>
              <a:gd name="connsiteX13" fmla="*/ 2644775 w 3053821"/>
              <a:gd name="connsiteY13" fmla="*/ 6781800 h 6858000"/>
              <a:gd name="connsiteX14" fmla="*/ 2613025 w 3053821"/>
              <a:gd name="connsiteY14" fmla="*/ 6857999 h 6858000"/>
              <a:gd name="connsiteX15" fmla="*/ 0 w 3053821"/>
              <a:gd name="connsiteY15" fmla="*/ 6858000 h 6858000"/>
              <a:gd name="connsiteX16" fmla="*/ 0 w 3053821"/>
              <a:gd name="connsiteY16" fmla="*/ 0 h 6858000"/>
              <a:gd name="connsiteX0" fmla="*/ 0 w 3053821"/>
              <a:gd name="connsiteY0" fmla="*/ 0 h 6858000"/>
              <a:gd name="connsiteX1" fmla="*/ 2628900 w 3053821"/>
              <a:gd name="connsiteY1" fmla="*/ 0 h 6858000"/>
              <a:gd name="connsiteX2" fmla="*/ 2638425 w 3053821"/>
              <a:gd name="connsiteY2" fmla="*/ 114300 h 6858000"/>
              <a:gd name="connsiteX3" fmla="*/ 2514600 w 3053821"/>
              <a:gd name="connsiteY3" fmla="*/ 371475 h 6858000"/>
              <a:gd name="connsiteX4" fmla="*/ 2171700 w 3053821"/>
              <a:gd name="connsiteY4" fmla="*/ 476250 h 6858000"/>
              <a:gd name="connsiteX5" fmla="*/ 1114425 w 3053821"/>
              <a:gd name="connsiteY5" fmla="*/ 476250 h 6858000"/>
              <a:gd name="connsiteX6" fmla="*/ 657225 w 3053821"/>
              <a:gd name="connsiteY6" fmla="*/ 590550 h 6858000"/>
              <a:gd name="connsiteX7" fmla="*/ 533400 w 3053821"/>
              <a:gd name="connsiteY7" fmla="*/ 1047750 h 6858000"/>
              <a:gd name="connsiteX8" fmla="*/ 533400 w 3053821"/>
              <a:gd name="connsiteY8" fmla="*/ 5810250 h 6858000"/>
              <a:gd name="connsiteX9" fmla="*/ 676275 w 3053821"/>
              <a:gd name="connsiteY9" fmla="*/ 6257925 h 6858000"/>
              <a:gd name="connsiteX10" fmla="*/ 1190625 w 3053821"/>
              <a:gd name="connsiteY10" fmla="*/ 6362700 h 6858000"/>
              <a:gd name="connsiteX11" fmla="*/ 2238375 w 3053821"/>
              <a:gd name="connsiteY11" fmla="*/ 6362700 h 6858000"/>
              <a:gd name="connsiteX12" fmla="*/ 2571750 w 3053821"/>
              <a:gd name="connsiteY12" fmla="*/ 6534150 h 6858000"/>
              <a:gd name="connsiteX13" fmla="*/ 2644775 w 3053821"/>
              <a:gd name="connsiteY13" fmla="*/ 6781800 h 6858000"/>
              <a:gd name="connsiteX14" fmla="*/ 2613025 w 3053821"/>
              <a:gd name="connsiteY14" fmla="*/ 6857999 h 6858000"/>
              <a:gd name="connsiteX15" fmla="*/ 0 w 3053821"/>
              <a:gd name="connsiteY15" fmla="*/ 6858000 h 6858000"/>
              <a:gd name="connsiteX16" fmla="*/ 0 w 3053821"/>
              <a:gd name="connsiteY16" fmla="*/ 0 h 6858000"/>
              <a:gd name="connsiteX0" fmla="*/ 0 w 2651654"/>
              <a:gd name="connsiteY0" fmla="*/ 0 h 6858000"/>
              <a:gd name="connsiteX1" fmla="*/ 2628900 w 2651654"/>
              <a:gd name="connsiteY1" fmla="*/ 0 h 6858000"/>
              <a:gd name="connsiteX2" fmla="*/ 2638425 w 2651654"/>
              <a:gd name="connsiteY2" fmla="*/ 114300 h 6858000"/>
              <a:gd name="connsiteX3" fmla="*/ 2514600 w 2651654"/>
              <a:gd name="connsiteY3" fmla="*/ 371475 h 6858000"/>
              <a:gd name="connsiteX4" fmla="*/ 2171700 w 2651654"/>
              <a:gd name="connsiteY4" fmla="*/ 476250 h 6858000"/>
              <a:gd name="connsiteX5" fmla="*/ 1114425 w 2651654"/>
              <a:gd name="connsiteY5" fmla="*/ 476250 h 6858000"/>
              <a:gd name="connsiteX6" fmla="*/ 657225 w 2651654"/>
              <a:gd name="connsiteY6" fmla="*/ 590550 h 6858000"/>
              <a:gd name="connsiteX7" fmla="*/ 533400 w 2651654"/>
              <a:gd name="connsiteY7" fmla="*/ 1047750 h 6858000"/>
              <a:gd name="connsiteX8" fmla="*/ 533400 w 2651654"/>
              <a:gd name="connsiteY8" fmla="*/ 5810250 h 6858000"/>
              <a:gd name="connsiteX9" fmla="*/ 676275 w 2651654"/>
              <a:gd name="connsiteY9" fmla="*/ 6257925 h 6858000"/>
              <a:gd name="connsiteX10" fmla="*/ 1190625 w 2651654"/>
              <a:gd name="connsiteY10" fmla="*/ 6362700 h 6858000"/>
              <a:gd name="connsiteX11" fmla="*/ 2238375 w 2651654"/>
              <a:gd name="connsiteY11" fmla="*/ 6362700 h 6858000"/>
              <a:gd name="connsiteX12" fmla="*/ 2571750 w 2651654"/>
              <a:gd name="connsiteY12" fmla="*/ 6534150 h 6858000"/>
              <a:gd name="connsiteX13" fmla="*/ 2644775 w 2651654"/>
              <a:gd name="connsiteY13" fmla="*/ 6781800 h 6858000"/>
              <a:gd name="connsiteX14" fmla="*/ 2613025 w 2651654"/>
              <a:gd name="connsiteY14" fmla="*/ 6857999 h 6858000"/>
              <a:gd name="connsiteX15" fmla="*/ 0 w 2651654"/>
              <a:gd name="connsiteY15" fmla="*/ 6858000 h 6858000"/>
              <a:gd name="connsiteX16" fmla="*/ 0 w 2651654"/>
              <a:gd name="connsiteY16" fmla="*/ 0 h 6858000"/>
              <a:gd name="connsiteX0" fmla="*/ 0 w 2645304"/>
              <a:gd name="connsiteY0" fmla="*/ 0 h 6858000"/>
              <a:gd name="connsiteX1" fmla="*/ 2628900 w 2645304"/>
              <a:gd name="connsiteY1" fmla="*/ 0 h 6858000"/>
              <a:gd name="connsiteX2" fmla="*/ 2638425 w 2645304"/>
              <a:gd name="connsiteY2" fmla="*/ 114300 h 6858000"/>
              <a:gd name="connsiteX3" fmla="*/ 2514600 w 2645304"/>
              <a:gd name="connsiteY3" fmla="*/ 371475 h 6858000"/>
              <a:gd name="connsiteX4" fmla="*/ 2171700 w 2645304"/>
              <a:gd name="connsiteY4" fmla="*/ 476250 h 6858000"/>
              <a:gd name="connsiteX5" fmla="*/ 1114425 w 2645304"/>
              <a:gd name="connsiteY5" fmla="*/ 476250 h 6858000"/>
              <a:gd name="connsiteX6" fmla="*/ 657225 w 2645304"/>
              <a:gd name="connsiteY6" fmla="*/ 590550 h 6858000"/>
              <a:gd name="connsiteX7" fmla="*/ 533400 w 2645304"/>
              <a:gd name="connsiteY7" fmla="*/ 1047750 h 6858000"/>
              <a:gd name="connsiteX8" fmla="*/ 533400 w 2645304"/>
              <a:gd name="connsiteY8" fmla="*/ 5810250 h 6858000"/>
              <a:gd name="connsiteX9" fmla="*/ 676275 w 2645304"/>
              <a:gd name="connsiteY9" fmla="*/ 6257925 h 6858000"/>
              <a:gd name="connsiteX10" fmla="*/ 1190625 w 2645304"/>
              <a:gd name="connsiteY10" fmla="*/ 6362700 h 6858000"/>
              <a:gd name="connsiteX11" fmla="*/ 2238375 w 2645304"/>
              <a:gd name="connsiteY11" fmla="*/ 6362700 h 6858000"/>
              <a:gd name="connsiteX12" fmla="*/ 2571750 w 2645304"/>
              <a:gd name="connsiteY12" fmla="*/ 6534150 h 6858000"/>
              <a:gd name="connsiteX13" fmla="*/ 2644775 w 2645304"/>
              <a:gd name="connsiteY13" fmla="*/ 6781800 h 6858000"/>
              <a:gd name="connsiteX14" fmla="*/ 2613025 w 2645304"/>
              <a:gd name="connsiteY14" fmla="*/ 6857999 h 6858000"/>
              <a:gd name="connsiteX15" fmla="*/ 0 w 2645304"/>
              <a:gd name="connsiteY15" fmla="*/ 6858000 h 6858000"/>
              <a:gd name="connsiteX16" fmla="*/ 0 w 2645304"/>
              <a:gd name="connsiteY16" fmla="*/ 0 h 6858000"/>
              <a:gd name="connsiteX0" fmla="*/ 0 w 2645304"/>
              <a:gd name="connsiteY0" fmla="*/ 0 h 6858000"/>
              <a:gd name="connsiteX1" fmla="*/ 2628900 w 2645304"/>
              <a:gd name="connsiteY1" fmla="*/ 0 h 6858000"/>
              <a:gd name="connsiteX2" fmla="*/ 2638425 w 2645304"/>
              <a:gd name="connsiteY2" fmla="*/ 114300 h 6858000"/>
              <a:gd name="connsiteX3" fmla="*/ 2514600 w 2645304"/>
              <a:gd name="connsiteY3" fmla="*/ 371475 h 6858000"/>
              <a:gd name="connsiteX4" fmla="*/ 2171700 w 2645304"/>
              <a:gd name="connsiteY4" fmla="*/ 476250 h 6858000"/>
              <a:gd name="connsiteX5" fmla="*/ 1114425 w 2645304"/>
              <a:gd name="connsiteY5" fmla="*/ 476250 h 6858000"/>
              <a:gd name="connsiteX6" fmla="*/ 657225 w 2645304"/>
              <a:gd name="connsiteY6" fmla="*/ 590550 h 6858000"/>
              <a:gd name="connsiteX7" fmla="*/ 533400 w 2645304"/>
              <a:gd name="connsiteY7" fmla="*/ 1047750 h 6858000"/>
              <a:gd name="connsiteX8" fmla="*/ 533400 w 2645304"/>
              <a:gd name="connsiteY8" fmla="*/ 5810250 h 6858000"/>
              <a:gd name="connsiteX9" fmla="*/ 676275 w 2645304"/>
              <a:gd name="connsiteY9" fmla="*/ 6257925 h 6858000"/>
              <a:gd name="connsiteX10" fmla="*/ 1190625 w 2645304"/>
              <a:gd name="connsiteY10" fmla="*/ 6362700 h 6858000"/>
              <a:gd name="connsiteX11" fmla="*/ 2238375 w 2645304"/>
              <a:gd name="connsiteY11" fmla="*/ 6362700 h 6858000"/>
              <a:gd name="connsiteX12" fmla="*/ 2571750 w 2645304"/>
              <a:gd name="connsiteY12" fmla="*/ 6534150 h 6858000"/>
              <a:gd name="connsiteX13" fmla="*/ 2644775 w 2645304"/>
              <a:gd name="connsiteY13" fmla="*/ 6781800 h 6858000"/>
              <a:gd name="connsiteX14" fmla="*/ 2613025 w 2645304"/>
              <a:gd name="connsiteY14" fmla="*/ 6857999 h 6858000"/>
              <a:gd name="connsiteX15" fmla="*/ 0 w 2645304"/>
              <a:gd name="connsiteY15" fmla="*/ 6858000 h 6858000"/>
              <a:gd name="connsiteX16" fmla="*/ 0 w 2645304"/>
              <a:gd name="connsiteY16" fmla="*/ 0 h 6858000"/>
              <a:gd name="connsiteX0" fmla="*/ 0 w 2645304"/>
              <a:gd name="connsiteY0" fmla="*/ 0 h 6858000"/>
              <a:gd name="connsiteX1" fmla="*/ 2628900 w 2645304"/>
              <a:gd name="connsiteY1" fmla="*/ 0 h 6858000"/>
              <a:gd name="connsiteX2" fmla="*/ 2638425 w 2645304"/>
              <a:gd name="connsiteY2" fmla="*/ 114300 h 6858000"/>
              <a:gd name="connsiteX3" fmla="*/ 2514600 w 2645304"/>
              <a:gd name="connsiteY3" fmla="*/ 371475 h 6858000"/>
              <a:gd name="connsiteX4" fmla="*/ 2171700 w 2645304"/>
              <a:gd name="connsiteY4" fmla="*/ 476250 h 6858000"/>
              <a:gd name="connsiteX5" fmla="*/ 1114425 w 2645304"/>
              <a:gd name="connsiteY5" fmla="*/ 476250 h 6858000"/>
              <a:gd name="connsiteX6" fmla="*/ 657225 w 2645304"/>
              <a:gd name="connsiteY6" fmla="*/ 590550 h 6858000"/>
              <a:gd name="connsiteX7" fmla="*/ 533400 w 2645304"/>
              <a:gd name="connsiteY7" fmla="*/ 1047750 h 6858000"/>
              <a:gd name="connsiteX8" fmla="*/ 533400 w 2645304"/>
              <a:gd name="connsiteY8" fmla="*/ 5810250 h 6858000"/>
              <a:gd name="connsiteX9" fmla="*/ 676275 w 2645304"/>
              <a:gd name="connsiteY9" fmla="*/ 6257925 h 6858000"/>
              <a:gd name="connsiteX10" fmla="*/ 1190625 w 2645304"/>
              <a:gd name="connsiteY10" fmla="*/ 6362700 h 6858000"/>
              <a:gd name="connsiteX11" fmla="*/ 2238375 w 2645304"/>
              <a:gd name="connsiteY11" fmla="*/ 6362700 h 6858000"/>
              <a:gd name="connsiteX12" fmla="*/ 2571750 w 2645304"/>
              <a:gd name="connsiteY12" fmla="*/ 6534150 h 6858000"/>
              <a:gd name="connsiteX13" fmla="*/ 2644775 w 2645304"/>
              <a:gd name="connsiteY13" fmla="*/ 6781800 h 6858000"/>
              <a:gd name="connsiteX14" fmla="*/ 2613025 w 2645304"/>
              <a:gd name="connsiteY14" fmla="*/ 6857999 h 6858000"/>
              <a:gd name="connsiteX15" fmla="*/ 0 w 2645304"/>
              <a:gd name="connsiteY15" fmla="*/ 6858000 h 6858000"/>
              <a:gd name="connsiteX16" fmla="*/ 0 w 2645304"/>
              <a:gd name="connsiteY16" fmla="*/ 0 h 6858000"/>
              <a:gd name="connsiteX0" fmla="*/ 0 w 2645304"/>
              <a:gd name="connsiteY0" fmla="*/ 0 h 6858000"/>
              <a:gd name="connsiteX1" fmla="*/ 2628900 w 2645304"/>
              <a:gd name="connsiteY1" fmla="*/ 0 h 6858000"/>
              <a:gd name="connsiteX2" fmla="*/ 2638425 w 2645304"/>
              <a:gd name="connsiteY2" fmla="*/ 114300 h 6858000"/>
              <a:gd name="connsiteX3" fmla="*/ 2514600 w 2645304"/>
              <a:gd name="connsiteY3" fmla="*/ 371475 h 6858000"/>
              <a:gd name="connsiteX4" fmla="*/ 2171700 w 2645304"/>
              <a:gd name="connsiteY4" fmla="*/ 476250 h 6858000"/>
              <a:gd name="connsiteX5" fmla="*/ 1114425 w 2645304"/>
              <a:gd name="connsiteY5" fmla="*/ 476250 h 6858000"/>
              <a:gd name="connsiteX6" fmla="*/ 657225 w 2645304"/>
              <a:gd name="connsiteY6" fmla="*/ 590550 h 6858000"/>
              <a:gd name="connsiteX7" fmla="*/ 533400 w 2645304"/>
              <a:gd name="connsiteY7" fmla="*/ 1047750 h 6858000"/>
              <a:gd name="connsiteX8" fmla="*/ 533400 w 2645304"/>
              <a:gd name="connsiteY8" fmla="*/ 5810250 h 6858000"/>
              <a:gd name="connsiteX9" fmla="*/ 676275 w 2645304"/>
              <a:gd name="connsiteY9" fmla="*/ 6257925 h 6858000"/>
              <a:gd name="connsiteX10" fmla="*/ 1190625 w 2645304"/>
              <a:gd name="connsiteY10" fmla="*/ 6362700 h 6858000"/>
              <a:gd name="connsiteX11" fmla="*/ 2238375 w 2645304"/>
              <a:gd name="connsiteY11" fmla="*/ 6362700 h 6858000"/>
              <a:gd name="connsiteX12" fmla="*/ 2571750 w 2645304"/>
              <a:gd name="connsiteY12" fmla="*/ 6534150 h 6858000"/>
              <a:gd name="connsiteX13" fmla="*/ 2644775 w 2645304"/>
              <a:gd name="connsiteY13" fmla="*/ 6781800 h 6858000"/>
              <a:gd name="connsiteX14" fmla="*/ 2613025 w 2645304"/>
              <a:gd name="connsiteY14" fmla="*/ 6857999 h 6858000"/>
              <a:gd name="connsiteX15" fmla="*/ 0 w 2645304"/>
              <a:gd name="connsiteY15" fmla="*/ 6858000 h 6858000"/>
              <a:gd name="connsiteX16" fmla="*/ 0 w 2645304"/>
              <a:gd name="connsiteY16" fmla="*/ 0 h 6858000"/>
              <a:gd name="connsiteX0" fmla="*/ 0 w 2648479"/>
              <a:gd name="connsiteY0" fmla="*/ 0 h 6858000"/>
              <a:gd name="connsiteX1" fmla="*/ 2628900 w 2648479"/>
              <a:gd name="connsiteY1" fmla="*/ 0 h 6858000"/>
              <a:gd name="connsiteX2" fmla="*/ 2638425 w 2648479"/>
              <a:gd name="connsiteY2" fmla="*/ 114300 h 6858000"/>
              <a:gd name="connsiteX3" fmla="*/ 2514600 w 2648479"/>
              <a:gd name="connsiteY3" fmla="*/ 371475 h 6858000"/>
              <a:gd name="connsiteX4" fmla="*/ 2171700 w 2648479"/>
              <a:gd name="connsiteY4" fmla="*/ 476250 h 6858000"/>
              <a:gd name="connsiteX5" fmla="*/ 1114425 w 2648479"/>
              <a:gd name="connsiteY5" fmla="*/ 476250 h 6858000"/>
              <a:gd name="connsiteX6" fmla="*/ 657225 w 2648479"/>
              <a:gd name="connsiteY6" fmla="*/ 590550 h 6858000"/>
              <a:gd name="connsiteX7" fmla="*/ 533400 w 2648479"/>
              <a:gd name="connsiteY7" fmla="*/ 1047750 h 6858000"/>
              <a:gd name="connsiteX8" fmla="*/ 533400 w 2648479"/>
              <a:gd name="connsiteY8" fmla="*/ 5810250 h 6858000"/>
              <a:gd name="connsiteX9" fmla="*/ 676275 w 2648479"/>
              <a:gd name="connsiteY9" fmla="*/ 6257925 h 6858000"/>
              <a:gd name="connsiteX10" fmla="*/ 1190625 w 2648479"/>
              <a:gd name="connsiteY10" fmla="*/ 6362700 h 6858000"/>
              <a:gd name="connsiteX11" fmla="*/ 2238375 w 2648479"/>
              <a:gd name="connsiteY11" fmla="*/ 6362700 h 6858000"/>
              <a:gd name="connsiteX12" fmla="*/ 2571750 w 2648479"/>
              <a:gd name="connsiteY12" fmla="*/ 6534150 h 6858000"/>
              <a:gd name="connsiteX13" fmla="*/ 2647950 w 2648479"/>
              <a:gd name="connsiteY13" fmla="*/ 6737350 h 6858000"/>
              <a:gd name="connsiteX14" fmla="*/ 2613025 w 2648479"/>
              <a:gd name="connsiteY14" fmla="*/ 6857999 h 6858000"/>
              <a:gd name="connsiteX15" fmla="*/ 0 w 2648479"/>
              <a:gd name="connsiteY15" fmla="*/ 6858000 h 6858000"/>
              <a:gd name="connsiteX16" fmla="*/ 0 w 2648479"/>
              <a:gd name="connsiteY16" fmla="*/ 0 h 6858000"/>
              <a:gd name="connsiteX0" fmla="*/ 0 w 2657475"/>
              <a:gd name="connsiteY0" fmla="*/ 0 h 6858000"/>
              <a:gd name="connsiteX1" fmla="*/ 2628900 w 2657475"/>
              <a:gd name="connsiteY1" fmla="*/ 0 h 6858000"/>
              <a:gd name="connsiteX2" fmla="*/ 2638425 w 2657475"/>
              <a:gd name="connsiteY2" fmla="*/ 114300 h 6858000"/>
              <a:gd name="connsiteX3" fmla="*/ 2514600 w 2657475"/>
              <a:gd name="connsiteY3" fmla="*/ 371475 h 6858000"/>
              <a:gd name="connsiteX4" fmla="*/ 2171700 w 2657475"/>
              <a:gd name="connsiteY4" fmla="*/ 476250 h 6858000"/>
              <a:gd name="connsiteX5" fmla="*/ 1114425 w 2657475"/>
              <a:gd name="connsiteY5" fmla="*/ 476250 h 6858000"/>
              <a:gd name="connsiteX6" fmla="*/ 657225 w 2657475"/>
              <a:gd name="connsiteY6" fmla="*/ 590550 h 6858000"/>
              <a:gd name="connsiteX7" fmla="*/ 533400 w 2657475"/>
              <a:gd name="connsiteY7" fmla="*/ 1047750 h 6858000"/>
              <a:gd name="connsiteX8" fmla="*/ 533400 w 2657475"/>
              <a:gd name="connsiteY8" fmla="*/ 5810250 h 6858000"/>
              <a:gd name="connsiteX9" fmla="*/ 676275 w 2657475"/>
              <a:gd name="connsiteY9" fmla="*/ 6257925 h 6858000"/>
              <a:gd name="connsiteX10" fmla="*/ 1190625 w 2657475"/>
              <a:gd name="connsiteY10" fmla="*/ 6362700 h 6858000"/>
              <a:gd name="connsiteX11" fmla="*/ 2238375 w 2657475"/>
              <a:gd name="connsiteY11" fmla="*/ 6362700 h 6858000"/>
              <a:gd name="connsiteX12" fmla="*/ 2571750 w 2657475"/>
              <a:gd name="connsiteY12" fmla="*/ 6534150 h 6858000"/>
              <a:gd name="connsiteX13" fmla="*/ 2647950 w 2657475"/>
              <a:gd name="connsiteY13" fmla="*/ 6737350 h 6858000"/>
              <a:gd name="connsiteX14" fmla="*/ 2628900 w 2657475"/>
              <a:gd name="connsiteY14" fmla="*/ 6857999 h 6858000"/>
              <a:gd name="connsiteX15" fmla="*/ 0 w 2657475"/>
              <a:gd name="connsiteY15" fmla="*/ 6858000 h 6858000"/>
              <a:gd name="connsiteX16" fmla="*/ 0 w 2657475"/>
              <a:gd name="connsiteY16" fmla="*/ 0 h 6858000"/>
              <a:gd name="connsiteX0" fmla="*/ 0 w 2654829"/>
              <a:gd name="connsiteY0" fmla="*/ 0 h 6858000"/>
              <a:gd name="connsiteX1" fmla="*/ 2628900 w 2654829"/>
              <a:gd name="connsiteY1" fmla="*/ 0 h 6858000"/>
              <a:gd name="connsiteX2" fmla="*/ 2638425 w 2654829"/>
              <a:gd name="connsiteY2" fmla="*/ 114300 h 6858000"/>
              <a:gd name="connsiteX3" fmla="*/ 2514600 w 2654829"/>
              <a:gd name="connsiteY3" fmla="*/ 371475 h 6858000"/>
              <a:gd name="connsiteX4" fmla="*/ 2171700 w 2654829"/>
              <a:gd name="connsiteY4" fmla="*/ 476250 h 6858000"/>
              <a:gd name="connsiteX5" fmla="*/ 1114425 w 2654829"/>
              <a:gd name="connsiteY5" fmla="*/ 476250 h 6858000"/>
              <a:gd name="connsiteX6" fmla="*/ 657225 w 2654829"/>
              <a:gd name="connsiteY6" fmla="*/ 590550 h 6858000"/>
              <a:gd name="connsiteX7" fmla="*/ 533400 w 2654829"/>
              <a:gd name="connsiteY7" fmla="*/ 1047750 h 6858000"/>
              <a:gd name="connsiteX8" fmla="*/ 533400 w 2654829"/>
              <a:gd name="connsiteY8" fmla="*/ 5810250 h 6858000"/>
              <a:gd name="connsiteX9" fmla="*/ 676275 w 2654829"/>
              <a:gd name="connsiteY9" fmla="*/ 6257925 h 6858000"/>
              <a:gd name="connsiteX10" fmla="*/ 1190625 w 2654829"/>
              <a:gd name="connsiteY10" fmla="*/ 6362700 h 6858000"/>
              <a:gd name="connsiteX11" fmla="*/ 2238375 w 2654829"/>
              <a:gd name="connsiteY11" fmla="*/ 6362700 h 6858000"/>
              <a:gd name="connsiteX12" fmla="*/ 2571750 w 2654829"/>
              <a:gd name="connsiteY12" fmla="*/ 6534150 h 6858000"/>
              <a:gd name="connsiteX13" fmla="*/ 2647950 w 2654829"/>
              <a:gd name="connsiteY13" fmla="*/ 6737350 h 6858000"/>
              <a:gd name="connsiteX14" fmla="*/ 2613025 w 2654829"/>
              <a:gd name="connsiteY14" fmla="*/ 6857999 h 6858000"/>
              <a:gd name="connsiteX15" fmla="*/ 0 w 2654829"/>
              <a:gd name="connsiteY15" fmla="*/ 6858000 h 6858000"/>
              <a:gd name="connsiteX16" fmla="*/ 0 w 2654829"/>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0596"/>
              <a:gd name="connsiteY0" fmla="*/ 0 h 6858000"/>
              <a:gd name="connsiteX1" fmla="*/ 2628900 w 2650596"/>
              <a:gd name="connsiteY1" fmla="*/ 0 h 6858000"/>
              <a:gd name="connsiteX2" fmla="*/ 2638425 w 2650596"/>
              <a:gd name="connsiteY2" fmla="*/ 114300 h 6858000"/>
              <a:gd name="connsiteX3" fmla="*/ 2514600 w 2650596"/>
              <a:gd name="connsiteY3" fmla="*/ 371475 h 6858000"/>
              <a:gd name="connsiteX4" fmla="*/ 2171700 w 2650596"/>
              <a:gd name="connsiteY4" fmla="*/ 476250 h 6858000"/>
              <a:gd name="connsiteX5" fmla="*/ 1114425 w 2650596"/>
              <a:gd name="connsiteY5" fmla="*/ 476250 h 6858000"/>
              <a:gd name="connsiteX6" fmla="*/ 657225 w 2650596"/>
              <a:gd name="connsiteY6" fmla="*/ 590550 h 6858000"/>
              <a:gd name="connsiteX7" fmla="*/ 533400 w 2650596"/>
              <a:gd name="connsiteY7" fmla="*/ 1047750 h 6858000"/>
              <a:gd name="connsiteX8" fmla="*/ 533400 w 2650596"/>
              <a:gd name="connsiteY8" fmla="*/ 5810250 h 6858000"/>
              <a:gd name="connsiteX9" fmla="*/ 676275 w 2650596"/>
              <a:gd name="connsiteY9" fmla="*/ 6257925 h 6858000"/>
              <a:gd name="connsiteX10" fmla="*/ 1190625 w 2650596"/>
              <a:gd name="connsiteY10" fmla="*/ 6362700 h 6858000"/>
              <a:gd name="connsiteX11" fmla="*/ 2238375 w 2650596"/>
              <a:gd name="connsiteY11" fmla="*/ 6362700 h 6858000"/>
              <a:gd name="connsiteX12" fmla="*/ 2571750 w 2650596"/>
              <a:gd name="connsiteY12" fmla="*/ 6534150 h 6858000"/>
              <a:gd name="connsiteX13" fmla="*/ 2647950 w 2650596"/>
              <a:gd name="connsiteY13" fmla="*/ 6737350 h 6858000"/>
              <a:gd name="connsiteX14" fmla="*/ 2625725 w 2650596"/>
              <a:gd name="connsiteY14" fmla="*/ 6857999 h 6858000"/>
              <a:gd name="connsiteX15" fmla="*/ 0 w 2650596"/>
              <a:gd name="connsiteY15" fmla="*/ 6858000 h 6858000"/>
              <a:gd name="connsiteX16" fmla="*/ 0 w 2650596"/>
              <a:gd name="connsiteY16" fmla="*/ 0 h 6858000"/>
              <a:gd name="connsiteX0" fmla="*/ 0 w 2650596"/>
              <a:gd name="connsiteY0" fmla="*/ 0 h 6858000"/>
              <a:gd name="connsiteX1" fmla="*/ 2628900 w 2650596"/>
              <a:gd name="connsiteY1" fmla="*/ 0 h 6858000"/>
              <a:gd name="connsiteX2" fmla="*/ 2638425 w 2650596"/>
              <a:gd name="connsiteY2" fmla="*/ 114300 h 6858000"/>
              <a:gd name="connsiteX3" fmla="*/ 2514600 w 2650596"/>
              <a:gd name="connsiteY3" fmla="*/ 371475 h 6858000"/>
              <a:gd name="connsiteX4" fmla="*/ 2171700 w 2650596"/>
              <a:gd name="connsiteY4" fmla="*/ 476250 h 6858000"/>
              <a:gd name="connsiteX5" fmla="*/ 1114425 w 2650596"/>
              <a:gd name="connsiteY5" fmla="*/ 476250 h 6858000"/>
              <a:gd name="connsiteX6" fmla="*/ 657225 w 2650596"/>
              <a:gd name="connsiteY6" fmla="*/ 590550 h 6858000"/>
              <a:gd name="connsiteX7" fmla="*/ 533400 w 2650596"/>
              <a:gd name="connsiteY7" fmla="*/ 1047750 h 6858000"/>
              <a:gd name="connsiteX8" fmla="*/ 533400 w 2650596"/>
              <a:gd name="connsiteY8" fmla="*/ 5810250 h 6858000"/>
              <a:gd name="connsiteX9" fmla="*/ 676275 w 2650596"/>
              <a:gd name="connsiteY9" fmla="*/ 6257925 h 6858000"/>
              <a:gd name="connsiteX10" fmla="*/ 1190625 w 2650596"/>
              <a:gd name="connsiteY10" fmla="*/ 6362700 h 6858000"/>
              <a:gd name="connsiteX11" fmla="*/ 2238375 w 2650596"/>
              <a:gd name="connsiteY11" fmla="*/ 6362700 h 6858000"/>
              <a:gd name="connsiteX12" fmla="*/ 2571750 w 2650596"/>
              <a:gd name="connsiteY12" fmla="*/ 6534150 h 6858000"/>
              <a:gd name="connsiteX13" fmla="*/ 2647950 w 2650596"/>
              <a:gd name="connsiteY13" fmla="*/ 6737350 h 6858000"/>
              <a:gd name="connsiteX14" fmla="*/ 2625725 w 2650596"/>
              <a:gd name="connsiteY14" fmla="*/ 6857999 h 6858000"/>
              <a:gd name="connsiteX15" fmla="*/ 0 w 2650596"/>
              <a:gd name="connsiteY15" fmla="*/ 6858000 h 6858000"/>
              <a:gd name="connsiteX16" fmla="*/ 0 w 2650596"/>
              <a:gd name="connsiteY16" fmla="*/ 0 h 6858000"/>
              <a:gd name="connsiteX0" fmla="*/ 0 w 3054350"/>
              <a:gd name="connsiteY0" fmla="*/ 0 h 6858000"/>
              <a:gd name="connsiteX1" fmla="*/ 2628900 w 3054350"/>
              <a:gd name="connsiteY1" fmla="*/ 0 h 6858000"/>
              <a:gd name="connsiteX2" fmla="*/ 2638425 w 3054350"/>
              <a:gd name="connsiteY2" fmla="*/ 114300 h 6858000"/>
              <a:gd name="connsiteX3" fmla="*/ 2514600 w 3054350"/>
              <a:gd name="connsiteY3" fmla="*/ 371475 h 6858000"/>
              <a:gd name="connsiteX4" fmla="*/ 2171700 w 3054350"/>
              <a:gd name="connsiteY4" fmla="*/ 476250 h 6858000"/>
              <a:gd name="connsiteX5" fmla="*/ 1114425 w 3054350"/>
              <a:gd name="connsiteY5" fmla="*/ 476250 h 6858000"/>
              <a:gd name="connsiteX6" fmla="*/ 657225 w 3054350"/>
              <a:gd name="connsiteY6" fmla="*/ 590550 h 6858000"/>
              <a:gd name="connsiteX7" fmla="*/ 533400 w 3054350"/>
              <a:gd name="connsiteY7" fmla="*/ 1047750 h 6858000"/>
              <a:gd name="connsiteX8" fmla="*/ 533400 w 3054350"/>
              <a:gd name="connsiteY8" fmla="*/ 5810250 h 6858000"/>
              <a:gd name="connsiteX9" fmla="*/ 676275 w 3054350"/>
              <a:gd name="connsiteY9" fmla="*/ 6257925 h 6858000"/>
              <a:gd name="connsiteX10" fmla="*/ 1190625 w 3054350"/>
              <a:gd name="connsiteY10" fmla="*/ 6362700 h 6858000"/>
              <a:gd name="connsiteX11" fmla="*/ 2238375 w 3054350"/>
              <a:gd name="connsiteY11" fmla="*/ 6362700 h 6858000"/>
              <a:gd name="connsiteX12" fmla="*/ 2571750 w 3054350"/>
              <a:gd name="connsiteY12" fmla="*/ 6534150 h 6858000"/>
              <a:gd name="connsiteX13" fmla="*/ 2625725 w 3054350"/>
              <a:gd name="connsiteY13" fmla="*/ 6857999 h 6858000"/>
              <a:gd name="connsiteX14" fmla="*/ 0 w 3054350"/>
              <a:gd name="connsiteY14" fmla="*/ 6858000 h 6858000"/>
              <a:gd name="connsiteX15" fmla="*/ 0 w 3054350"/>
              <a:gd name="connsiteY15" fmla="*/ 0 h 6858000"/>
              <a:gd name="connsiteX0" fmla="*/ 0 w 2651125"/>
              <a:gd name="connsiteY0" fmla="*/ 0 h 6858000"/>
              <a:gd name="connsiteX1" fmla="*/ 2628900 w 2651125"/>
              <a:gd name="connsiteY1" fmla="*/ 0 h 6858000"/>
              <a:gd name="connsiteX2" fmla="*/ 2638425 w 2651125"/>
              <a:gd name="connsiteY2" fmla="*/ 114300 h 6858000"/>
              <a:gd name="connsiteX3" fmla="*/ 2514600 w 2651125"/>
              <a:gd name="connsiteY3" fmla="*/ 371475 h 6858000"/>
              <a:gd name="connsiteX4" fmla="*/ 2171700 w 2651125"/>
              <a:gd name="connsiteY4" fmla="*/ 476250 h 6858000"/>
              <a:gd name="connsiteX5" fmla="*/ 1114425 w 2651125"/>
              <a:gd name="connsiteY5" fmla="*/ 476250 h 6858000"/>
              <a:gd name="connsiteX6" fmla="*/ 657225 w 2651125"/>
              <a:gd name="connsiteY6" fmla="*/ 590550 h 6858000"/>
              <a:gd name="connsiteX7" fmla="*/ 533400 w 2651125"/>
              <a:gd name="connsiteY7" fmla="*/ 1047750 h 6858000"/>
              <a:gd name="connsiteX8" fmla="*/ 533400 w 2651125"/>
              <a:gd name="connsiteY8" fmla="*/ 5810250 h 6858000"/>
              <a:gd name="connsiteX9" fmla="*/ 676275 w 2651125"/>
              <a:gd name="connsiteY9" fmla="*/ 6257925 h 6858000"/>
              <a:gd name="connsiteX10" fmla="*/ 1190625 w 2651125"/>
              <a:gd name="connsiteY10" fmla="*/ 6362700 h 6858000"/>
              <a:gd name="connsiteX11" fmla="*/ 2238375 w 2651125"/>
              <a:gd name="connsiteY11" fmla="*/ 6362700 h 6858000"/>
              <a:gd name="connsiteX12" fmla="*/ 2571750 w 2651125"/>
              <a:gd name="connsiteY12" fmla="*/ 6534150 h 6858000"/>
              <a:gd name="connsiteX13" fmla="*/ 2625725 w 2651125"/>
              <a:gd name="connsiteY13" fmla="*/ 6857999 h 6858000"/>
              <a:gd name="connsiteX14" fmla="*/ 0 w 2651125"/>
              <a:gd name="connsiteY14" fmla="*/ 6858000 h 6858000"/>
              <a:gd name="connsiteX15" fmla="*/ 0 w 26511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514600 w 2663825"/>
              <a:gd name="connsiteY2" fmla="*/ 371475 h 6858000"/>
              <a:gd name="connsiteX3" fmla="*/ 2171700 w 2663825"/>
              <a:gd name="connsiteY3" fmla="*/ 476250 h 6858000"/>
              <a:gd name="connsiteX4" fmla="*/ 1114425 w 2663825"/>
              <a:gd name="connsiteY4" fmla="*/ 476250 h 6858000"/>
              <a:gd name="connsiteX5" fmla="*/ 663575 w 2663825"/>
              <a:gd name="connsiteY5" fmla="*/ 606425 h 6858000"/>
              <a:gd name="connsiteX6" fmla="*/ 542925 w 2663825"/>
              <a:gd name="connsiteY6" fmla="*/ 1047750 h 6858000"/>
              <a:gd name="connsiteX7" fmla="*/ 542925 w 2663825"/>
              <a:gd name="connsiteY7" fmla="*/ 5797550 h 6858000"/>
              <a:gd name="connsiteX8" fmla="*/ 685800 w 2663825"/>
              <a:gd name="connsiteY8" fmla="*/ 6254750 h 6858000"/>
              <a:gd name="connsiteX9" fmla="*/ 1190625 w 2663825"/>
              <a:gd name="connsiteY9" fmla="*/ 6362700 h 6858000"/>
              <a:gd name="connsiteX10" fmla="*/ 2238375 w 2663825"/>
              <a:gd name="connsiteY10" fmla="*/ 6362700 h 6858000"/>
              <a:gd name="connsiteX11" fmla="*/ 2571750 w 2663825"/>
              <a:gd name="connsiteY11" fmla="*/ 6534150 h 6858000"/>
              <a:gd name="connsiteX12" fmla="*/ 2625725 w 2663825"/>
              <a:gd name="connsiteY12" fmla="*/ 6857999 h 6858000"/>
              <a:gd name="connsiteX13" fmla="*/ 0 w 2663825"/>
              <a:gd name="connsiteY13" fmla="*/ 6858000 h 6858000"/>
              <a:gd name="connsiteX14" fmla="*/ 0 w 2663825"/>
              <a:gd name="connsiteY14" fmla="*/ 0 h 6858000"/>
              <a:gd name="connsiteX0" fmla="*/ 0 w 2667000"/>
              <a:gd name="connsiteY0" fmla="*/ 0 h 6858000"/>
              <a:gd name="connsiteX1" fmla="*/ 2628900 w 2667000"/>
              <a:gd name="connsiteY1" fmla="*/ 0 h 6858000"/>
              <a:gd name="connsiteX2" fmla="*/ 2514600 w 2667000"/>
              <a:gd name="connsiteY2" fmla="*/ 371475 h 6858000"/>
              <a:gd name="connsiteX3" fmla="*/ 2171700 w 2667000"/>
              <a:gd name="connsiteY3" fmla="*/ 476250 h 6858000"/>
              <a:gd name="connsiteX4" fmla="*/ 1114425 w 2667000"/>
              <a:gd name="connsiteY4" fmla="*/ 476250 h 6858000"/>
              <a:gd name="connsiteX5" fmla="*/ 663575 w 2667000"/>
              <a:gd name="connsiteY5" fmla="*/ 606425 h 6858000"/>
              <a:gd name="connsiteX6" fmla="*/ 542925 w 2667000"/>
              <a:gd name="connsiteY6" fmla="*/ 1047750 h 6858000"/>
              <a:gd name="connsiteX7" fmla="*/ 542925 w 2667000"/>
              <a:gd name="connsiteY7" fmla="*/ 5797550 h 6858000"/>
              <a:gd name="connsiteX8" fmla="*/ 685800 w 2667000"/>
              <a:gd name="connsiteY8" fmla="*/ 6254750 h 6858000"/>
              <a:gd name="connsiteX9" fmla="*/ 1190625 w 2667000"/>
              <a:gd name="connsiteY9" fmla="*/ 6362700 h 6858000"/>
              <a:gd name="connsiteX10" fmla="*/ 2238375 w 2667000"/>
              <a:gd name="connsiteY10" fmla="*/ 6362700 h 6858000"/>
              <a:gd name="connsiteX11" fmla="*/ 2571750 w 2667000"/>
              <a:gd name="connsiteY11" fmla="*/ 6534150 h 6858000"/>
              <a:gd name="connsiteX12" fmla="*/ 2625725 w 2667000"/>
              <a:gd name="connsiteY12" fmla="*/ 6857999 h 6858000"/>
              <a:gd name="connsiteX13" fmla="*/ 0 w 2667000"/>
              <a:gd name="connsiteY13" fmla="*/ 6858000 h 6858000"/>
              <a:gd name="connsiteX14" fmla="*/ 0 w 2667000"/>
              <a:gd name="connsiteY14" fmla="*/ 0 h 6858000"/>
              <a:gd name="connsiteX0" fmla="*/ 0 w 2667000"/>
              <a:gd name="connsiteY0" fmla="*/ 0 h 6858000"/>
              <a:gd name="connsiteX1" fmla="*/ 2628900 w 2667000"/>
              <a:gd name="connsiteY1" fmla="*/ 0 h 6858000"/>
              <a:gd name="connsiteX2" fmla="*/ 2514600 w 2667000"/>
              <a:gd name="connsiteY2" fmla="*/ 371475 h 6858000"/>
              <a:gd name="connsiteX3" fmla="*/ 2171700 w 2667000"/>
              <a:gd name="connsiteY3" fmla="*/ 476250 h 6858000"/>
              <a:gd name="connsiteX4" fmla="*/ 1114425 w 2667000"/>
              <a:gd name="connsiteY4" fmla="*/ 476250 h 6858000"/>
              <a:gd name="connsiteX5" fmla="*/ 663575 w 2667000"/>
              <a:gd name="connsiteY5" fmla="*/ 606425 h 6858000"/>
              <a:gd name="connsiteX6" fmla="*/ 542925 w 2667000"/>
              <a:gd name="connsiteY6" fmla="*/ 1047750 h 6858000"/>
              <a:gd name="connsiteX7" fmla="*/ 542925 w 2667000"/>
              <a:gd name="connsiteY7" fmla="*/ 5797550 h 6858000"/>
              <a:gd name="connsiteX8" fmla="*/ 685800 w 2667000"/>
              <a:gd name="connsiteY8" fmla="*/ 6254750 h 6858000"/>
              <a:gd name="connsiteX9" fmla="*/ 1190625 w 2667000"/>
              <a:gd name="connsiteY9" fmla="*/ 6362700 h 6858000"/>
              <a:gd name="connsiteX10" fmla="*/ 2238375 w 2667000"/>
              <a:gd name="connsiteY10" fmla="*/ 6362700 h 6858000"/>
              <a:gd name="connsiteX11" fmla="*/ 2571750 w 2667000"/>
              <a:gd name="connsiteY11" fmla="*/ 6534150 h 6858000"/>
              <a:gd name="connsiteX12" fmla="*/ 2625725 w 2667000"/>
              <a:gd name="connsiteY12" fmla="*/ 6857999 h 6858000"/>
              <a:gd name="connsiteX13" fmla="*/ 0 w 2667000"/>
              <a:gd name="connsiteY13" fmla="*/ 6858000 h 6858000"/>
              <a:gd name="connsiteX14" fmla="*/ 0 w 2667000"/>
              <a:gd name="connsiteY14" fmla="*/ 0 h 6858000"/>
              <a:gd name="connsiteX0" fmla="*/ 0 w 2667000"/>
              <a:gd name="connsiteY0" fmla="*/ 0 h 6858000"/>
              <a:gd name="connsiteX1" fmla="*/ 2628900 w 2667000"/>
              <a:gd name="connsiteY1" fmla="*/ 0 h 6858000"/>
              <a:gd name="connsiteX2" fmla="*/ 2514600 w 2667000"/>
              <a:gd name="connsiteY2" fmla="*/ 371475 h 6858000"/>
              <a:gd name="connsiteX3" fmla="*/ 2171700 w 2667000"/>
              <a:gd name="connsiteY3" fmla="*/ 476250 h 6858000"/>
              <a:gd name="connsiteX4" fmla="*/ 1114425 w 2667000"/>
              <a:gd name="connsiteY4" fmla="*/ 476250 h 6858000"/>
              <a:gd name="connsiteX5" fmla="*/ 663575 w 2667000"/>
              <a:gd name="connsiteY5" fmla="*/ 606425 h 6858000"/>
              <a:gd name="connsiteX6" fmla="*/ 542925 w 2667000"/>
              <a:gd name="connsiteY6" fmla="*/ 1047750 h 6858000"/>
              <a:gd name="connsiteX7" fmla="*/ 542925 w 2667000"/>
              <a:gd name="connsiteY7" fmla="*/ 5797550 h 6858000"/>
              <a:gd name="connsiteX8" fmla="*/ 685800 w 2667000"/>
              <a:gd name="connsiteY8" fmla="*/ 6254750 h 6858000"/>
              <a:gd name="connsiteX9" fmla="*/ 1190625 w 2667000"/>
              <a:gd name="connsiteY9" fmla="*/ 6362700 h 6858000"/>
              <a:gd name="connsiteX10" fmla="*/ 2238375 w 2667000"/>
              <a:gd name="connsiteY10" fmla="*/ 6362700 h 6858000"/>
              <a:gd name="connsiteX11" fmla="*/ 2571750 w 2667000"/>
              <a:gd name="connsiteY11" fmla="*/ 6534150 h 6858000"/>
              <a:gd name="connsiteX12" fmla="*/ 2625725 w 2667000"/>
              <a:gd name="connsiteY12" fmla="*/ 6857999 h 6858000"/>
              <a:gd name="connsiteX13" fmla="*/ 0 w 2667000"/>
              <a:gd name="connsiteY13" fmla="*/ 6858000 h 6858000"/>
              <a:gd name="connsiteX14" fmla="*/ 0 w 2667000"/>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67000" h="6858000">
                <a:moveTo>
                  <a:pt x="0" y="0"/>
                </a:moveTo>
                <a:lnTo>
                  <a:pt x="2628900" y="0"/>
                </a:lnTo>
                <a:cubicBezTo>
                  <a:pt x="2667000" y="127000"/>
                  <a:pt x="2616200" y="263525"/>
                  <a:pt x="2514600" y="371475"/>
                </a:cubicBezTo>
                <a:cubicBezTo>
                  <a:pt x="2422525" y="457200"/>
                  <a:pt x="2308225" y="479425"/>
                  <a:pt x="2171700" y="476250"/>
                </a:cubicBezTo>
                <a:lnTo>
                  <a:pt x="1114425" y="476250"/>
                </a:lnTo>
                <a:cubicBezTo>
                  <a:pt x="884238" y="479425"/>
                  <a:pt x="758825" y="492125"/>
                  <a:pt x="663575" y="606425"/>
                </a:cubicBezTo>
                <a:cubicBezTo>
                  <a:pt x="565150" y="736600"/>
                  <a:pt x="549275" y="873125"/>
                  <a:pt x="542925" y="1047750"/>
                </a:cubicBezTo>
                <a:lnTo>
                  <a:pt x="542925" y="5797550"/>
                </a:lnTo>
                <a:cubicBezTo>
                  <a:pt x="544513" y="5970588"/>
                  <a:pt x="577850" y="6160558"/>
                  <a:pt x="685800" y="6254750"/>
                </a:cubicBezTo>
                <a:cubicBezTo>
                  <a:pt x="793750" y="6348942"/>
                  <a:pt x="993775" y="6359525"/>
                  <a:pt x="1190625" y="6362700"/>
                </a:cubicBezTo>
                <a:lnTo>
                  <a:pt x="2238375" y="6362700"/>
                </a:lnTo>
                <a:cubicBezTo>
                  <a:pt x="2401887" y="6359525"/>
                  <a:pt x="2519892" y="6454775"/>
                  <a:pt x="2571750" y="6534150"/>
                </a:cubicBezTo>
                <a:cubicBezTo>
                  <a:pt x="2636308" y="6616700"/>
                  <a:pt x="2663825" y="6781799"/>
                  <a:pt x="2625725" y="6857999"/>
                </a:cubicBezTo>
                <a:lnTo>
                  <a:pt x="0" y="6858000"/>
                </a:lnTo>
                <a:lnTo>
                  <a:pt x="0" y="0"/>
                </a:lnTo>
                <a:close/>
              </a:path>
            </a:pathLst>
          </a:custGeom>
          <a:gradFill>
            <a:gsLst>
              <a:gs pos="0">
                <a:srgbClr val="7FD9F6"/>
              </a:gs>
              <a:gs pos="50000">
                <a:srgbClr val="3CBBE4"/>
              </a:gs>
              <a:gs pos="50000">
                <a:srgbClr val="00A1D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sp>
        <p:nvSpPr>
          <p:cNvPr id="6" name="Freeform 5"/>
          <p:cNvSpPr/>
          <p:nvPr/>
        </p:nvSpPr>
        <p:spPr>
          <a:xfrm flipH="1">
            <a:off x="6502400" y="0"/>
            <a:ext cx="2667000" cy="6858000"/>
          </a:xfrm>
          <a:custGeom>
            <a:avLst/>
            <a:gdLst>
              <a:gd name="connsiteX0" fmla="*/ 0 w 2543175"/>
              <a:gd name="connsiteY0" fmla="*/ 0 h 6848475"/>
              <a:gd name="connsiteX1" fmla="*/ 2533650 w 2543175"/>
              <a:gd name="connsiteY1" fmla="*/ 0 h 6848475"/>
              <a:gd name="connsiteX2" fmla="*/ 2543175 w 2543175"/>
              <a:gd name="connsiteY2" fmla="*/ 114300 h 6848475"/>
              <a:gd name="connsiteX3" fmla="*/ 2419350 w 2543175"/>
              <a:gd name="connsiteY3" fmla="*/ 371475 h 6848475"/>
              <a:gd name="connsiteX4" fmla="*/ 2076450 w 2543175"/>
              <a:gd name="connsiteY4" fmla="*/ 476250 h 6848475"/>
              <a:gd name="connsiteX5" fmla="*/ 1019175 w 2543175"/>
              <a:gd name="connsiteY5" fmla="*/ 476250 h 6848475"/>
              <a:gd name="connsiteX6" fmla="*/ 561975 w 2543175"/>
              <a:gd name="connsiteY6" fmla="*/ 590550 h 6848475"/>
              <a:gd name="connsiteX7" fmla="*/ 438150 w 2543175"/>
              <a:gd name="connsiteY7" fmla="*/ 1047750 h 6848475"/>
              <a:gd name="connsiteX8" fmla="*/ 438150 w 2543175"/>
              <a:gd name="connsiteY8" fmla="*/ 5810250 h 6848475"/>
              <a:gd name="connsiteX9" fmla="*/ 581025 w 2543175"/>
              <a:gd name="connsiteY9" fmla="*/ 6257925 h 6848475"/>
              <a:gd name="connsiteX10" fmla="*/ 1095375 w 2543175"/>
              <a:gd name="connsiteY10" fmla="*/ 6362700 h 6848475"/>
              <a:gd name="connsiteX11" fmla="*/ 2143125 w 2543175"/>
              <a:gd name="connsiteY11" fmla="*/ 6362700 h 6848475"/>
              <a:gd name="connsiteX12" fmla="*/ 2476500 w 2543175"/>
              <a:gd name="connsiteY12" fmla="*/ 6534150 h 6848475"/>
              <a:gd name="connsiteX13" fmla="*/ 2543175 w 2543175"/>
              <a:gd name="connsiteY13" fmla="*/ 6781800 h 6848475"/>
              <a:gd name="connsiteX14" fmla="*/ 2514600 w 2543175"/>
              <a:gd name="connsiteY14" fmla="*/ 6848475 h 6848475"/>
              <a:gd name="connsiteX15" fmla="*/ 0 w 2543175"/>
              <a:gd name="connsiteY15" fmla="*/ 6848475 h 6848475"/>
              <a:gd name="connsiteX16" fmla="*/ 0 w 2543175"/>
              <a:gd name="connsiteY16" fmla="*/ 0 h 6848475"/>
              <a:gd name="connsiteX0" fmla="*/ 0 w 2638425"/>
              <a:gd name="connsiteY0" fmla="*/ 0 h 6848475"/>
              <a:gd name="connsiteX1" fmla="*/ 2628900 w 2638425"/>
              <a:gd name="connsiteY1" fmla="*/ 0 h 6848475"/>
              <a:gd name="connsiteX2" fmla="*/ 2638425 w 2638425"/>
              <a:gd name="connsiteY2" fmla="*/ 114300 h 6848475"/>
              <a:gd name="connsiteX3" fmla="*/ 2514600 w 2638425"/>
              <a:gd name="connsiteY3" fmla="*/ 371475 h 6848475"/>
              <a:gd name="connsiteX4" fmla="*/ 2171700 w 2638425"/>
              <a:gd name="connsiteY4" fmla="*/ 476250 h 6848475"/>
              <a:gd name="connsiteX5" fmla="*/ 1114425 w 2638425"/>
              <a:gd name="connsiteY5" fmla="*/ 476250 h 6848475"/>
              <a:gd name="connsiteX6" fmla="*/ 657225 w 2638425"/>
              <a:gd name="connsiteY6" fmla="*/ 590550 h 6848475"/>
              <a:gd name="connsiteX7" fmla="*/ 533400 w 2638425"/>
              <a:gd name="connsiteY7" fmla="*/ 1047750 h 6848475"/>
              <a:gd name="connsiteX8" fmla="*/ 533400 w 2638425"/>
              <a:gd name="connsiteY8" fmla="*/ 5810250 h 6848475"/>
              <a:gd name="connsiteX9" fmla="*/ 676275 w 2638425"/>
              <a:gd name="connsiteY9" fmla="*/ 6257925 h 6848475"/>
              <a:gd name="connsiteX10" fmla="*/ 1190625 w 2638425"/>
              <a:gd name="connsiteY10" fmla="*/ 6362700 h 6848475"/>
              <a:gd name="connsiteX11" fmla="*/ 2238375 w 2638425"/>
              <a:gd name="connsiteY11" fmla="*/ 6362700 h 6848475"/>
              <a:gd name="connsiteX12" fmla="*/ 2571750 w 2638425"/>
              <a:gd name="connsiteY12" fmla="*/ 6534150 h 6848475"/>
              <a:gd name="connsiteX13" fmla="*/ 2638425 w 2638425"/>
              <a:gd name="connsiteY13" fmla="*/ 6781800 h 6848475"/>
              <a:gd name="connsiteX14" fmla="*/ 2609850 w 2638425"/>
              <a:gd name="connsiteY14" fmla="*/ 6848475 h 6848475"/>
              <a:gd name="connsiteX15" fmla="*/ 95250 w 2638425"/>
              <a:gd name="connsiteY15" fmla="*/ 6848475 h 6848475"/>
              <a:gd name="connsiteX16" fmla="*/ 0 w 2638425"/>
              <a:gd name="connsiteY16" fmla="*/ 0 h 6848475"/>
              <a:gd name="connsiteX0" fmla="*/ 0 w 2638425"/>
              <a:gd name="connsiteY0" fmla="*/ 0 h 6858000"/>
              <a:gd name="connsiteX1" fmla="*/ 2628900 w 2638425"/>
              <a:gd name="connsiteY1" fmla="*/ 0 h 6858000"/>
              <a:gd name="connsiteX2" fmla="*/ 2638425 w 2638425"/>
              <a:gd name="connsiteY2" fmla="*/ 114300 h 6858000"/>
              <a:gd name="connsiteX3" fmla="*/ 2514600 w 2638425"/>
              <a:gd name="connsiteY3" fmla="*/ 371475 h 6858000"/>
              <a:gd name="connsiteX4" fmla="*/ 2171700 w 2638425"/>
              <a:gd name="connsiteY4" fmla="*/ 476250 h 6858000"/>
              <a:gd name="connsiteX5" fmla="*/ 1114425 w 2638425"/>
              <a:gd name="connsiteY5" fmla="*/ 476250 h 6858000"/>
              <a:gd name="connsiteX6" fmla="*/ 657225 w 2638425"/>
              <a:gd name="connsiteY6" fmla="*/ 590550 h 6858000"/>
              <a:gd name="connsiteX7" fmla="*/ 533400 w 2638425"/>
              <a:gd name="connsiteY7" fmla="*/ 1047750 h 6858000"/>
              <a:gd name="connsiteX8" fmla="*/ 533400 w 2638425"/>
              <a:gd name="connsiteY8" fmla="*/ 5810250 h 6858000"/>
              <a:gd name="connsiteX9" fmla="*/ 676275 w 2638425"/>
              <a:gd name="connsiteY9" fmla="*/ 6257925 h 6858000"/>
              <a:gd name="connsiteX10" fmla="*/ 1190625 w 2638425"/>
              <a:gd name="connsiteY10" fmla="*/ 6362700 h 6858000"/>
              <a:gd name="connsiteX11" fmla="*/ 2238375 w 2638425"/>
              <a:gd name="connsiteY11" fmla="*/ 6362700 h 6858000"/>
              <a:gd name="connsiteX12" fmla="*/ 2571750 w 2638425"/>
              <a:gd name="connsiteY12" fmla="*/ 6534150 h 6858000"/>
              <a:gd name="connsiteX13" fmla="*/ 2638425 w 2638425"/>
              <a:gd name="connsiteY13" fmla="*/ 6781800 h 6858000"/>
              <a:gd name="connsiteX14" fmla="*/ 2609850 w 2638425"/>
              <a:gd name="connsiteY14" fmla="*/ 6848475 h 6858000"/>
              <a:gd name="connsiteX15" fmla="*/ 0 w 2638425"/>
              <a:gd name="connsiteY15" fmla="*/ 6858000 h 6858000"/>
              <a:gd name="connsiteX16" fmla="*/ 0 w 2638425"/>
              <a:gd name="connsiteY16" fmla="*/ 0 h 6858000"/>
              <a:gd name="connsiteX0" fmla="*/ 0 w 2638425"/>
              <a:gd name="connsiteY0" fmla="*/ 0 h 6858000"/>
              <a:gd name="connsiteX1" fmla="*/ 2628900 w 2638425"/>
              <a:gd name="connsiteY1" fmla="*/ 0 h 6858000"/>
              <a:gd name="connsiteX2" fmla="*/ 2638425 w 2638425"/>
              <a:gd name="connsiteY2" fmla="*/ 114300 h 6858000"/>
              <a:gd name="connsiteX3" fmla="*/ 2514600 w 2638425"/>
              <a:gd name="connsiteY3" fmla="*/ 371475 h 6858000"/>
              <a:gd name="connsiteX4" fmla="*/ 2171700 w 2638425"/>
              <a:gd name="connsiteY4" fmla="*/ 476250 h 6858000"/>
              <a:gd name="connsiteX5" fmla="*/ 1114425 w 2638425"/>
              <a:gd name="connsiteY5" fmla="*/ 476250 h 6858000"/>
              <a:gd name="connsiteX6" fmla="*/ 657225 w 2638425"/>
              <a:gd name="connsiteY6" fmla="*/ 590550 h 6858000"/>
              <a:gd name="connsiteX7" fmla="*/ 533400 w 2638425"/>
              <a:gd name="connsiteY7" fmla="*/ 1047750 h 6858000"/>
              <a:gd name="connsiteX8" fmla="*/ 533400 w 2638425"/>
              <a:gd name="connsiteY8" fmla="*/ 5810250 h 6858000"/>
              <a:gd name="connsiteX9" fmla="*/ 676275 w 2638425"/>
              <a:gd name="connsiteY9" fmla="*/ 6257925 h 6858000"/>
              <a:gd name="connsiteX10" fmla="*/ 1190625 w 2638425"/>
              <a:gd name="connsiteY10" fmla="*/ 6362700 h 6858000"/>
              <a:gd name="connsiteX11" fmla="*/ 2238375 w 2638425"/>
              <a:gd name="connsiteY11" fmla="*/ 6362700 h 6858000"/>
              <a:gd name="connsiteX12" fmla="*/ 2571750 w 2638425"/>
              <a:gd name="connsiteY12" fmla="*/ 6534150 h 6858000"/>
              <a:gd name="connsiteX13" fmla="*/ 2638425 w 2638425"/>
              <a:gd name="connsiteY13" fmla="*/ 6781800 h 6858000"/>
              <a:gd name="connsiteX14" fmla="*/ 2613025 w 2638425"/>
              <a:gd name="connsiteY14" fmla="*/ 6857999 h 6858000"/>
              <a:gd name="connsiteX15" fmla="*/ 0 w 2638425"/>
              <a:gd name="connsiteY15" fmla="*/ 6858000 h 6858000"/>
              <a:gd name="connsiteX16" fmla="*/ 0 w 2638425"/>
              <a:gd name="connsiteY16" fmla="*/ 0 h 6858000"/>
              <a:gd name="connsiteX0" fmla="*/ 0 w 2644775"/>
              <a:gd name="connsiteY0" fmla="*/ 0 h 6858000"/>
              <a:gd name="connsiteX1" fmla="*/ 2628900 w 2644775"/>
              <a:gd name="connsiteY1" fmla="*/ 0 h 6858000"/>
              <a:gd name="connsiteX2" fmla="*/ 2638425 w 2644775"/>
              <a:gd name="connsiteY2" fmla="*/ 114300 h 6858000"/>
              <a:gd name="connsiteX3" fmla="*/ 2514600 w 2644775"/>
              <a:gd name="connsiteY3" fmla="*/ 371475 h 6858000"/>
              <a:gd name="connsiteX4" fmla="*/ 2171700 w 2644775"/>
              <a:gd name="connsiteY4" fmla="*/ 476250 h 6858000"/>
              <a:gd name="connsiteX5" fmla="*/ 1114425 w 2644775"/>
              <a:gd name="connsiteY5" fmla="*/ 476250 h 6858000"/>
              <a:gd name="connsiteX6" fmla="*/ 657225 w 2644775"/>
              <a:gd name="connsiteY6" fmla="*/ 590550 h 6858000"/>
              <a:gd name="connsiteX7" fmla="*/ 533400 w 2644775"/>
              <a:gd name="connsiteY7" fmla="*/ 1047750 h 6858000"/>
              <a:gd name="connsiteX8" fmla="*/ 533400 w 2644775"/>
              <a:gd name="connsiteY8" fmla="*/ 5810250 h 6858000"/>
              <a:gd name="connsiteX9" fmla="*/ 676275 w 2644775"/>
              <a:gd name="connsiteY9" fmla="*/ 6257925 h 6858000"/>
              <a:gd name="connsiteX10" fmla="*/ 1190625 w 2644775"/>
              <a:gd name="connsiteY10" fmla="*/ 6362700 h 6858000"/>
              <a:gd name="connsiteX11" fmla="*/ 2238375 w 2644775"/>
              <a:gd name="connsiteY11" fmla="*/ 6362700 h 6858000"/>
              <a:gd name="connsiteX12" fmla="*/ 2571750 w 2644775"/>
              <a:gd name="connsiteY12" fmla="*/ 6534150 h 6858000"/>
              <a:gd name="connsiteX13" fmla="*/ 2644775 w 2644775"/>
              <a:gd name="connsiteY13" fmla="*/ 6781800 h 6858000"/>
              <a:gd name="connsiteX14" fmla="*/ 2613025 w 2644775"/>
              <a:gd name="connsiteY14" fmla="*/ 6857999 h 6858000"/>
              <a:gd name="connsiteX15" fmla="*/ 0 w 2644775"/>
              <a:gd name="connsiteY15" fmla="*/ 6858000 h 6858000"/>
              <a:gd name="connsiteX16" fmla="*/ 0 w 2644775"/>
              <a:gd name="connsiteY16" fmla="*/ 0 h 6858000"/>
              <a:gd name="connsiteX0" fmla="*/ 0 w 3053821"/>
              <a:gd name="connsiteY0" fmla="*/ 0 h 6858000"/>
              <a:gd name="connsiteX1" fmla="*/ 2628900 w 3053821"/>
              <a:gd name="connsiteY1" fmla="*/ 0 h 6858000"/>
              <a:gd name="connsiteX2" fmla="*/ 2638425 w 3053821"/>
              <a:gd name="connsiteY2" fmla="*/ 114300 h 6858000"/>
              <a:gd name="connsiteX3" fmla="*/ 2514600 w 3053821"/>
              <a:gd name="connsiteY3" fmla="*/ 371475 h 6858000"/>
              <a:gd name="connsiteX4" fmla="*/ 2171700 w 3053821"/>
              <a:gd name="connsiteY4" fmla="*/ 476250 h 6858000"/>
              <a:gd name="connsiteX5" fmla="*/ 1114425 w 3053821"/>
              <a:gd name="connsiteY5" fmla="*/ 476250 h 6858000"/>
              <a:gd name="connsiteX6" fmla="*/ 657225 w 3053821"/>
              <a:gd name="connsiteY6" fmla="*/ 590550 h 6858000"/>
              <a:gd name="connsiteX7" fmla="*/ 533400 w 3053821"/>
              <a:gd name="connsiteY7" fmla="*/ 1047750 h 6858000"/>
              <a:gd name="connsiteX8" fmla="*/ 533400 w 3053821"/>
              <a:gd name="connsiteY8" fmla="*/ 5810250 h 6858000"/>
              <a:gd name="connsiteX9" fmla="*/ 676275 w 3053821"/>
              <a:gd name="connsiteY9" fmla="*/ 6257925 h 6858000"/>
              <a:gd name="connsiteX10" fmla="*/ 1190625 w 3053821"/>
              <a:gd name="connsiteY10" fmla="*/ 6362700 h 6858000"/>
              <a:gd name="connsiteX11" fmla="*/ 2238375 w 3053821"/>
              <a:gd name="connsiteY11" fmla="*/ 6362700 h 6858000"/>
              <a:gd name="connsiteX12" fmla="*/ 2571750 w 3053821"/>
              <a:gd name="connsiteY12" fmla="*/ 6534150 h 6858000"/>
              <a:gd name="connsiteX13" fmla="*/ 2644775 w 3053821"/>
              <a:gd name="connsiteY13" fmla="*/ 6781800 h 6858000"/>
              <a:gd name="connsiteX14" fmla="*/ 2613025 w 3053821"/>
              <a:gd name="connsiteY14" fmla="*/ 6857999 h 6858000"/>
              <a:gd name="connsiteX15" fmla="*/ 0 w 3053821"/>
              <a:gd name="connsiteY15" fmla="*/ 6858000 h 6858000"/>
              <a:gd name="connsiteX16" fmla="*/ 0 w 3053821"/>
              <a:gd name="connsiteY16" fmla="*/ 0 h 6858000"/>
              <a:gd name="connsiteX0" fmla="*/ 0 w 3053821"/>
              <a:gd name="connsiteY0" fmla="*/ 0 h 6858000"/>
              <a:gd name="connsiteX1" fmla="*/ 2628900 w 3053821"/>
              <a:gd name="connsiteY1" fmla="*/ 0 h 6858000"/>
              <a:gd name="connsiteX2" fmla="*/ 2638425 w 3053821"/>
              <a:gd name="connsiteY2" fmla="*/ 114300 h 6858000"/>
              <a:gd name="connsiteX3" fmla="*/ 2514600 w 3053821"/>
              <a:gd name="connsiteY3" fmla="*/ 371475 h 6858000"/>
              <a:gd name="connsiteX4" fmla="*/ 2171700 w 3053821"/>
              <a:gd name="connsiteY4" fmla="*/ 476250 h 6858000"/>
              <a:gd name="connsiteX5" fmla="*/ 1114425 w 3053821"/>
              <a:gd name="connsiteY5" fmla="*/ 476250 h 6858000"/>
              <a:gd name="connsiteX6" fmla="*/ 657225 w 3053821"/>
              <a:gd name="connsiteY6" fmla="*/ 590550 h 6858000"/>
              <a:gd name="connsiteX7" fmla="*/ 533400 w 3053821"/>
              <a:gd name="connsiteY7" fmla="*/ 1047750 h 6858000"/>
              <a:gd name="connsiteX8" fmla="*/ 533400 w 3053821"/>
              <a:gd name="connsiteY8" fmla="*/ 5810250 h 6858000"/>
              <a:gd name="connsiteX9" fmla="*/ 676275 w 3053821"/>
              <a:gd name="connsiteY9" fmla="*/ 6257925 h 6858000"/>
              <a:gd name="connsiteX10" fmla="*/ 1190625 w 3053821"/>
              <a:gd name="connsiteY10" fmla="*/ 6362700 h 6858000"/>
              <a:gd name="connsiteX11" fmla="*/ 2238375 w 3053821"/>
              <a:gd name="connsiteY11" fmla="*/ 6362700 h 6858000"/>
              <a:gd name="connsiteX12" fmla="*/ 2571750 w 3053821"/>
              <a:gd name="connsiteY12" fmla="*/ 6534150 h 6858000"/>
              <a:gd name="connsiteX13" fmla="*/ 2644775 w 3053821"/>
              <a:gd name="connsiteY13" fmla="*/ 6781800 h 6858000"/>
              <a:gd name="connsiteX14" fmla="*/ 2613025 w 3053821"/>
              <a:gd name="connsiteY14" fmla="*/ 6857999 h 6858000"/>
              <a:gd name="connsiteX15" fmla="*/ 0 w 3053821"/>
              <a:gd name="connsiteY15" fmla="*/ 6858000 h 6858000"/>
              <a:gd name="connsiteX16" fmla="*/ 0 w 3053821"/>
              <a:gd name="connsiteY16" fmla="*/ 0 h 6858000"/>
              <a:gd name="connsiteX0" fmla="*/ 0 w 2651654"/>
              <a:gd name="connsiteY0" fmla="*/ 0 h 6858000"/>
              <a:gd name="connsiteX1" fmla="*/ 2628900 w 2651654"/>
              <a:gd name="connsiteY1" fmla="*/ 0 h 6858000"/>
              <a:gd name="connsiteX2" fmla="*/ 2638425 w 2651654"/>
              <a:gd name="connsiteY2" fmla="*/ 114300 h 6858000"/>
              <a:gd name="connsiteX3" fmla="*/ 2514600 w 2651654"/>
              <a:gd name="connsiteY3" fmla="*/ 371475 h 6858000"/>
              <a:gd name="connsiteX4" fmla="*/ 2171700 w 2651654"/>
              <a:gd name="connsiteY4" fmla="*/ 476250 h 6858000"/>
              <a:gd name="connsiteX5" fmla="*/ 1114425 w 2651654"/>
              <a:gd name="connsiteY5" fmla="*/ 476250 h 6858000"/>
              <a:gd name="connsiteX6" fmla="*/ 657225 w 2651654"/>
              <a:gd name="connsiteY6" fmla="*/ 590550 h 6858000"/>
              <a:gd name="connsiteX7" fmla="*/ 533400 w 2651654"/>
              <a:gd name="connsiteY7" fmla="*/ 1047750 h 6858000"/>
              <a:gd name="connsiteX8" fmla="*/ 533400 w 2651654"/>
              <a:gd name="connsiteY8" fmla="*/ 5810250 h 6858000"/>
              <a:gd name="connsiteX9" fmla="*/ 676275 w 2651654"/>
              <a:gd name="connsiteY9" fmla="*/ 6257925 h 6858000"/>
              <a:gd name="connsiteX10" fmla="*/ 1190625 w 2651654"/>
              <a:gd name="connsiteY10" fmla="*/ 6362700 h 6858000"/>
              <a:gd name="connsiteX11" fmla="*/ 2238375 w 2651654"/>
              <a:gd name="connsiteY11" fmla="*/ 6362700 h 6858000"/>
              <a:gd name="connsiteX12" fmla="*/ 2571750 w 2651654"/>
              <a:gd name="connsiteY12" fmla="*/ 6534150 h 6858000"/>
              <a:gd name="connsiteX13" fmla="*/ 2644775 w 2651654"/>
              <a:gd name="connsiteY13" fmla="*/ 6781800 h 6858000"/>
              <a:gd name="connsiteX14" fmla="*/ 2613025 w 2651654"/>
              <a:gd name="connsiteY14" fmla="*/ 6857999 h 6858000"/>
              <a:gd name="connsiteX15" fmla="*/ 0 w 2651654"/>
              <a:gd name="connsiteY15" fmla="*/ 6858000 h 6858000"/>
              <a:gd name="connsiteX16" fmla="*/ 0 w 2651654"/>
              <a:gd name="connsiteY16" fmla="*/ 0 h 6858000"/>
              <a:gd name="connsiteX0" fmla="*/ 0 w 2645304"/>
              <a:gd name="connsiteY0" fmla="*/ 0 h 6858000"/>
              <a:gd name="connsiteX1" fmla="*/ 2628900 w 2645304"/>
              <a:gd name="connsiteY1" fmla="*/ 0 h 6858000"/>
              <a:gd name="connsiteX2" fmla="*/ 2638425 w 2645304"/>
              <a:gd name="connsiteY2" fmla="*/ 114300 h 6858000"/>
              <a:gd name="connsiteX3" fmla="*/ 2514600 w 2645304"/>
              <a:gd name="connsiteY3" fmla="*/ 371475 h 6858000"/>
              <a:gd name="connsiteX4" fmla="*/ 2171700 w 2645304"/>
              <a:gd name="connsiteY4" fmla="*/ 476250 h 6858000"/>
              <a:gd name="connsiteX5" fmla="*/ 1114425 w 2645304"/>
              <a:gd name="connsiteY5" fmla="*/ 476250 h 6858000"/>
              <a:gd name="connsiteX6" fmla="*/ 657225 w 2645304"/>
              <a:gd name="connsiteY6" fmla="*/ 590550 h 6858000"/>
              <a:gd name="connsiteX7" fmla="*/ 533400 w 2645304"/>
              <a:gd name="connsiteY7" fmla="*/ 1047750 h 6858000"/>
              <a:gd name="connsiteX8" fmla="*/ 533400 w 2645304"/>
              <a:gd name="connsiteY8" fmla="*/ 5810250 h 6858000"/>
              <a:gd name="connsiteX9" fmla="*/ 676275 w 2645304"/>
              <a:gd name="connsiteY9" fmla="*/ 6257925 h 6858000"/>
              <a:gd name="connsiteX10" fmla="*/ 1190625 w 2645304"/>
              <a:gd name="connsiteY10" fmla="*/ 6362700 h 6858000"/>
              <a:gd name="connsiteX11" fmla="*/ 2238375 w 2645304"/>
              <a:gd name="connsiteY11" fmla="*/ 6362700 h 6858000"/>
              <a:gd name="connsiteX12" fmla="*/ 2571750 w 2645304"/>
              <a:gd name="connsiteY12" fmla="*/ 6534150 h 6858000"/>
              <a:gd name="connsiteX13" fmla="*/ 2644775 w 2645304"/>
              <a:gd name="connsiteY13" fmla="*/ 6781800 h 6858000"/>
              <a:gd name="connsiteX14" fmla="*/ 2613025 w 2645304"/>
              <a:gd name="connsiteY14" fmla="*/ 6857999 h 6858000"/>
              <a:gd name="connsiteX15" fmla="*/ 0 w 2645304"/>
              <a:gd name="connsiteY15" fmla="*/ 6858000 h 6858000"/>
              <a:gd name="connsiteX16" fmla="*/ 0 w 2645304"/>
              <a:gd name="connsiteY16" fmla="*/ 0 h 6858000"/>
              <a:gd name="connsiteX0" fmla="*/ 0 w 2645304"/>
              <a:gd name="connsiteY0" fmla="*/ 0 h 6858000"/>
              <a:gd name="connsiteX1" fmla="*/ 2628900 w 2645304"/>
              <a:gd name="connsiteY1" fmla="*/ 0 h 6858000"/>
              <a:gd name="connsiteX2" fmla="*/ 2638425 w 2645304"/>
              <a:gd name="connsiteY2" fmla="*/ 114300 h 6858000"/>
              <a:gd name="connsiteX3" fmla="*/ 2514600 w 2645304"/>
              <a:gd name="connsiteY3" fmla="*/ 371475 h 6858000"/>
              <a:gd name="connsiteX4" fmla="*/ 2171700 w 2645304"/>
              <a:gd name="connsiteY4" fmla="*/ 476250 h 6858000"/>
              <a:gd name="connsiteX5" fmla="*/ 1114425 w 2645304"/>
              <a:gd name="connsiteY5" fmla="*/ 476250 h 6858000"/>
              <a:gd name="connsiteX6" fmla="*/ 657225 w 2645304"/>
              <a:gd name="connsiteY6" fmla="*/ 590550 h 6858000"/>
              <a:gd name="connsiteX7" fmla="*/ 533400 w 2645304"/>
              <a:gd name="connsiteY7" fmla="*/ 1047750 h 6858000"/>
              <a:gd name="connsiteX8" fmla="*/ 533400 w 2645304"/>
              <a:gd name="connsiteY8" fmla="*/ 5810250 h 6858000"/>
              <a:gd name="connsiteX9" fmla="*/ 676275 w 2645304"/>
              <a:gd name="connsiteY9" fmla="*/ 6257925 h 6858000"/>
              <a:gd name="connsiteX10" fmla="*/ 1190625 w 2645304"/>
              <a:gd name="connsiteY10" fmla="*/ 6362700 h 6858000"/>
              <a:gd name="connsiteX11" fmla="*/ 2238375 w 2645304"/>
              <a:gd name="connsiteY11" fmla="*/ 6362700 h 6858000"/>
              <a:gd name="connsiteX12" fmla="*/ 2571750 w 2645304"/>
              <a:gd name="connsiteY12" fmla="*/ 6534150 h 6858000"/>
              <a:gd name="connsiteX13" fmla="*/ 2644775 w 2645304"/>
              <a:gd name="connsiteY13" fmla="*/ 6781800 h 6858000"/>
              <a:gd name="connsiteX14" fmla="*/ 2613025 w 2645304"/>
              <a:gd name="connsiteY14" fmla="*/ 6857999 h 6858000"/>
              <a:gd name="connsiteX15" fmla="*/ 0 w 2645304"/>
              <a:gd name="connsiteY15" fmla="*/ 6858000 h 6858000"/>
              <a:gd name="connsiteX16" fmla="*/ 0 w 2645304"/>
              <a:gd name="connsiteY16" fmla="*/ 0 h 6858000"/>
              <a:gd name="connsiteX0" fmla="*/ 0 w 2645304"/>
              <a:gd name="connsiteY0" fmla="*/ 0 h 6858000"/>
              <a:gd name="connsiteX1" fmla="*/ 2628900 w 2645304"/>
              <a:gd name="connsiteY1" fmla="*/ 0 h 6858000"/>
              <a:gd name="connsiteX2" fmla="*/ 2638425 w 2645304"/>
              <a:gd name="connsiteY2" fmla="*/ 114300 h 6858000"/>
              <a:gd name="connsiteX3" fmla="*/ 2514600 w 2645304"/>
              <a:gd name="connsiteY3" fmla="*/ 371475 h 6858000"/>
              <a:gd name="connsiteX4" fmla="*/ 2171700 w 2645304"/>
              <a:gd name="connsiteY4" fmla="*/ 476250 h 6858000"/>
              <a:gd name="connsiteX5" fmla="*/ 1114425 w 2645304"/>
              <a:gd name="connsiteY5" fmla="*/ 476250 h 6858000"/>
              <a:gd name="connsiteX6" fmla="*/ 657225 w 2645304"/>
              <a:gd name="connsiteY6" fmla="*/ 590550 h 6858000"/>
              <a:gd name="connsiteX7" fmla="*/ 533400 w 2645304"/>
              <a:gd name="connsiteY7" fmla="*/ 1047750 h 6858000"/>
              <a:gd name="connsiteX8" fmla="*/ 533400 w 2645304"/>
              <a:gd name="connsiteY8" fmla="*/ 5810250 h 6858000"/>
              <a:gd name="connsiteX9" fmla="*/ 676275 w 2645304"/>
              <a:gd name="connsiteY9" fmla="*/ 6257925 h 6858000"/>
              <a:gd name="connsiteX10" fmla="*/ 1190625 w 2645304"/>
              <a:gd name="connsiteY10" fmla="*/ 6362700 h 6858000"/>
              <a:gd name="connsiteX11" fmla="*/ 2238375 w 2645304"/>
              <a:gd name="connsiteY11" fmla="*/ 6362700 h 6858000"/>
              <a:gd name="connsiteX12" fmla="*/ 2571750 w 2645304"/>
              <a:gd name="connsiteY12" fmla="*/ 6534150 h 6858000"/>
              <a:gd name="connsiteX13" fmla="*/ 2644775 w 2645304"/>
              <a:gd name="connsiteY13" fmla="*/ 6781800 h 6858000"/>
              <a:gd name="connsiteX14" fmla="*/ 2613025 w 2645304"/>
              <a:gd name="connsiteY14" fmla="*/ 6857999 h 6858000"/>
              <a:gd name="connsiteX15" fmla="*/ 0 w 2645304"/>
              <a:gd name="connsiteY15" fmla="*/ 6858000 h 6858000"/>
              <a:gd name="connsiteX16" fmla="*/ 0 w 2645304"/>
              <a:gd name="connsiteY16" fmla="*/ 0 h 6858000"/>
              <a:gd name="connsiteX0" fmla="*/ 0 w 2645304"/>
              <a:gd name="connsiteY0" fmla="*/ 0 h 6858000"/>
              <a:gd name="connsiteX1" fmla="*/ 2628900 w 2645304"/>
              <a:gd name="connsiteY1" fmla="*/ 0 h 6858000"/>
              <a:gd name="connsiteX2" fmla="*/ 2638425 w 2645304"/>
              <a:gd name="connsiteY2" fmla="*/ 114300 h 6858000"/>
              <a:gd name="connsiteX3" fmla="*/ 2514600 w 2645304"/>
              <a:gd name="connsiteY3" fmla="*/ 371475 h 6858000"/>
              <a:gd name="connsiteX4" fmla="*/ 2171700 w 2645304"/>
              <a:gd name="connsiteY4" fmla="*/ 476250 h 6858000"/>
              <a:gd name="connsiteX5" fmla="*/ 1114425 w 2645304"/>
              <a:gd name="connsiteY5" fmla="*/ 476250 h 6858000"/>
              <a:gd name="connsiteX6" fmla="*/ 657225 w 2645304"/>
              <a:gd name="connsiteY6" fmla="*/ 590550 h 6858000"/>
              <a:gd name="connsiteX7" fmla="*/ 533400 w 2645304"/>
              <a:gd name="connsiteY7" fmla="*/ 1047750 h 6858000"/>
              <a:gd name="connsiteX8" fmla="*/ 533400 w 2645304"/>
              <a:gd name="connsiteY8" fmla="*/ 5810250 h 6858000"/>
              <a:gd name="connsiteX9" fmla="*/ 676275 w 2645304"/>
              <a:gd name="connsiteY9" fmla="*/ 6257925 h 6858000"/>
              <a:gd name="connsiteX10" fmla="*/ 1190625 w 2645304"/>
              <a:gd name="connsiteY10" fmla="*/ 6362700 h 6858000"/>
              <a:gd name="connsiteX11" fmla="*/ 2238375 w 2645304"/>
              <a:gd name="connsiteY11" fmla="*/ 6362700 h 6858000"/>
              <a:gd name="connsiteX12" fmla="*/ 2571750 w 2645304"/>
              <a:gd name="connsiteY12" fmla="*/ 6534150 h 6858000"/>
              <a:gd name="connsiteX13" fmla="*/ 2644775 w 2645304"/>
              <a:gd name="connsiteY13" fmla="*/ 6781800 h 6858000"/>
              <a:gd name="connsiteX14" fmla="*/ 2613025 w 2645304"/>
              <a:gd name="connsiteY14" fmla="*/ 6857999 h 6858000"/>
              <a:gd name="connsiteX15" fmla="*/ 0 w 2645304"/>
              <a:gd name="connsiteY15" fmla="*/ 6858000 h 6858000"/>
              <a:gd name="connsiteX16" fmla="*/ 0 w 2645304"/>
              <a:gd name="connsiteY16" fmla="*/ 0 h 6858000"/>
              <a:gd name="connsiteX0" fmla="*/ 0 w 2648479"/>
              <a:gd name="connsiteY0" fmla="*/ 0 h 6858000"/>
              <a:gd name="connsiteX1" fmla="*/ 2628900 w 2648479"/>
              <a:gd name="connsiteY1" fmla="*/ 0 h 6858000"/>
              <a:gd name="connsiteX2" fmla="*/ 2638425 w 2648479"/>
              <a:gd name="connsiteY2" fmla="*/ 114300 h 6858000"/>
              <a:gd name="connsiteX3" fmla="*/ 2514600 w 2648479"/>
              <a:gd name="connsiteY3" fmla="*/ 371475 h 6858000"/>
              <a:gd name="connsiteX4" fmla="*/ 2171700 w 2648479"/>
              <a:gd name="connsiteY4" fmla="*/ 476250 h 6858000"/>
              <a:gd name="connsiteX5" fmla="*/ 1114425 w 2648479"/>
              <a:gd name="connsiteY5" fmla="*/ 476250 h 6858000"/>
              <a:gd name="connsiteX6" fmla="*/ 657225 w 2648479"/>
              <a:gd name="connsiteY6" fmla="*/ 590550 h 6858000"/>
              <a:gd name="connsiteX7" fmla="*/ 533400 w 2648479"/>
              <a:gd name="connsiteY7" fmla="*/ 1047750 h 6858000"/>
              <a:gd name="connsiteX8" fmla="*/ 533400 w 2648479"/>
              <a:gd name="connsiteY8" fmla="*/ 5810250 h 6858000"/>
              <a:gd name="connsiteX9" fmla="*/ 676275 w 2648479"/>
              <a:gd name="connsiteY9" fmla="*/ 6257925 h 6858000"/>
              <a:gd name="connsiteX10" fmla="*/ 1190625 w 2648479"/>
              <a:gd name="connsiteY10" fmla="*/ 6362700 h 6858000"/>
              <a:gd name="connsiteX11" fmla="*/ 2238375 w 2648479"/>
              <a:gd name="connsiteY11" fmla="*/ 6362700 h 6858000"/>
              <a:gd name="connsiteX12" fmla="*/ 2571750 w 2648479"/>
              <a:gd name="connsiteY12" fmla="*/ 6534150 h 6858000"/>
              <a:gd name="connsiteX13" fmla="*/ 2647950 w 2648479"/>
              <a:gd name="connsiteY13" fmla="*/ 6737350 h 6858000"/>
              <a:gd name="connsiteX14" fmla="*/ 2613025 w 2648479"/>
              <a:gd name="connsiteY14" fmla="*/ 6857999 h 6858000"/>
              <a:gd name="connsiteX15" fmla="*/ 0 w 2648479"/>
              <a:gd name="connsiteY15" fmla="*/ 6858000 h 6858000"/>
              <a:gd name="connsiteX16" fmla="*/ 0 w 2648479"/>
              <a:gd name="connsiteY16" fmla="*/ 0 h 6858000"/>
              <a:gd name="connsiteX0" fmla="*/ 0 w 2657475"/>
              <a:gd name="connsiteY0" fmla="*/ 0 h 6858000"/>
              <a:gd name="connsiteX1" fmla="*/ 2628900 w 2657475"/>
              <a:gd name="connsiteY1" fmla="*/ 0 h 6858000"/>
              <a:gd name="connsiteX2" fmla="*/ 2638425 w 2657475"/>
              <a:gd name="connsiteY2" fmla="*/ 114300 h 6858000"/>
              <a:gd name="connsiteX3" fmla="*/ 2514600 w 2657475"/>
              <a:gd name="connsiteY3" fmla="*/ 371475 h 6858000"/>
              <a:gd name="connsiteX4" fmla="*/ 2171700 w 2657475"/>
              <a:gd name="connsiteY4" fmla="*/ 476250 h 6858000"/>
              <a:gd name="connsiteX5" fmla="*/ 1114425 w 2657475"/>
              <a:gd name="connsiteY5" fmla="*/ 476250 h 6858000"/>
              <a:gd name="connsiteX6" fmla="*/ 657225 w 2657475"/>
              <a:gd name="connsiteY6" fmla="*/ 590550 h 6858000"/>
              <a:gd name="connsiteX7" fmla="*/ 533400 w 2657475"/>
              <a:gd name="connsiteY7" fmla="*/ 1047750 h 6858000"/>
              <a:gd name="connsiteX8" fmla="*/ 533400 w 2657475"/>
              <a:gd name="connsiteY8" fmla="*/ 5810250 h 6858000"/>
              <a:gd name="connsiteX9" fmla="*/ 676275 w 2657475"/>
              <a:gd name="connsiteY9" fmla="*/ 6257925 h 6858000"/>
              <a:gd name="connsiteX10" fmla="*/ 1190625 w 2657475"/>
              <a:gd name="connsiteY10" fmla="*/ 6362700 h 6858000"/>
              <a:gd name="connsiteX11" fmla="*/ 2238375 w 2657475"/>
              <a:gd name="connsiteY11" fmla="*/ 6362700 h 6858000"/>
              <a:gd name="connsiteX12" fmla="*/ 2571750 w 2657475"/>
              <a:gd name="connsiteY12" fmla="*/ 6534150 h 6858000"/>
              <a:gd name="connsiteX13" fmla="*/ 2647950 w 2657475"/>
              <a:gd name="connsiteY13" fmla="*/ 6737350 h 6858000"/>
              <a:gd name="connsiteX14" fmla="*/ 2628900 w 2657475"/>
              <a:gd name="connsiteY14" fmla="*/ 6857999 h 6858000"/>
              <a:gd name="connsiteX15" fmla="*/ 0 w 2657475"/>
              <a:gd name="connsiteY15" fmla="*/ 6858000 h 6858000"/>
              <a:gd name="connsiteX16" fmla="*/ 0 w 2657475"/>
              <a:gd name="connsiteY16" fmla="*/ 0 h 6858000"/>
              <a:gd name="connsiteX0" fmla="*/ 0 w 2654829"/>
              <a:gd name="connsiteY0" fmla="*/ 0 h 6858000"/>
              <a:gd name="connsiteX1" fmla="*/ 2628900 w 2654829"/>
              <a:gd name="connsiteY1" fmla="*/ 0 h 6858000"/>
              <a:gd name="connsiteX2" fmla="*/ 2638425 w 2654829"/>
              <a:gd name="connsiteY2" fmla="*/ 114300 h 6858000"/>
              <a:gd name="connsiteX3" fmla="*/ 2514600 w 2654829"/>
              <a:gd name="connsiteY3" fmla="*/ 371475 h 6858000"/>
              <a:gd name="connsiteX4" fmla="*/ 2171700 w 2654829"/>
              <a:gd name="connsiteY4" fmla="*/ 476250 h 6858000"/>
              <a:gd name="connsiteX5" fmla="*/ 1114425 w 2654829"/>
              <a:gd name="connsiteY5" fmla="*/ 476250 h 6858000"/>
              <a:gd name="connsiteX6" fmla="*/ 657225 w 2654829"/>
              <a:gd name="connsiteY6" fmla="*/ 590550 h 6858000"/>
              <a:gd name="connsiteX7" fmla="*/ 533400 w 2654829"/>
              <a:gd name="connsiteY7" fmla="*/ 1047750 h 6858000"/>
              <a:gd name="connsiteX8" fmla="*/ 533400 w 2654829"/>
              <a:gd name="connsiteY8" fmla="*/ 5810250 h 6858000"/>
              <a:gd name="connsiteX9" fmla="*/ 676275 w 2654829"/>
              <a:gd name="connsiteY9" fmla="*/ 6257925 h 6858000"/>
              <a:gd name="connsiteX10" fmla="*/ 1190625 w 2654829"/>
              <a:gd name="connsiteY10" fmla="*/ 6362700 h 6858000"/>
              <a:gd name="connsiteX11" fmla="*/ 2238375 w 2654829"/>
              <a:gd name="connsiteY11" fmla="*/ 6362700 h 6858000"/>
              <a:gd name="connsiteX12" fmla="*/ 2571750 w 2654829"/>
              <a:gd name="connsiteY12" fmla="*/ 6534150 h 6858000"/>
              <a:gd name="connsiteX13" fmla="*/ 2647950 w 2654829"/>
              <a:gd name="connsiteY13" fmla="*/ 6737350 h 6858000"/>
              <a:gd name="connsiteX14" fmla="*/ 2613025 w 2654829"/>
              <a:gd name="connsiteY14" fmla="*/ 6857999 h 6858000"/>
              <a:gd name="connsiteX15" fmla="*/ 0 w 2654829"/>
              <a:gd name="connsiteY15" fmla="*/ 6858000 h 6858000"/>
              <a:gd name="connsiteX16" fmla="*/ 0 w 2654829"/>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0596"/>
              <a:gd name="connsiteY0" fmla="*/ 0 h 6858000"/>
              <a:gd name="connsiteX1" fmla="*/ 2628900 w 2650596"/>
              <a:gd name="connsiteY1" fmla="*/ 0 h 6858000"/>
              <a:gd name="connsiteX2" fmla="*/ 2638425 w 2650596"/>
              <a:gd name="connsiteY2" fmla="*/ 114300 h 6858000"/>
              <a:gd name="connsiteX3" fmla="*/ 2514600 w 2650596"/>
              <a:gd name="connsiteY3" fmla="*/ 371475 h 6858000"/>
              <a:gd name="connsiteX4" fmla="*/ 2171700 w 2650596"/>
              <a:gd name="connsiteY4" fmla="*/ 476250 h 6858000"/>
              <a:gd name="connsiteX5" fmla="*/ 1114425 w 2650596"/>
              <a:gd name="connsiteY5" fmla="*/ 476250 h 6858000"/>
              <a:gd name="connsiteX6" fmla="*/ 657225 w 2650596"/>
              <a:gd name="connsiteY6" fmla="*/ 590550 h 6858000"/>
              <a:gd name="connsiteX7" fmla="*/ 533400 w 2650596"/>
              <a:gd name="connsiteY7" fmla="*/ 1047750 h 6858000"/>
              <a:gd name="connsiteX8" fmla="*/ 533400 w 2650596"/>
              <a:gd name="connsiteY8" fmla="*/ 5810250 h 6858000"/>
              <a:gd name="connsiteX9" fmla="*/ 676275 w 2650596"/>
              <a:gd name="connsiteY9" fmla="*/ 6257925 h 6858000"/>
              <a:gd name="connsiteX10" fmla="*/ 1190625 w 2650596"/>
              <a:gd name="connsiteY10" fmla="*/ 6362700 h 6858000"/>
              <a:gd name="connsiteX11" fmla="*/ 2238375 w 2650596"/>
              <a:gd name="connsiteY11" fmla="*/ 6362700 h 6858000"/>
              <a:gd name="connsiteX12" fmla="*/ 2571750 w 2650596"/>
              <a:gd name="connsiteY12" fmla="*/ 6534150 h 6858000"/>
              <a:gd name="connsiteX13" fmla="*/ 2647950 w 2650596"/>
              <a:gd name="connsiteY13" fmla="*/ 6737350 h 6858000"/>
              <a:gd name="connsiteX14" fmla="*/ 2625725 w 2650596"/>
              <a:gd name="connsiteY14" fmla="*/ 6857999 h 6858000"/>
              <a:gd name="connsiteX15" fmla="*/ 0 w 2650596"/>
              <a:gd name="connsiteY15" fmla="*/ 6858000 h 6858000"/>
              <a:gd name="connsiteX16" fmla="*/ 0 w 2650596"/>
              <a:gd name="connsiteY16" fmla="*/ 0 h 6858000"/>
              <a:gd name="connsiteX0" fmla="*/ 0 w 2650596"/>
              <a:gd name="connsiteY0" fmla="*/ 0 h 6858000"/>
              <a:gd name="connsiteX1" fmla="*/ 2628900 w 2650596"/>
              <a:gd name="connsiteY1" fmla="*/ 0 h 6858000"/>
              <a:gd name="connsiteX2" fmla="*/ 2638425 w 2650596"/>
              <a:gd name="connsiteY2" fmla="*/ 114300 h 6858000"/>
              <a:gd name="connsiteX3" fmla="*/ 2514600 w 2650596"/>
              <a:gd name="connsiteY3" fmla="*/ 371475 h 6858000"/>
              <a:gd name="connsiteX4" fmla="*/ 2171700 w 2650596"/>
              <a:gd name="connsiteY4" fmla="*/ 476250 h 6858000"/>
              <a:gd name="connsiteX5" fmla="*/ 1114425 w 2650596"/>
              <a:gd name="connsiteY5" fmla="*/ 476250 h 6858000"/>
              <a:gd name="connsiteX6" fmla="*/ 657225 w 2650596"/>
              <a:gd name="connsiteY6" fmla="*/ 590550 h 6858000"/>
              <a:gd name="connsiteX7" fmla="*/ 533400 w 2650596"/>
              <a:gd name="connsiteY7" fmla="*/ 1047750 h 6858000"/>
              <a:gd name="connsiteX8" fmla="*/ 533400 w 2650596"/>
              <a:gd name="connsiteY8" fmla="*/ 5810250 h 6858000"/>
              <a:gd name="connsiteX9" fmla="*/ 676275 w 2650596"/>
              <a:gd name="connsiteY9" fmla="*/ 6257925 h 6858000"/>
              <a:gd name="connsiteX10" fmla="*/ 1190625 w 2650596"/>
              <a:gd name="connsiteY10" fmla="*/ 6362700 h 6858000"/>
              <a:gd name="connsiteX11" fmla="*/ 2238375 w 2650596"/>
              <a:gd name="connsiteY11" fmla="*/ 6362700 h 6858000"/>
              <a:gd name="connsiteX12" fmla="*/ 2571750 w 2650596"/>
              <a:gd name="connsiteY12" fmla="*/ 6534150 h 6858000"/>
              <a:gd name="connsiteX13" fmla="*/ 2647950 w 2650596"/>
              <a:gd name="connsiteY13" fmla="*/ 6737350 h 6858000"/>
              <a:gd name="connsiteX14" fmla="*/ 2625725 w 2650596"/>
              <a:gd name="connsiteY14" fmla="*/ 6857999 h 6858000"/>
              <a:gd name="connsiteX15" fmla="*/ 0 w 2650596"/>
              <a:gd name="connsiteY15" fmla="*/ 6858000 h 6858000"/>
              <a:gd name="connsiteX16" fmla="*/ 0 w 2650596"/>
              <a:gd name="connsiteY16" fmla="*/ 0 h 6858000"/>
              <a:gd name="connsiteX0" fmla="*/ 0 w 3054350"/>
              <a:gd name="connsiteY0" fmla="*/ 0 h 6858000"/>
              <a:gd name="connsiteX1" fmla="*/ 2628900 w 3054350"/>
              <a:gd name="connsiteY1" fmla="*/ 0 h 6858000"/>
              <a:gd name="connsiteX2" fmla="*/ 2638425 w 3054350"/>
              <a:gd name="connsiteY2" fmla="*/ 114300 h 6858000"/>
              <a:gd name="connsiteX3" fmla="*/ 2514600 w 3054350"/>
              <a:gd name="connsiteY3" fmla="*/ 371475 h 6858000"/>
              <a:gd name="connsiteX4" fmla="*/ 2171700 w 3054350"/>
              <a:gd name="connsiteY4" fmla="*/ 476250 h 6858000"/>
              <a:gd name="connsiteX5" fmla="*/ 1114425 w 3054350"/>
              <a:gd name="connsiteY5" fmla="*/ 476250 h 6858000"/>
              <a:gd name="connsiteX6" fmla="*/ 657225 w 3054350"/>
              <a:gd name="connsiteY6" fmla="*/ 590550 h 6858000"/>
              <a:gd name="connsiteX7" fmla="*/ 533400 w 3054350"/>
              <a:gd name="connsiteY7" fmla="*/ 1047750 h 6858000"/>
              <a:gd name="connsiteX8" fmla="*/ 533400 w 3054350"/>
              <a:gd name="connsiteY8" fmla="*/ 5810250 h 6858000"/>
              <a:gd name="connsiteX9" fmla="*/ 676275 w 3054350"/>
              <a:gd name="connsiteY9" fmla="*/ 6257925 h 6858000"/>
              <a:gd name="connsiteX10" fmla="*/ 1190625 w 3054350"/>
              <a:gd name="connsiteY10" fmla="*/ 6362700 h 6858000"/>
              <a:gd name="connsiteX11" fmla="*/ 2238375 w 3054350"/>
              <a:gd name="connsiteY11" fmla="*/ 6362700 h 6858000"/>
              <a:gd name="connsiteX12" fmla="*/ 2571750 w 3054350"/>
              <a:gd name="connsiteY12" fmla="*/ 6534150 h 6858000"/>
              <a:gd name="connsiteX13" fmla="*/ 2625725 w 3054350"/>
              <a:gd name="connsiteY13" fmla="*/ 6857999 h 6858000"/>
              <a:gd name="connsiteX14" fmla="*/ 0 w 3054350"/>
              <a:gd name="connsiteY14" fmla="*/ 6858000 h 6858000"/>
              <a:gd name="connsiteX15" fmla="*/ 0 w 3054350"/>
              <a:gd name="connsiteY15" fmla="*/ 0 h 6858000"/>
              <a:gd name="connsiteX0" fmla="*/ 0 w 2651125"/>
              <a:gd name="connsiteY0" fmla="*/ 0 h 6858000"/>
              <a:gd name="connsiteX1" fmla="*/ 2628900 w 2651125"/>
              <a:gd name="connsiteY1" fmla="*/ 0 h 6858000"/>
              <a:gd name="connsiteX2" fmla="*/ 2638425 w 2651125"/>
              <a:gd name="connsiteY2" fmla="*/ 114300 h 6858000"/>
              <a:gd name="connsiteX3" fmla="*/ 2514600 w 2651125"/>
              <a:gd name="connsiteY3" fmla="*/ 371475 h 6858000"/>
              <a:gd name="connsiteX4" fmla="*/ 2171700 w 2651125"/>
              <a:gd name="connsiteY4" fmla="*/ 476250 h 6858000"/>
              <a:gd name="connsiteX5" fmla="*/ 1114425 w 2651125"/>
              <a:gd name="connsiteY5" fmla="*/ 476250 h 6858000"/>
              <a:gd name="connsiteX6" fmla="*/ 657225 w 2651125"/>
              <a:gd name="connsiteY6" fmla="*/ 590550 h 6858000"/>
              <a:gd name="connsiteX7" fmla="*/ 533400 w 2651125"/>
              <a:gd name="connsiteY7" fmla="*/ 1047750 h 6858000"/>
              <a:gd name="connsiteX8" fmla="*/ 533400 w 2651125"/>
              <a:gd name="connsiteY8" fmla="*/ 5810250 h 6858000"/>
              <a:gd name="connsiteX9" fmla="*/ 676275 w 2651125"/>
              <a:gd name="connsiteY9" fmla="*/ 6257925 h 6858000"/>
              <a:gd name="connsiteX10" fmla="*/ 1190625 w 2651125"/>
              <a:gd name="connsiteY10" fmla="*/ 6362700 h 6858000"/>
              <a:gd name="connsiteX11" fmla="*/ 2238375 w 2651125"/>
              <a:gd name="connsiteY11" fmla="*/ 6362700 h 6858000"/>
              <a:gd name="connsiteX12" fmla="*/ 2571750 w 2651125"/>
              <a:gd name="connsiteY12" fmla="*/ 6534150 h 6858000"/>
              <a:gd name="connsiteX13" fmla="*/ 2625725 w 2651125"/>
              <a:gd name="connsiteY13" fmla="*/ 6857999 h 6858000"/>
              <a:gd name="connsiteX14" fmla="*/ 0 w 2651125"/>
              <a:gd name="connsiteY14" fmla="*/ 6858000 h 6858000"/>
              <a:gd name="connsiteX15" fmla="*/ 0 w 26511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514600 w 2663825"/>
              <a:gd name="connsiteY2" fmla="*/ 371475 h 6858000"/>
              <a:gd name="connsiteX3" fmla="*/ 2171700 w 2663825"/>
              <a:gd name="connsiteY3" fmla="*/ 476250 h 6858000"/>
              <a:gd name="connsiteX4" fmla="*/ 1114425 w 2663825"/>
              <a:gd name="connsiteY4" fmla="*/ 476250 h 6858000"/>
              <a:gd name="connsiteX5" fmla="*/ 663575 w 2663825"/>
              <a:gd name="connsiteY5" fmla="*/ 606425 h 6858000"/>
              <a:gd name="connsiteX6" fmla="*/ 542925 w 2663825"/>
              <a:gd name="connsiteY6" fmla="*/ 1047750 h 6858000"/>
              <a:gd name="connsiteX7" fmla="*/ 542925 w 2663825"/>
              <a:gd name="connsiteY7" fmla="*/ 5797550 h 6858000"/>
              <a:gd name="connsiteX8" fmla="*/ 685800 w 2663825"/>
              <a:gd name="connsiteY8" fmla="*/ 6254750 h 6858000"/>
              <a:gd name="connsiteX9" fmla="*/ 1190625 w 2663825"/>
              <a:gd name="connsiteY9" fmla="*/ 6362700 h 6858000"/>
              <a:gd name="connsiteX10" fmla="*/ 2238375 w 2663825"/>
              <a:gd name="connsiteY10" fmla="*/ 6362700 h 6858000"/>
              <a:gd name="connsiteX11" fmla="*/ 2571750 w 2663825"/>
              <a:gd name="connsiteY11" fmla="*/ 6534150 h 6858000"/>
              <a:gd name="connsiteX12" fmla="*/ 2625725 w 2663825"/>
              <a:gd name="connsiteY12" fmla="*/ 6857999 h 6858000"/>
              <a:gd name="connsiteX13" fmla="*/ 0 w 2663825"/>
              <a:gd name="connsiteY13" fmla="*/ 6858000 h 6858000"/>
              <a:gd name="connsiteX14" fmla="*/ 0 w 2663825"/>
              <a:gd name="connsiteY14" fmla="*/ 0 h 6858000"/>
              <a:gd name="connsiteX0" fmla="*/ 0 w 2667000"/>
              <a:gd name="connsiteY0" fmla="*/ 0 h 6858000"/>
              <a:gd name="connsiteX1" fmla="*/ 2628900 w 2667000"/>
              <a:gd name="connsiteY1" fmla="*/ 0 h 6858000"/>
              <a:gd name="connsiteX2" fmla="*/ 2514600 w 2667000"/>
              <a:gd name="connsiteY2" fmla="*/ 371475 h 6858000"/>
              <a:gd name="connsiteX3" fmla="*/ 2171700 w 2667000"/>
              <a:gd name="connsiteY3" fmla="*/ 476250 h 6858000"/>
              <a:gd name="connsiteX4" fmla="*/ 1114425 w 2667000"/>
              <a:gd name="connsiteY4" fmla="*/ 476250 h 6858000"/>
              <a:gd name="connsiteX5" fmla="*/ 663575 w 2667000"/>
              <a:gd name="connsiteY5" fmla="*/ 606425 h 6858000"/>
              <a:gd name="connsiteX6" fmla="*/ 542925 w 2667000"/>
              <a:gd name="connsiteY6" fmla="*/ 1047750 h 6858000"/>
              <a:gd name="connsiteX7" fmla="*/ 542925 w 2667000"/>
              <a:gd name="connsiteY7" fmla="*/ 5797550 h 6858000"/>
              <a:gd name="connsiteX8" fmla="*/ 685800 w 2667000"/>
              <a:gd name="connsiteY8" fmla="*/ 6254750 h 6858000"/>
              <a:gd name="connsiteX9" fmla="*/ 1190625 w 2667000"/>
              <a:gd name="connsiteY9" fmla="*/ 6362700 h 6858000"/>
              <a:gd name="connsiteX10" fmla="*/ 2238375 w 2667000"/>
              <a:gd name="connsiteY10" fmla="*/ 6362700 h 6858000"/>
              <a:gd name="connsiteX11" fmla="*/ 2571750 w 2667000"/>
              <a:gd name="connsiteY11" fmla="*/ 6534150 h 6858000"/>
              <a:gd name="connsiteX12" fmla="*/ 2625725 w 2667000"/>
              <a:gd name="connsiteY12" fmla="*/ 6857999 h 6858000"/>
              <a:gd name="connsiteX13" fmla="*/ 0 w 2667000"/>
              <a:gd name="connsiteY13" fmla="*/ 6858000 h 6858000"/>
              <a:gd name="connsiteX14" fmla="*/ 0 w 2667000"/>
              <a:gd name="connsiteY14" fmla="*/ 0 h 6858000"/>
              <a:gd name="connsiteX0" fmla="*/ 0 w 2667000"/>
              <a:gd name="connsiteY0" fmla="*/ 0 h 6858000"/>
              <a:gd name="connsiteX1" fmla="*/ 2628900 w 2667000"/>
              <a:gd name="connsiteY1" fmla="*/ 0 h 6858000"/>
              <a:gd name="connsiteX2" fmla="*/ 2514600 w 2667000"/>
              <a:gd name="connsiteY2" fmla="*/ 371475 h 6858000"/>
              <a:gd name="connsiteX3" fmla="*/ 2171700 w 2667000"/>
              <a:gd name="connsiteY3" fmla="*/ 476250 h 6858000"/>
              <a:gd name="connsiteX4" fmla="*/ 1114425 w 2667000"/>
              <a:gd name="connsiteY4" fmla="*/ 476250 h 6858000"/>
              <a:gd name="connsiteX5" fmla="*/ 663575 w 2667000"/>
              <a:gd name="connsiteY5" fmla="*/ 606425 h 6858000"/>
              <a:gd name="connsiteX6" fmla="*/ 542925 w 2667000"/>
              <a:gd name="connsiteY6" fmla="*/ 1047750 h 6858000"/>
              <a:gd name="connsiteX7" fmla="*/ 542925 w 2667000"/>
              <a:gd name="connsiteY7" fmla="*/ 5797550 h 6858000"/>
              <a:gd name="connsiteX8" fmla="*/ 685800 w 2667000"/>
              <a:gd name="connsiteY8" fmla="*/ 6254750 h 6858000"/>
              <a:gd name="connsiteX9" fmla="*/ 1190625 w 2667000"/>
              <a:gd name="connsiteY9" fmla="*/ 6362700 h 6858000"/>
              <a:gd name="connsiteX10" fmla="*/ 2238375 w 2667000"/>
              <a:gd name="connsiteY10" fmla="*/ 6362700 h 6858000"/>
              <a:gd name="connsiteX11" fmla="*/ 2571750 w 2667000"/>
              <a:gd name="connsiteY11" fmla="*/ 6534150 h 6858000"/>
              <a:gd name="connsiteX12" fmla="*/ 2625725 w 2667000"/>
              <a:gd name="connsiteY12" fmla="*/ 6857999 h 6858000"/>
              <a:gd name="connsiteX13" fmla="*/ 0 w 2667000"/>
              <a:gd name="connsiteY13" fmla="*/ 6858000 h 6858000"/>
              <a:gd name="connsiteX14" fmla="*/ 0 w 2667000"/>
              <a:gd name="connsiteY14" fmla="*/ 0 h 6858000"/>
              <a:gd name="connsiteX0" fmla="*/ 0 w 2667000"/>
              <a:gd name="connsiteY0" fmla="*/ 0 h 6858000"/>
              <a:gd name="connsiteX1" fmla="*/ 2628900 w 2667000"/>
              <a:gd name="connsiteY1" fmla="*/ 0 h 6858000"/>
              <a:gd name="connsiteX2" fmla="*/ 2514600 w 2667000"/>
              <a:gd name="connsiteY2" fmla="*/ 371475 h 6858000"/>
              <a:gd name="connsiteX3" fmla="*/ 2171700 w 2667000"/>
              <a:gd name="connsiteY3" fmla="*/ 476250 h 6858000"/>
              <a:gd name="connsiteX4" fmla="*/ 1114425 w 2667000"/>
              <a:gd name="connsiteY4" fmla="*/ 476250 h 6858000"/>
              <a:gd name="connsiteX5" fmla="*/ 663575 w 2667000"/>
              <a:gd name="connsiteY5" fmla="*/ 606425 h 6858000"/>
              <a:gd name="connsiteX6" fmla="*/ 542925 w 2667000"/>
              <a:gd name="connsiteY6" fmla="*/ 1047750 h 6858000"/>
              <a:gd name="connsiteX7" fmla="*/ 542925 w 2667000"/>
              <a:gd name="connsiteY7" fmla="*/ 5797550 h 6858000"/>
              <a:gd name="connsiteX8" fmla="*/ 685800 w 2667000"/>
              <a:gd name="connsiteY8" fmla="*/ 6254750 h 6858000"/>
              <a:gd name="connsiteX9" fmla="*/ 1190625 w 2667000"/>
              <a:gd name="connsiteY9" fmla="*/ 6362700 h 6858000"/>
              <a:gd name="connsiteX10" fmla="*/ 2238375 w 2667000"/>
              <a:gd name="connsiteY10" fmla="*/ 6362700 h 6858000"/>
              <a:gd name="connsiteX11" fmla="*/ 2571750 w 2667000"/>
              <a:gd name="connsiteY11" fmla="*/ 6534150 h 6858000"/>
              <a:gd name="connsiteX12" fmla="*/ 2625725 w 2667000"/>
              <a:gd name="connsiteY12" fmla="*/ 6857999 h 6858000"/>
              <a:gd name="connsiteX13" fmla="*/ 0 w 2667000"/>
              <a:gd name="connsiteY13" fmla="*/ 6858000 h 6858000"/>
              <a:gd name="connsiteX14" fmla="*/ 0 w 2667000"/>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67000" h="6858000">
                <a:moveTo>
                  <a:pt x="0" y="0"/>
                </a:moveTo>
                <a:lnTo>
                  <a:pt x="2628900" y="0"/>
                </a:lnTo>
                <a:cubicBezTo>
                  <a:pt x="2667000" y="127000"/>
                  <a:pt x="2616200" y="263525"/>
                  <a:pt x="2514600" y="371475"/>
                </a:cubicBezTo>
                <a:cubicBezTo>
                  <a:pt x="2422525" y="457200"/>
                  <a:pt x="2308225" y="479425"/>
                  <a:pt x="2171700" y="476250"/>
                </a:cubicBezTo>
                <a:lnTo>
                  <a:pt x="1114425" y="476250"/>
                </a:lnTo>
                <a:cubicBezTo>
                  <a:pt x="884238" y="479425"/>
                  <a:pt x="758825" y="492125"/>
                  <a:pt x="663575" y="606425"/>
                </a:cubicBezTo>
                <a:cubicBezTo>
                  <a:pt x="565150" y="736600"/>
                  <a:pt x="549275" y="873125"/>
                  <a:pt x="542925" y="1047750"/>
                </a:cubicBezTo>
                <a:lnTo>
                  <a:pt x="542925" y="5797550"/>
                </a:lnTo>
                <a:cubicBezTo>
                  <a:pt x="544513" y="5970588"/>
                  <a:pt x="577850" y="6160558"/>
                  <a:pt x="685800" y="6254750"/>
                </a:cubicBezTo>
                <a:cubicBezTo>
                  <a:pt x="793750" y="6348942"/>
                  <a:pt x="993775" y="6359525"/>
                  <a:pt x="1190625" y="6362700"/>
                </a:cubicBezTo>
                <a:lnTo>
                  <a:pt x="2238375" y="6362700"/>
                </a:lnTo>
                <a:cubicBezTo>
                  <a:pt x="2401887" y="6359525"/>
                  <a:pt x="2519892" y="6454775"/>
                  <a:pt x="2571750" y="6534150"/>
                </a:cubicBezTo>
                <a:cubicBezTo>
                  <a:pt x="2636308" y="6616700"/>
                  <a:pt x="2663825" y="6781799"/>
                  <a:pt x="2625725" y="6857999"/>
                </a:cubicBezTo>
                <a:lnTo>
                  <a:pt x="0" y="6858000"/>
                </a:lnTo>
                <a:lnTo>
                  <a:pt x="0" y="0"/>
                </a:lnTo>
                <a:close/>
              </a:path>
            </a:pathLst>
          </a:custGeom>
          <a:gradFill>
            <a:gsLst>
              <a:gs pos="0">
                <a:srgbClr val="7FD9F6"/>
              </a:gs>
              <a:gs pos="50000">
                <a:srgbClr val="3CBBE4"/>
              </a:gs>
              <a:gs pos="50000">
                <a:srgbClr val="00A1D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sp>
        <p:nvSpPr>
          <p:cNvPr id="11" name="Text Placeholder 15"/>
          <p:cNvSpPr>
            <a:spLocks noGrp="1"/>
          </p:cNvSpPr>
          <p:nvPr>
            <p:ph type="body" sz="quarter" idx="11"/>
          </p:nvPr>
        </p:nvSpPr>
        <p:spPr>
          <a:xfrm>
            <a:off x="904875" y="1970088"/>
            <a:ext cx="3560763" cy="604837"/>
          </a:xfrm>
          <a:prstGeom prst="rect">
            <a:avLst/>
          </a:prstGeom>
        </p:spPr>
        <p:txBody>
          <a:bodyPr/>
          <a:lstStyle>
            <a:lvl1pPr marL="342900" indent="-342900" algn="l" defTabSz="457200" rtl="0" eaLnBrk="0" fontAlgn="base" hangingPunct="0">
              <a:spcBef>
                <a:spcPct val="20000"/>
              </a:spcBef>
              <a:spcAft>
                <a:spcPct val="0"/>
              </a:spcAft>
              <a:buSzPct val="75000"/>
              <a:buNone/>
              <a:defRPr lang="en-US" sz="1600" b="1" kern="1200" dirty="0" smtClean="0">
                <a:solidFill>
                  <a:srgbClr val="7DD8F4"/>
                </a:solidFill>
                <a:latin typeface="Arial" pitchFamily="34" charset="0"/>
                <a:ea typeface="ＭＳ Ｐゴシック" charset="-128"/>
                <a:cs typeface="ＭＳ Ｐゴシック" charset="-128"/>
              </a:defRPr>
            </a:lvl1pPr>
          </a:lstStyle>
          <a:p>
            <a:pPr lvl="0"/>
            <a:r>
              <a:rPr lang="en-US" dirty="0" smtClean="0"/>
              <a:t>Click to edit Master text styles</a:t>
            </a:r>
          </a:p>
        </p:txBody>
      </p:sp>
      <p:sp>
        <p:nvSpPr>
          <p:cNvPr id="12" name="Title 16"/>
          <p:cNvSpPr>
            <a:spLocks noGrp="1"/>
          </p:cNvSpPr>
          <p:nvPr>
            <p:ph type="title"/>
          </p:nvPr>
        </p:nvSpPr>
        <p:spPr>
          <a:xfrm>
            <a:off x="875322" y="1066800"/>
            <a:ext cx="7772400" cy="639763"/>
          </a:xfrm>
          <a:prstGeom prst="rect">
            <a:avLst/>
          </a:prstGeom>
        </p:spPr>
        <p:txBody>
          <a:bodyPr/>
          <a:lstStyle>
            <a:lvl1pPr algn="l" rtl="0" eaLnBrk="0" fontAlgn="base" hangingPunct="0">
              <a:spcBef>
                <a:spcPct val="0"/>
              </a:spcBef>
              <a:spcAft>
                <a:spcPct val="0"/>
              </a:spcAft>
              <a:defRPr lang="en-US" sz="3200" b="1" kern="1200" dirty="0">
                <a:solidFill>
                  <a:schemeClr val="bg1"/>
                </a:solidFill>
                <a:latin typeface="Arial" pitchFamily="34" charset="0"/>
                <a:ea typeface="ＭＳ Ｐゴシック" pitchFamily="34" charset="-128"/>
                <a:cs typeface="Arial" pitchFamily="34" charset="0"/>
              </a:defRPr>
            </a:lvl1pPr>
          </a:lstStyle>
          <a:p>
            <a:r>
              <a:rPr lang="en-US" dirty="0" smtClean="0"/>
              <a:t>Click to edit Master title style</a:t>
            </a:r>
            <a:endParaRPr lang="en-US" dirty="0"/>
          </a:p>
        </p:txBody>
      </p:sp>
    </p:spTree>
  </p:cSld>
  <p:clrMapOvr>
    <a:masterClrMapping/>
  </p:clrMapOvr>
  <mc:AlternateContent xmlns:mc="http://schemas.openxmlformats.org/markup-compatibility/2006">
    <mc:Choice xmlns="" xmlns:p14="http://schemas.microsoft.com/office/powerpoint/2010/main" Requires="p14">
      <p:transition spd="med" p14:dur="600">
        <p:wipe/>
      </p:transition>
    </mc:Choice>
    <mc:Fallback>
      <p:transition spd="med">
        <p:wip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Standard Content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Title Placeholder 1"/>
          <p:cNvSpPr>
            <a:spLocks noGrp="1"/>
          </p:cNvSpPr>
          <p:nvPr>
            <p:ph type="title"/>
          </p:nvPr>
        </p:nvSpPr>
        <p:spPr bwMode="auto">
          <a:xfrm>
            <a:off x="339405" y="257770"/>
            <a:ext cx="8289245" cy="639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b="1"/>
            </a:lvl1pPr>
          </a:lstStyle>
          <a:p>
            <a:pPr lvl="0"/>
            <a:r>
              <a:rPr lang="en-US" dirty="0" smtClean="0"/>
              <a:t>Click to edit Master title style</a:t>
            </a:r>
          </a:p>
        </p:txBody>
      </p:sp>
      <p:sp>
        <p:nvSpPr>
          <p:cNvPr id="7" name="Text Placeholder 2"/>
          <p:cNvSpPr>
            <a:spLocks noGrp="1"/>
          </p:cNvSpPr>
          <p:nvPr>
            <p:ph idx="1"/>
          </p:nvPr>
        </p:nvSpPr>
        <p:spPr bwMode="auto">
          <a:xfrm>
            <a:off x="338138" y="969962"/>
            <a:ext cx="8216220" cy="52978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cxnSp>
        <p:nvCxnSpPr>
          <p:cNvPr id="8" name="Straight Connector 7"/>
          <p:cNvCxnSpPr/>
          <p:nvPr userDrawn="1"/>
        </p:nvCxnSpPr>
        <p:spPr>
          <a:xfrm>
            <a:off x="174373" y="6461445"/>
            <a:ext cx="8795254" cy="0"/>
          </a:xfrm>
          <a:prstGeom prst="line">
            <a:avLst/>
          </a:prstGeom>
          <a:ln cap="rnd">
            <a:solidFill>
              <a:srgbClr val="0F73C3"/>
            </a:solidFill>
            <a:prstDash val="sysDot"/>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8612025" y="6546076"/>
            <a:ext cx="347135" cy="244613"/>
          </a:xfrm>
          <a:prstGeom prst="rect">
            <a:avLst/>
          </a:prstGeom>
          <a:effectLst/>
        </p:spPr>
      </p:pic>
      <p:sp>
        <p:nvSpPr>
          <p:cNvPr id="9" name="Slide Number Placeholder 5"/>
          <p:cNvSpPr txBox="1">
            <a:spLocks/>
          </p:cNvSpPr>
          <p:nvPr userDrawn="1"/>
        </p:nvSpPr>
        <p:spPr>
          <a:xfrm>
            <a:off x="220070" y="6480368"/>
            <a:ext cx="463550" cy="246062"/>
          </a:xfrm>
          <a:prstGeom prst="rect">
            <a:avLst/>
          </a:prstGeom>
          <a:noFill/>
          <a:ln w="9525">
            <a:noFill/>
            <a:miter lim="800000"/>
            <a:headEnd/>
            <a:tailEnd/>
          </a:ln>
        </p:spPr>
        <p:txBody>
          <a:bodyPr/>
          <a:lstStyle>
            <a:defPPr>
              <a:defRPr lang="en-US"/>
            </a:defPPr>
            <a:lvl1pPr algn="l" rtl="0" fontAlgn="base">
              <a:spcBef>
                <a:spcPct val="0"/>
              </a:spcBef>
              <a:spcAft>
                <a:spcPct val="0"/>
              </a:spcAft>
              <a:defRPr lang="en-US" sz="1000" kern="1200">
                <a:solidFill>
                  <a:srgbClr val="85E2FF"/>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Arial" charset="0"/>
              </a:defRPr>
            </a:lvl2pPr>
            <a:lvl3pPr marL="914400" algn="l" rtl="0" fontAlgn="base">
              <a:spcBef>
                <a:spcPct val="0"/>
              </a:spcBef>
              <a:spcAft>
                <a:spcPct val="0"/>
              </a:spcAft>
              <a:defRPr kern="1200">
                <a:solidFill>
                  <a:schemeClr val="tx1"/>
                </a:solidFill>
                <a:latin typeface="Arial" charset="0"/>
                <a:ea typeface="ＭＳ Ｐゴシック" pitchFamily="34" charset="-128"/>
                <a:cs typeface="Arial" charset="0"/>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Arial" charset="0"/>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Arial" charset="0"/>
              </a:defRPr>
            </a:lvl5pPr>
            <a:lvl6pPr marL="2286000" algn="l" defTabSz="914400" rtl="0" eaLnBrk="1" latinLnBrk="0" hangingPunct="1">
              <a:defRPr kern="1200">
                <a:solidFill>
                  <a:schemeClr val="tx1"/>
                </a:solidFill>
                <a:latin typeface="Arial" charset="0"/>
                <a:ea typeface="ＭＳ Ｐゴシック" pitchFamily="34" charset="-128"/>
                <a:cs typeface="Arial" charset="0"/>
              </a:defRPr>
            </a:lvl6pPr>
            <a:lvl7pPr marL="2743200" algn="l" defTabSz="914400" rtl="0" eaLnBrk="1" latinLnBrk="0" hangingPunct="1">
              <a:defRPr kern="1200">
                <a:solidFill>
                  <a:schemeClr val="tx1"/>
                </a:solidFill>
                <a:latin typeface="Arial" charset="0"/>
                <a:ea typeface="ＭＳ Ｐゴシック" pitchFamily="34" charset="-128"/>
                <a:cs typeface="Arial" charset="0"/>
              </a:defRPr>
            </a:lvl7pPr>
            <a:lvl8pPr marL="3200400" algn="l" defTabSz="914400" rtl="0" eaLnBrk="1" latinLnBrk="0" hangingPunct="1">
              <a:defRPr kern="1200">
                <a:solidFill>
                  <a:schemeClr val="tx1"/>
                </a:solidFill>
                <a:latin typeface="Arial" charset="0"/>
                <a:ea typeface="ＭＳ Ｐゴシック" pitchFamily="34" charset="-128"/>
                <a:cs typeface="Arial" charset="0"/>
              </a:defRPr>
            </a:lvl8pPr>
            <a:lvl9pPr marL="3657600" algn="l" defTabSz="914400" rtl="0" eaLnBrk="1" latinLnBrk="0" hangingPunct="1">
              <a:defRPr kern="1200">
                <a:solidFill>
                  <a:schemeClr val="tx1"/>
                </a:solidFill>
                <a:latin typeface="Arial" charset="0"/>
                <a:ea typeface="ＭＳ Ｐゴシック" pitchFamily="34" charset="-128"/>
                <a:cs typeface="Arial" charset="0"/>
              </a:defRPr>
            </a:lvl9pPr>
          </a:lstStyle>
          <a:p>
            <a:pPr>
              <a:defRPr/>
            </a:pPr>
            <a:fld id="{7FE344B9-2513-47F3-95F2-DC2DCFA75C0A}" type="slidenum">
              <a:rPr lang="en-US" smtClean="0">
                <a:solidFill>
                  <a:srgbClr val="85E2FF"/>
                </a:solidFill>
              </a:rPr>
              <a:pPr>
                <a:defRPr/>
              </a:pPr>
              <a:t>‹#›</a:t>
            </a:fld>
            <a:endParaRPr lang="en-US" dirty="0">
              <a:solidFill>
                <a:srgbClr val="85E2FF"/>
              </a:solidFill>
            </a:endParaRPr>
          </a:p>
        </p:txBody>
      </p:sp>
      <p:sp>
        <p:nvSpPr>
          <p:cNvPr id="10" name="Slide Number Placeholder 4"/>
          <p:cNvSpPr txBox="1">
            <a:spLocks/>
          </p:cNvSpPr>
          <p:nvPr userDrawn="1"/>
        </p:nvSpPr>
        <p:spPr bwMode="auto">
          <a:xfrm>
            <a:off x="550385" y="6487310"/>
            <a:ext cx="4572000" cy="427038"/>
          </a:xfrm>
          <a:prstGeom prst="rect">
            <a:avLst/>
          </a:prstGeom>
          <a:noFill/>
          <a:ln w="9525">
            <a:noFill/>
            <a:miter lim="800000"/>
            <a:headEnd/>
            <a:tailEnd/>
          </a:ln>
        </p:spPr>
        <p:txBody>
          <a:bodyPr/>
          <a:lstStyle/>
          <a:p>
            <a:pPr>
              <a:defRPr/>
            </a:pPr>
            <a:r>
              <a:rPr lang="en-US" sz="1000" dirty="0">
                <a:solidFill>
                  <a:srgbClr val="85E2FF"/>
                </a:solidFill>
                <a:ea typeface="ＭＳ Ｐゴシック" charset="-128"/>
              </a:rPr>
              <a:t>Quantum Confidential</a:t>
            </a:r>
          </a:p>
        </p:txBody>
      </p:sp>
      <p:sp>
        <p:nvSpPr>
          <p:cNvPr id="11" name="Rectangle 7"/>
          <p:cNvSpPr>
            <a:spLocks noGrp="1" noChangeArrowheads="1"/>
          </p:cNvSpPr>
          <p:nvPr userDrawn="1"/>
        </p:nvSpPr>
        <p:spPr bwMode="auto">
          <a:xfrm>
            <a:off x="429735" y="6458946"/>
            <a:ext cx="171450" cy="247650"/>
          </a:xfrm>
          <a:prstGeom prst="rect">
            <a:avLst/>
          </a:prstGeom>
          <a:noFill/>
          <a:ln w="9525">
            <a:noFill/>
            <a:miter lim="800000"/>
            <a:headEnd/>
            <a:tailEnd/>
          </a:ln>
        </p:spPr>
        <p:txBody>
          <a:bodyPr/>
          <a:lstStyle/>
          <a:p>
            <a:pPr>
              <a:defRPr/>
            </a:pPr>
            <a:r>
              <a:rPr lang="en-US" sz="1100" dirty="0">
                <a:solidFill>
                  <a:srgbClr val="85E2FF"/>
                </a:solidFill>
                <a:ea typeface="ＭＳ Ｐゴシック" charset="-128"/>
              </a:rPr>
              <a:t>|</a:t>
            </a:r>
          </a:p>
        </p:txBody>
      </p:sp>
    </p:spTree>
    <p:extLst>
      <p:ext uri="{BB962C8B-B14F-4D97-AF65-F5344CB8AC3E}">
        <p14:creationId xmlns="" xmlns:p14="http://schemas.microsoft.com/office/powerpoint/2010/main" val="231922412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 Brackets Cyan">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sp>
        <p:nvSpPr>
          <p:cNvPr id="5" name="Freeform 4"/>
          <p:cNvSpPr/>
          <p:nvPr/>
        </p:nvSpPr>
        <p:spPr>
          <a:xfrm>
            <a:off x="0" y="0"/>
            <a:ext cx="2667000" cy="6858000"/>
          </a:xfrm>
          <a:custGeom>
            <a:avLst/>
            <a:gdLst>
              <a:gd name="connsiteX0" fmla="*/ 0 w 2543175"/>
              <a:gd name="connsiteY0" fmla="*/ 0 h 6848475"/>
              <a:gd name="connsiteX1" fmla="*/ 2533650 w 2543175"/>
              <a:gd name="connsiteY1" fmla="*/ 0 h 6848475"/>
              <a:gd name="connsiteX2" fmla="*/ 2543175 w 2543175"/>
              <a:gd name="connsiteY2" fmla="*/ 114300 h 6848475"/>
              <a:gd name="connsiteX3" fmla="*/ 2419350 w 2543175"/>
              <a:gd name="connsiteY3" fmla="*/ 371475 h 6848475"/>
              <a:gd name="connsiteX4" fmla="*/ 2076450 w 2543175"/>
              <a:gd name="connsiteY4" fmla="*/ 476250 h 6848475"/>
              <a:gd name="connsiteX5" fmla="*/ 1019175 w 2543175"/>
              <a:gd name="connsiteY5" fmla="*/ 476250 h 6848475"/>
              <a:gd name="connsiteX6" fmla="*/ 561975 w 2543175"/>
              <a:gd name="connsiteY6" fmla="*/ 590550 h 6848475"/>
              <a:gd name="connsiteX7" fmla="*/ 438150 w 2543175"/>
              <a:gd name="connsiteY7" fmla="*/ 1047750 h 6848475"/>
              <a:gd name="connsiteX8" fmla="*/ 438150 w 2543175"/>
              <a:gd name="connsiteY8" fmla="*/ 5810250 h 6848475"/>
              <a:gd name="connsiteX9" fmla="*/ 581025 w 2543175"/>
              <a:gd name="connsiteY9" fmla="*/ 6257925 h 6848475"/>
              <a:gd name="connsiteX10" fmla="*/ 1095375 w 2543175"/>
              <a:gd name="connsiteY10" fmla="*/ 6362700 h 6848475"/>
              <a:gd name="connsiteX11" fmla="*/ 2143125 w 2543175"/>
              <a:gd name="connsiteY11" fmla="*/ 6362700 h 6848475"/>
              <a:gd name="connsiteX12" fmla="*/ 2476500 w 2543175"/>
              <a:gd name="connsiteY12" fmla="*/ 6534150 h 6848475"/>
              <a:gd name="connsiteX13" fmla="*/ 2543175 w 2543175"/>
              <a:gd name="connsiteY13" fmla="*/ 6781800 h 6848475"/>
              <a:gd name="connsiteX14" fmla="*/ 2514600 w 2543175"/>
              <a:gd name="connsiteY14" fmla="*/ 6848475 h 6848475"/>
              <a:gd name="connsiteX15" fmla="*/ 0 w 2543175"/>
              <a:gd name="connsiteY15" fmla="*/ 6848475 h 6848475"/>
              <a:gd name="connsiteX16" fmla="*/ 0 w 2543175"/>
              <a:gd name="connsiteY16" fmla="*/ 0 h 6848475"/>
              <a:gd name="connsiteX0" fmla="*/ 0 w 2638425"/>
              <a:gd name="connsiteY0" fmla="*/ 0 h 6848475"/>
              <a:gd name="connsiteX1" fmla="*/ 2628900 w 2638425"/>
              <a:gd name="connsiteY1" fmla="*/ 0 h 6848475"/>
              <a:gd name="connsiteX2" fmla="*/ 2638425 w 2638425"/>
              <a:gd name="connsiteY2" fmla="*/ 114300 h 6848475"/>
              <a:gd name="connsiteX3" fmla="*/ 2514600 w 2638425"/>
              <a:gd name="connsiteY3" fmla="*/ 371475 h 6848475"/>
              <a:gd name="connsiteX4" fmla="*/ 2171700 w 2638425"/>
              <a:gd name="connsiteY4" fmla="*/ 476250 h 6848475"/>
              <a:gd name="connsiteX5" fmla="*/ 1114425 w 2638425"/>
              <a:gd name="connsiteY5" fmla="*/ 476250 h 6848475"/>
              <a:gd name="connsiteX6" fmla="*/ 657225 w 2638425"/>
              <a:gd name="connsiteY6" fmla="*/ 590550 h 6848475"/>
              <a:gd name="connsiteX7" fmla="*/ 533400 w 2638425"/>
              <a:gd name="connsiteY7" fmla="*/ 1047750 h 6848475"/>
              <a:gd name="connsiteX8" fmla="*/ 533400 w 2638425"/>
              <a:gd name="connsiteY8" fmla="*/ 5810250 h 6848475"/>
              <a:gd name="connsiteX9" fmla="*/ 676275 w 2638425"/>
              <a:gd name="connsiteY9" fmla="*/ 6257925 h 6848475"/>
              <a:gd name="connsiteX10" fmla="*/ 1190625 w 2638425"/>
              <a:gd name="connsiteY10" fmla="*/ 6362700 h 6848475"/>
              <a:gd name="connsiteX11" fmla="*/ 2238375 w 2638425"/>
              <a:gd name="connsiteY11" fmla="*/ 6362700 h 6848475"/>
              <a:gd name="connsiteX12" fmla="*/ 2571750 w 2638425"/>
              <a:gd name="connsiteY12" fmla="*/ 6534150 h 6848475"/>
              <a:gd name="connsiteX13" fmla="*/ 2638425 w 2638425"/>
              <a:gd name="connsiteY13" fmla="*/ 6781800 h 6848475"/>
              <a:gd name="connsiteX14" fmla="*/ 2609850 w 2638425"/>
              <a:gd name="connsiteY14" fmla="*/ 6848475 h 6848475"/>
              <a:gd name="connsiteX15" fmla="*/ 95250 w 2638425"/>
              <a:gd name="connsiteY15" fmla="*/ 6848475 h 6848475"/>
              <a:gd name="connsiteX16" fmla="*/ 0 w 2638425"/>
              <a:gd name="connsiteY16" fmla="*/ 0 h 6848475"/>
              <a:gd name="connsiteX0" fmla="*/ 0 w 2638425"/>
              <a:gd name="connsiteY0" fmla="*/ 0 h 6858000"/>
              <a:gd name="connsiteX1" fmla="*/ 2628900 w 2638425"/>
              <a:gd name="connsiteY1" fmla="*/ 0 h 6858000"/>
              <a:gd name="connsiteX2" fmla="*/ 2638425 w 2638425"/>
              <a:gd name="connsiteY2" fmla="*/ 114300 h 6858000"/>
              <a:gd name="connsiteX3" fmla="*/ 2514600 w 2638425"/>
              <a:gd name="connsiteY3" fmla="*/ 371475 h 6858000"/>
              <a:gd name="connsiteX4" fmla="*/ 2171700 w 2638425"/>
              <a:gd name="connsiteY4" fmla="*/ 476250 h 6858000"/>
              <a:gd name="connsiteX5" fmla="*/ 1114425 w 2638425"/>
              <a:gd name="connsiteY5" fmla="*/ 476250 h 6858000"/>
              <a:gd name="connsiteX6" fmla="*/ 657225 w 2638425"/>
              <a:gd name="connsiteY6" fmla="*/ 590550 h 6858000"/>
              <a:gd name="connsiteX7" fmla="*/ 533400 w 2638425"/>
              <a:gd name="connsiteY7" fmla="*/ 1047750 h 6858000"/>
              <a:gd name="connsiteX8" fmla="*/ 533400 w 2638425"/>
              <a:gd name="connsiteY8" fmla="*/ 5810250 h 6858000"/>
              <a:gd name="connsiteX9" fmla="*/ 676275 w 2638425"/>
              <a:gd name="connsiteY9" fmla="*/ 6257925 h 6858000"/>
              <a:gd name="connsiteX10" fmla="*/ 1190625 w 2638425"/>
              <a:gd name="connsiteY10" fmla="*/ 6362700 h 6858000"/>
              <a:gd name="connsiteX11" fmla="*/ 2238375 w 2638425"/>
              <a:gd name="connsiteY11" fmla="*/ 6362700 h 6858000"/>
              <a:gd name="connsiteX12" fmla="*/ 2571750 w 2638425"/>
              <a:gd name="connsiteY12" fmla="*/ 6534150 h 6858000"/>
              <a:gd name="connsiteX13" fmla="*/ 2638425 w 2638425"/>
              <a:gd name="connsiteY13" fmla="*/ 6781800 h 6858000"/>
              <a:gd name="connsiteX14" fmla="*/ 2609850 w 2638425"/>
              <a:gd name="connsiteY14" fmla="*/ 6848475 h 6858000"/>
              <a:gd name="connsiteX15" fmla="*/ 0 w 2638425"/>
              <a:gd name="connsiteY15" fmla="*/ 6858000 h 6858000"/>
              <a:gd name="connsiteX16" fmla="*/ 0 w 2638425"/>
              <a:gd name="connsiteY16" fmla="*/ 0 h 6858000"/>
              <a:gd name="connsiteX0" fmla="*/ 0 w 2638425"/>
              <a:gd name="connsiteY0" fmla="*/ 0 h 6858000"/>
              <a:gd name="connsiteX1" fmla="*/ 2628900 w 2638425"/>
              <a:gd name="connsiteY1" fmla="*/ 0 h 6858000"/>
              <a:gd name="connsiteX2" fmla="*/ 2638425 w 2638425"/>
              <a:gd name="connsiteY2" fmla="*/ 114300 h 6858000"/>
              <a:gd name="connsiteX3" fmla="*/ 2514600 w 2638425"/>
              <a:gd name="connsiteY3" fmla="*/ 371475 h 6858000"/>
              <a:gd name="connsiteX4" fmla="*/ 2171700 w 2638425"/>
              <a:gd name="connsiteY4" fmla="*/ 476250 h 6858000"/>
              <a:gd name="connsiteX5" fmla="*/ 1114425 w 2638425"/>
              <a:gd name="connsiteY5" fmla="*/ 476250 h 6858000"/>
              <a:gd name="connsiteX6" fmla="*/ 657225 w 2638425"/>
              <a:gd name="connsiteY6" fmla="*/ 590550 h 6858000"/>
              <a:gd name="connsiteX7" fmla="*/ 533400 w 2638425"/>
              <a:gd name="connsiteY7" fmla="*/ 1047750 h 6858000"/>
              <a:gd name="connsiteX8" fmla="*/ 533400 w 2638425"/>
              <a:gd name="connsiteY8" fmla="*/ 5810250 h 6858000"/>
              <a:gd name="connsiteX9" fmla="*/ 676275 w 2638425"/>
              <a:gd name="connsiteY9" fmla="*/ 6257925 h 6858000"/>
              <a:gd name="connsiteX10" fmla="*/ 1190625 w 2638425"/>
              <a:gd name="connsiteY10" fmla="*/ 6362700 h 6858000"/>
              <a:gd name="connsiteX11" fmla="*/ 2238375 w 2638425"/>
              <a:gd name="connsiteY11" fmla="*/ 6362700 h 6858000"/>
              <a:gd name="connsiteX12" fmla="*/ 2571750 w 2638425"/>
              <a:gd name="connsiteY12" fmla="*/ 6534150 h 6858000"/>
              <a:gd name="connsiteX13" fmla="*/ 2638425 w 2638425"/>
              <a:gd name="connsiteY13" fmla="*/ 6781800 h 6858000"/>
              <a:gd name="connsiteX14" fmla="*/ 2613025 w 2638425"/>
              <a:gd name="connsiteY14" fmla="*/ 6857999 h 6858000"/>
              <a:gd name="connsiteX15" fmla="*/ 0 w 2638425"/>
              <a:gd name="connsiteY15" fmla="*/ 6858000 h 6858000"/>
              <a:gd name="connsiteX16" fmla="*/ 0 w 2638425"/>
              <a:gd name="connsiteY16" fmla="*/ 0 h 6858000"/>
              <a:gd name="connsiteX0" fmla="*/ 0 w 2644775"/>
              <a:gd name="connsiteY0" fmla="*/ 0 h 6858000"/>
              <a:gd name="connsiteX1" fmla="*/ 2628900 w 2644775"/>
              <a:gd name="connsiteY1" fmla="*/ 0 h 6858000"/>
              <a:gd name="connsiteX2" fmla="*/ 2638425 w 2644775"/>
              <a:gd name="connsiteY2" fmla="*/ 114300 h 6858000"/>
              <a:gd name="connsiteX3" fmla="*/ 2514600 w 2644775"/>
              <a:gd name="connsiteY3" fmla="*/ 371475 h 6858000"/>
              <a:gd name="connsiteX4" fmla="*/ 2171700 w 2644775"/>
              <a:gd name="connsiteY4" fmla="*/ 476250 h 6858000"/>
              <a:gd name="connsiteX5" fmla="*/ 1114425 w 2644775"/>
              <a:gd name="connsiteY5" fmla="*/ 476250 h 6858000"/>
              <a:gd name="connsiteX6" fmla="*/ 657225 w 2644775"/>
              <a:gd name="connsiteY6" fmla="*/ 590550 h 6858000"/>
              <a:gd name="connsiteX7" fmla="*/ 533400 w 2644775"/>
              <a:gd name="connsiteY7" fmla="*/ 1047750 h 6858000"/>
              <a:gd name="connsiteX8" fmla="*/ 533400 w 2644775"/>
              <a:gd name="connsiteY8" fmla="*/ 5810250 h 6858000"/>
              <a:gd name="connsiteX9" fmla="*/ 676275 w 2644775"/>
              <a:gd name="connsiteY9" fmla="*/ 6257925 h 6858000"/>
              <a:gd name="connsiteX10" fmla="*/ 1190625 w 2644775"/>
              <a:gd name="connsiteY10" fmla="*/ 6362700 h 6858000"/>
              <a:gd name="connsiteX11" fmla="*/ 2238375 w 2644775"/>
              <a:gd name="connsiteY11" fmla="*/ 6362700 h 6858000"/>
              <a:gd name="connsiteX12" fmla="*/ 2571750 w 2644775"/>
              <a:gd name="connsiteY12" fmla="*/ 6534150 h 6858000"/>
              <a:gd name="connsiteX13" fmla="*/ 2644775 w 2644775"/>
              <a:gd name="connsiteY13" fmla="*/ 6781800 h 6858000"/>
              <a:gd name="connsiteX14" fmla="*/ 2613025 w 2644775"/>
              <a:gd name="connsiteY14" fmla="*/ 6857999 h 6858000"/>
              <a:gd name="connsiteX15" fmla="*/ 0 w 2644775"/>
              <a:gd name="connsiteY15" fmla="*/ 6858000 h 6858000"/>
              <a:gd name="connsiteX16" fmla="*/ 0 w 2644775"/>
              <a:gd name="connsiteY16" fmla="*/ 0 h 6858000"/>
              <a:gd name="connsiteX0" fmla="*/ 0 w 3053821"/>
              <a:gd name="connsiteY0" fmla="*/ 0 h 6858000"/>
              <a:gd name="connsiteX1" fmla="*/ 2628900 w 3053821"/>
              <a:gd name="connsiteY1" fmla="*/ 0 h 6858000"/>
              <a:gd name="connsiteX2" fmla="*/ 2638425 w 3053821"/>
              <a:gd name="connsiteY2" fmla="*/ 114300 h 6858000"/>
              <a:gd name="connsiteX3" fmla="*/ 2514600 w 3053821"/>
              <a:gd name="connsiteY3" fmla="*/ 371475 h 6858000"/>
              <a:gd name="connsiteX4" fmla="*/ 2171700 w 3053821"/>
              <a:gd name="connsiteY4" fmla="*/ 476250 h 6858000"/>
              <a:gd name="connsiteX5" fmla="*/ 1114425 w 3053821"/>
              <a:gd name="connsiteY5" fmla="*/ 476250 h 6858000"/>
              <a:gd name="connsiteX6" fmla="*/ 657225 w 3053821"/>
              <a:gd name="connsiteY6" fmla="*/ 590550 h 6858000"/>
              <a:gd name="connsiteX7" fmla="*/ 533400 w 3053821"/>
              <a:gd name="connsiteY7" fmla="*/ 1047750 h 6858000"/>
              <a:gd name="connsiteX8" fmla="*/ 533400 w 3053821"/>
              <a:gd name="connsiteY8" fmla="*/ 5810250 h 6858000"/>
              <a:gd name="connsiteX9" fmla="*/ 676275 w 3053821"/>
              <a:gd name="connsiteY9" fmla="*/ 6257925 h 6858000"/>
              <a:gd name="connsiteX10" fmla="*/ 1190625 w 3053821"/>
              <a:gd name="connsiteY10" fmla="*/ 6362700 h 6858000"/>
              <a:gd name="connsiteX11" fmla="*/ 2238375 w 3053821"/>
              <a:gd name="connsiteY11" fmla="*/ 6362700 h 6858000"/>
              <a:gd name="connsiteX12" fmla="*/ 2571750 w 3053821"/>
              <a:gd name="connsiteY12" fmla="*/ 6534150 h 6858000"/>
              <a:gd name="connsiteX13" fmla="*/ 2644775 w 3053821"/>
              <a:gd name="connsiteY13" fmla="*/ 6781800 h 6858000"/>
              <a:gd name="connsiteX14" fmla="*/ 2613025 w 3053821"/>
              <a:gd name="connsiteY14" fmla="*/ 6857999 h 6858000"/>
              <a:gd name="connsiteX15" fmla="*/ 0 w 3053821"/>
              <a:gd name="connsiteY15" fmla="*/ 6858000 h 6858000"/>
              <a:gd name="connsiteX16" fmla="*/ 0 w 3053821"/>
              <a:gd name="connsiteY16" fmla="*/ 0 h 6858000"/>
              <a:gd name="connsiteX0" fmla="*/ 0 w 3053821"/>
              <a:gd name="connsiteY0" fmla="*/ 0 h 6858000"/>
              <a:gd name="connsiteX1" fmla="*/ 2628900 w 3053821"/>
              <a:gd name="connsiteY1" fmla="*/ 0 h 6858000"/>
              <a:gd name="connsiteX2" fmla="*/ 2638425 w 3053821"/>
              <a:gd name="connsiteY2" fmla="*/ 114300 h 6858000"/>
              <a:gd name="connsiteX3" fmla="*/ 2514600 w 3053821"/>
              <a:gd name="connsiteY3" fmla="*/ 371475 h 6858000"/>
              <a:gd name="connsiteX4" fmla="*/ 2171700 w 3053821"/>
              <a:gd name="connsiteY4" fmla="*/ 476250 h 6858000"/>
              <a:gd name="connsiteX5" fmla="*/ 1114425 w 3053821"/>
              <a:gd name="connsiteY5" fmla="*/ 476250 h 6858000"/>
              <a:gd name="connsiteX6" fmla="*/ 657225 w 3053821"/>
              <a:gd name="connsiteY6" fmla="*/ 590550 h 6858000"/>
              <a:gd name="connsiteX7" fmla="*/ 533400 w 3053821"/>
              <a:gd name="connsiteY7" fmla="*/ 1047750 h 6858000"/>
              <a:gd name="connsiteX8" fmla="*/ 533400 w 3053821"/>
              <a:gd name="connsiteY8" fmla="*/ 5810250 h 6858000"/>
              <a:gd name="connsiteX9" fmla="*/ 676275 w 3053821"/>
              <a:gd name="connsiteY9" fmla="*/ 6257925 h 6858000"/>
              <a:gd name="connsiteX10" fmla="*/ 1190625 w 3053821"/>
              <a:gd name="connsiteY10" fmla="*/ 6362700 h 6858000"/>
              <a:gd name="connsiteX11" fmla="*/ 2238375 w 3053821"/>
              <a:gd name="connsiteY11" fmla="*/ 6362700 h 6858000"/>
              <a:gd name="connsiteX12" fmla="*/ 2571750 w 3053821"/>
              <a:gd name="connsiteY12" fmla="*/ 6534150 h 6858000"/>
              <a:gd name="connsiteX13" fmla="*/ 2644775 w 3053821"/>
              <a:gd name="connsiteY13" fmla="*/ 6781800 h 6858000"/>
              <a:gd name="connsiteX14" fmla="*/ 2613025 w 3053821"/>
              <a:gd name="connsiteY14" fmla="*/ 6857999 h 6858000"/>
              <a:gd name="connsiteX15" fmla="*/ 0 w 3053821"/>
              <a:gd name="connsiteY15" fmla="*/ 6858000 h 6858000"/>
              <a:gd name="connsiteX16" fmla="*/ 0 w 3053821"/>
              <a:gd name="connsiteY16" fmla="*/ 0 h 6858000"/>
              <a:gd name="connsiteX0" fmla="*/ 0 w 2651654"/>
              <a:gd name="connsiteY0" fmla="*/ 0 h 6858000"/>
              <a:gd name="connsiteX1" fmla="*/ 2628900 w 2651654"/>
              <a:gd name="connsiteY1" fmla="*/ 0 h 6858000"/>
              <a:gd name="connsiteX2" fmla="*/ 2638425 w 2651654"/>
              <a:gd name="connsiteY2" fmla="*/ 114300 h 6858000"/>
              <a:gd name="connsiteX3" fmla="*/ 2514600 w 2651654"/>
              <a:gd name="connsiteY3" fmla="*/ 371475 h 6858000"/>
              <a:gd name="connsiteX4" fmla="*/ 2171700 w 2651654"/>
              <a:gd name="connsiteY4" fmla="*/ 476250 h 6858000"/>
              <a:gd name="connsiteX5" fmla="*/ 1114425 w 2651654"/>
              <a:gd name="connsiteY5" fmla="*/ 476250 h 6858000"/>
              <a:gd name="connsiteX6" fmla="*/ 657225 w 2651654"/>
              <a:gd name="connsiteY6" fmla="*/ 590550 h 6858000"/>
              <a:gd name="connsiteX7" fmla="*/ 533400 w 2651654"/>
              <a:gd name="connsiteY7" fmla="*/ 1047750 h 6858000"/>
              <a:gd name="connsiteX8" fmla="*/ 533400 w 2651654"/>
              <a:gd name="connsiteY8" fmla="*/ 5810250 h 6858000"/>
              <a:gd name="connsiteX9" fmla="*/ 676275 w 2651654"/>
              <a:gd name="connsiteY9" fmla="*/ 6257925 h 6858000"/>
              <a:gd name="connsiteX10" fmla="*/ 1190625 w 2651654"/>
              <a:gd name="connsiteY10" fmla="*/ 6362700 h 6858000"/>
              <a:gd name="connsiteX11" fmla="*/ 2238375 w 2651654"/>
              <a:gd name="connsiteY11" fmla="*/ 6362700 h 6858000"/>
              <a:gd name="connsiteX12" fmla="*/ 2571750 w 2651654"/>
              <a:gd name="connsiteY12" fmla="*/ 6534150 h 6858000"/>
              <a:gd name="connsiteX13" fmla="*/ 2644775 w 2651654"/>
              <a:gd name="connsiteY13" fmla="*/ 6781800 h 6858000"/>
              <a:gd name="connsiteX14" fmla="*/ 2613025 w 2651654"/>
              <a:gd name="connsiteY14" fmla="*/ 6857999 h 6858000"/>
              <a:gd name="connsiteX15" fmla="*/ 0 w 2651654"/>
              <a:gd name="connsiteY15" fmla="*/ 6858000 h 6858000"/>
              <a:gd name="connsiteX16" fmla="*/ 0 w 2651654"/>
              <a:gd name="connsiteY16" fmla="*/ 0 h 6858000"/>
              <a:gd name="connsiteX0" fmla="*/ 0 w 2645304"/>
              <a:gd name="connsiteY0" fmla="*/ 0 h 6858000"/>
              <a:gd name="connsiteX1" fmla="*/ 2628900 w 2645304"/>
              <a:gd name="connsiteY1" fmla="*/ 0 h 6858000"/>
              <a:gd name="connsiteX2" fmla="*/ 2638425 w 2645304"/>
              <a:gd name="connsiteY2" fmla="*/ 114300 h 6858000"/>
              <a:gd name="connsiteX3" fmla="*/ 2514600 w 2645304"/>
              <a:gd name="connsiteY3" fmla="*/ 371475 h 6858000"/>
              <a:gd name="connsiteX4" fmla="*/ 2171700 w 2645304"/>
              <a:gd name="connsiteY4" fmla="*/ 476250 h 6858000"/>
              <a:gd name="connsiteX5" fmla="*/ 1114425 w 2645304"/>
              <a:gd name="connsiteY5" fmla="*/ 476250 h 6858000"/>
              <a:gd name="connsiteX6" fmla="*/ 657225 w 2645304"/>
              <a:gd name="connsiteY6" fmla="*/ 590550 h 6858000"/>
              <a:gd name="connsiteX7" fmla="*/ 533400 w 2645304"/>
              <a:gd name="connsiteY7" fmla="*/ 1047750 h 6858000"/>
              <a:gd name="connsiteX8" fmla="*/ 533400 w 2645304"/>
              <a:gd name="connsiteY8" fmla="*/ 5810250 h 6858000"/>
              <a:gd name="connsiteX9" fmla="*/ 676275 w 2645304"/>
              <a:gd name="connsiteY9" fmla="*/ 6257925 h 6858000"/>
              <a:gd name="connsiteX10" fmla="*/ 1190625 w 2645304"/>
              <a:gd name="connsiteY10" fmla="*/ 6362700 h 6858000"/>
              <a:gd name="connsiteX11" fmla="*/ 2238375 w 2645304"/>
              <a:gd name="connsiteY11" fmla="*/ 6362700 h 6858000"/>
              <a:gd name="connsiteX12" fmla="*/ 2571750 w 2645304"/>
              <a:gd name="connsiteY12" fmla="*/ 6534150 h 6858000"/>
              <a:gd name="connsiteX13" fmla="*/ 2644775 w 2645304"/>
              <a:gd name="connsiteY13" fmla="*/ 6781800 h 6858000"/>
              <a:gd name="connsiteX14" fmla="*/ 2613025 w 2645304"/>
              <a:gd name="connsiteY14" fmla="*/ 6857999 h 6858000"/>
              <a:gd name="connsiteX15" fmla="*/ 0 w 2645304"/>
              <a:gd name="connsiteY15" fmla="*/ 6858000 h 6858000"/>
              <a:gd name="connsiteX16" fmla="*/ 0 w 2645304"/>
              <a:gd name="connsiteY16" fmla="*/ 0 h 6858000"/>
              <a:gd name="connsiteX0" fmla="*/ 0 w 2645304"/>
              <a:gd name="connsiteY0" fmla="*/ 0 h 6858000"/>
              <a:gd name="connsiteX1" fmla="*/ 2628900 w 2645304"/>
              <a:gd name="connsiteY1" fmla="*/ 0 h 6858000"/>
              <a:gd name="connsiteX2" fmla="*/ 2638425 w 2645304"/>
              <a:gd name="connsiteY2" fmla="*/ 114300 h 6858000"/>
              <a:gd name="connsiteX3" fmla="*/ 2514600 w 2645304"/>
              <a:gd name="connsiteY3" fmla="*/ 371475 h 6858000"/>
              <a:gd name="connsiteX4" fmla="*/ 2171700 w 2645304"/>
              <a:gd name="connsiteY4" fmla="*/ 476250 h 6858000"/>
              <a:gd name="connsiteX5" fmla="*/ 1114425 w 2645304"/>
              <a:gd name="connsiteY5" fmla="*/ 476250 h 6858000"/>
              <a:gd name="connsiteX6" fmla="*/ 657225 w 2645304"/>
              <a:gd name="connsiteY6" fmla="*/ 590550 h 6858000"/>
              <a:gd name="connsiteX7" fmla="*/ 533400 w 2645304"/>
              <a:gd name="connsiteY7" fmla="*/ 1047750 h 6858000"/>
              <a:gd name="connsiteX8" fmla="*/ 533400 w 2645304"/>
              <a:gd name="connsiteY8" fmla="*/ 5810250 h 6858000"/>
              <a:gd name="connsiteX9" fmla="*/ 676275 w 2645304"/>
              <a:gd name="connsiteY9" fmla="*/ 6257925 h 6858000"/>
              <a:gd name="connsiteX10" fmla="*/ 1190625 w 2645304"/>
              <a:gd name="connsiteY10" fmla="*/ 6362700 h 6858000"/>
              <a:gd name="connsiteX11" fmla="*/ 2238375 w 2645304"/>
              <a:gd name="connsiteY11" fmla="*/ 6362700 h 6858000"/>
              <a:gd name="connsiteX12" fmla="*/ 2571750 w 2645304"/>
              <a:gd name="connsiteY12" fmla="*/ 6534150 h 6858000"/>
              <a:gd name="connsiteX13" fmla="*/ 2644775 w 2645304"/>
              <a:gd name="connsiteY13" fmla="*/ 6781800 h 6858000"/>
              <a:gd name="connsiteX14" fmla="*/ 2613025 w 2645304"/>
              <a:gd name="connsiteY14" fmla="*/ 6857999 h 6858000"/>
              <a:gd name="connsiteX15" fmla="*/ 0 w 2645304"/>
              <a:gd name="connsiteY15" fmla="*/ 6858000 h 6858000"/>
              <a:gd name="connsiteX16" fmla="*/ 0 w 2645304"/>
              <a:gd name="connsiteY16" fmla="*/ 0 h 6858000"/>
              <a:gd name="connsiteX0" fmla="*/ 0 w 2645304"/>
              <a:gd name="connsiteY0" fmla="*/ 0 h 6858000"/>
              <a:gd name="connsiteX1" fmla="*/ 2628900 w 2645304"/>
              <a:gd name="connsiteY1" fmla="*/ 0 h 6858000"/>
              <a:gd name="connsiteX2" fmla="*/ 2638425 w 2645304"/>
              <a:gd name="connsiteY2" fmla="*/ 114300 h 6858000"/>
              <a:gd name="connsiteX3" fmla="*/ 2514600 w 2645304"/>
              <a:gd name="connsiteY3" fmla="*/ 371475 h 6858000"/>
              <a:gd name="connsiteX4" fmla="*/ 2171700 w 2645304"/>
              <a:gd name="connsiteY4" fmla="*/ 476250 h 6858000"/>
              <a:gd name="connsiteX5" fmla="*/ 1114425 w 2645304"/>
              <a:gd name="connsiteY5" fmla="*/ 476250 h 6858000"/>
              <a:gd name="connsiteX6" fmla="*/ 657225 w 2645304"/>
              <a:gd name="connsiteY6" fmla="*/ 590550 h 6858000"/>
              <a:gd name="connsiteX7" fmla="*/ 533400 w 2645304"/>
              <a:gd name="connsiteY7" fmla="*/ 1047750 h 6858000"/>
              <a:gd name="connsiteX8" fmla="*/ 533400 w 2645304"/>
              <a:gd name="connsiteY8" fmla="*/ 5810250 h 6858000"/>
              <a:gd name="connsiteX9" fmla="*/ 676275 w 2645304"/>
              <a:gd name="connsiteY9" fmla="*/ 6257925 h 6858000"/>
              <a:gd name="connsiteX10" fmla="*/ 1190625 w 2645304"/>
              <a:gd name="connsiteY10" fmla="*/ 6362700 h 6858000"/>
              <a:gd name="connsiteX11" fmla="*/ 2238375 w 2645304"/>
              <a:gd name="connsiteY11" fmla="*/ 6362700 h 6858000"/>
              <a:gd name="connsiteX12" fmla="*/ 2571750 w 2645304"/>
              <a:gd name="connsiteY12" fmla="*/ 6534150 h 6858000"/>
              <a:gd name="connsiteX13" fmla="*/ 2644775 w 2645304"/>
              <a:gd name="connsiteY13" fmla="*/ 6781800 h 6858000"/>
              <a:gd name="connsiteX14" fmla="*/ 2613025 w 2645304"/>
              <a:gd name="connsiteY14" fmla="*/ 6857999 h 6858000"/>
              <a:gd name="connsiteX15" fmla="*/ 0 w 2645304"/>
              <a:gd name="connsiteY15" fmla="*/ 6858000 h 6858000"/>
              <a:gd name="connsiteX16" fmla="*/ 0 w 2645304"/>
              <a:gd name="connsiteY16" fmla="*/ 0 h 6858000"/>
              <a:gd name="connsiteX0" fmla="*/ 0 w 2645304"/>
              <a:gd name="connsiteY0" fmla="*/ 0 h 6858000"/>
              <a:gd name="connsiteX1" fmla="*/ 2628900 w 2645304"/>
              <a:gd name="connsiteY1" fmla="*/ 0 h 6858000"/>
              <a:gd name="connsiteX2" fmla="*/ 2638425 w 2645304"/>
              <a:gd name="connsiteY2" fmla="*/ 114300 h 6858000"/>
              <a:gd name="connsiteX3" fmla="*/ 2514600 w 2645304"/>
              <a:gd name="connsiteY3" fmla="*/ 371475 h 6858000"/>
              <a:gd name="connsiteX4" fmla="*/ 2171700 w 2645304"/>
              <a:gd name="connsiteY4" fmla="*/ 476250 h 6858000"/>
              <a:gd name="connsiteX5" fmla="*/ 1114425 w 2645304"/>
              <a:gd name="connsiteY5" fmla="*/ 476250 h 6858000"/>
              <a:gd name="connsiteX6" fmla="*/ 657225 w 2645304"/>
              <a:gd name="connsiteY6" fmla="*/ 590550 h 6858000"/>
              <a:gd name="connsiteX7" fmla="*/ 533400 w 2645304"/>
              <a:gd name="connsiteY7" fmla="*/ 1047750 h 6858000"/>
              <a:gd name="connsiteX8" fmla="*/ 533400 w 2645304"/>
              <a:gd name="connsiteY8" fmla="*/ 5810250 h 6858000"/>
              <a:gd name="connsiteX9" fmla="*/ 676275 w 2645304"/>
              <a:gd name="connsiteY9" fmla="*/ 6257925 h 6858000"/>
              <a:gd name="connsiteX10" fmla="*/ 1190625 w 2645304"/>
              <a:gd name="connsiteY10" fmla="*/ 6362700 h 6858000"/>
              <a:gd name="connsiteX11" fmla="*/ 2238375 w 2645304"/>
              <a:gd name="connsiteY11" fmla="*/ 6362700 h 6858000"/>
              <a:gd name="connsiteX12" fmla="*/ 2571750 w 2645304"/>
              <a:gd name="connsiteY12" fmla="*/ 6534150 h 6858000"/>
              <a:gd name="connsiteX13" fmla="*/ 2644775 w 2645304"/>
              <a:gd name="connsiteY13" fmla="*/ 6781800 h 6858000"/>
              <a:gd name="connsiteX14" fmla="*/ 2613025 w 2645304"/>
              <a:gd name="connsiteY14" fmla="*/ 6857999 h 6858000"/>
              <a:gd name="connsiteX15" fmla="*/ 0 w 2645304"/>
              <a:gd name="connsiteY15" fmla="*/ 6858000 h 6858000"/>
              <a:gd name="connsiteX16" fmla="*/ 0 w 2645304"/>
              <a:gd name="connsiteY16" fmla="*/ 0 h 6858000"/>
              <a:gd name="connsiteX0" fmla="*/ 0 w 2648479"/>
              <a:gd name="connsiteY0" fmla="*/ 0 h 6858000"/>
              <a:gd name="connsiteX1" fmla="*/ 2628900 w 2648479"/>
              <a:gd name="connsiteY1" fmla="*/ 0 h 6858000"/>
              <a:gd name="connsiteX2" fmla="*/ 2638425 w 2648479"/>
              <a:gd name="connsiteY2" fmla="*/ 114300 h 6858000"/>
              <a:gd name="connsiteX3" fmla="*/ 2514600 w 2648479"/>
              <a:gd name="connsiteY3" fmla="*/ 371475 h 6858000"/>
              <a:gd name="connsiteX4" fmla="*/ 2171700 w 2648479"/>
              <a:gd name="connsiteY4" fmla="*/ 476250 h 6858000"/>
              <a:gd name="connsiteX5" fmla="*/ 1114425 w 2648479"/>
              <a:gd name="connsiteY5" fmla="*/ 476250 h 6858000"/>
              <a:gd name="connsiteX6" fmla="*/ 657225 w 2648479"/>
              <a:gd name="connsiteY6" fmla="*/ 590550 h 6858000"/>
              <a:gd name="connsiteX7" fmla="*/ 533400 w 2648479"/>
              <a:gd name="connsiteY7" fmla="*/ 1047750 h 6858000"/>
              <a:gd name="connsiteX8" fmla="*/ 533400 w 2648479"/>
              <a:gd name="connsiteY8" fmla="*/ 5810250 h 6858000"/>
              <a:gd name="connsiteX9" fmla="*/ 676275 w 2648479"/>
              <a:gd name="connsiteY9" fmla="*/ 6257925 h 6858000"/>
              <a:gd name="connsiteX10" fmla="*/ 1190625 w 2648479"/>
              <a:gd name="connsiteY10" fmla="*/ 6362700 h 6858000"/>
              <a:gd name="connsiteX11" fmla="*/ 2238375 w 2648479"/>
              <a:gd name="connsiteY11" fmla="*/ 6362700 h 6858000"/>
              <a:gd name="connsiteX12" fmla="*/ 2571750 w 2648479"/>
              <a:gd name="connsiteY12" fmla="*/ 6534150 h 6858000"/>
              <a:gd name="connsiteX13" fmla="*/ 2647950 w 2648479"/>
              <a:gd name="connsiteY13" fmla="*/ 6737350 h 6858000"/>
              <a:gd name="connsiteX14" fmla="*/ 2613025 w 2648479"/>
              <a:gd name="connsiteY14" fmla="*/ 6857999 h 6858000"/>
              <a:gd name="connsiteX15" fmla="*/ 0 w 2648479"/>
              <a:gd name="connsiteY15" fmla="*/ 6858000 h 6858000"/>
              <a:gd name="connsiteX16" fmla="*/ 0 w 2648479"/>
              <a:gd name="connsiteY16" fmla="*/ 0 h 6858000"/>
              <a:gd name="connsiteX0" fmla="*/ 0 w 2657475"/>
              <a:gd name="connsiteY0" fmla="*/ 0 h 6858000"/>
              <a:gd name="connsiteX1" fmla="*/ 2628900 w 2657475"/>
              <a:gd name="connsiteY1" fmla="*/ 0 h 6858000"/>
              <a:gd name="connsiteX2" fmla="*/ 2638425 w 2657475"/>
              <a:gd name="connsiteY2" fmla="*/ 114300 h 6858000"/>
              <a:gd name="connsiteX3" fmla="*/ 2514600 w 2657475"/>
              <a:gd name="connsiteY3" fmla="*/ 371475 h 6858000"/>
              <a:gd name="connsiteX4" fmla="*/ 2171700 w 2657475"/>
              <a:gd name="connsiteY4" fmla="*/ 476250 h 6858000"/>
              <a:gd name="connsiteX5" fmla="*/ 1114425 w 2657475"/>
              <a:gd name="connsiteY5" fmla="*/ 476250 h 6858000"/>
              <a:gd name="connsiteX6" fmla="*/ 657225 w 2657475"/>
              <a:gd name="connsiteY6" fmla="*/ 590550 h 6858000"/>
              <a:gd name="connsiteX7" fmla="*/ 533400 w 2657475"/>
              <a:gd name="connsiteY7" fmla="*/ 1047750 h 6858000"/>
              <a:gd name="connsiteX8" fmla="*/ 533400 w 2657475"/>
              <a:gd name="connsiteY8" fmla="*/ 5810250 h 6858000"/>
              <a:gd name="connsiteX9" fmla="*/ 676275 w 2657475"/>
              <a:gd name="connsiteY9" fmla="*/ 6257925 h 6858000"/>
              <a:gd name="connsiteX10" fmla="*/ 1190625 w 2657475"/>
              <a:gd name="connsiteY10" fmla="*/ 6362700 h 6858000"/>
              <a:gd name="connsiteX11" fmla="*/ 2238375 w 2657475"/>
              <a:gd name="connsiteY11" fmla="*/ 6362700 h 6858000"/>
              <a:gd name="connsiteX12" fmla="*/ 2571750 w 2657475"/>
              <a:gd name="connsiteY12" fmla="*/ 6534150 h 6858000"/>
              <a:gd name="connsiteX13" fmla="*/ 2647950 w 2657475"/>
              <a:gd name="connsiteY13" fmla="*/ 6737350 h 6858000"/>
              <a:gd name="connsiteX14" fmla="*/ 2628900 w 2657475"/>
              <a:gd name="connsiteY14" fmla="*/ 6857999 h 6858000"/>
              <a:gd name="connsiteX15" fmla="*/ 0 w 2657475"/>
              <a:gd name="connsiteY15" fmla="*/ 6858000 h 6858000"/>
              <a:gd name="connsiteX16" fmla="*/ 0 w 2657475"/>
              <a:gd name="connsiteY16" fmla="*/ 0 h 6858000"/>
              <a:gd name="connsiteX0" fmla="*/ 0 w 2654829"/>
              <a:gd name="connsiteY0" fmla="*/ 0 h 6858000"/>
              <a:gd name="connsiteX1" fmla="*/ 2628900 w 2654829"/>
              <a:gd name="connsiteY1" fmla="*/ 0 h 6858000"/>
              <a:gd name="connsiteX2" fmla="*/ 2638425 w 2654829"/>
              <a:gd name="connsiteY2" fmla="*/ 114300 h 6858000"/>
              <a:gd name="connsiteX3" fmla="*/ 2514600 w 2654829"/>
              <a:gd name="connsiteY3" fmla="*/ 371475 h 6858000"/>
              <a:gd name="connsiteX4" fmla="*/ 2171700 w 2654829"/>
              <a:gd name="connsiteY4" fmla="*/ 476250 h 6858000"/>
              <a:gd name="connsiteX5" fmla="*/ 1114425 w 2654829"/>
              <a:gd name="connsiteY5" fmla="*/ 476250 h 6858000"/>
              <a:gd name="connsiteX6" fmla="*/ 657225 w 2654829"/>
              <a:gd name="connsiteY6" fmla="*/ 590550 h 6858000"/>
              <a:gd name="connsiteX7" fmla="*/ 533400 w 2654829"/>
              <a:gd name="connsiteY7" fmla="*/ 1047750 h 6858000"/>
              <a:gd name="connsiteX8" fmla="*/ 533400 w 2654829"/>
              <a:gd name="connsiteY8" fmla="*/ 5810250 h 6858000"/>
              <a:gd name="connsiteX9" fmla="*/ 676275 w 2654829"/>
              <a:gd name="connsiteY9" fmla="*/ 6257925 h 6858000"/>
              <a:gd name="connsiteX10" fmla="*/ 1190625 w 2654829"/>
              <a:gd name="connsiteY10" fmla="*/ 6362700 h 6858000"/>
              <a:gd name="connsiteX11" fmla="*/ 2238375 w 2654829"/>
              <a:gd name="connsiteY11" fmla="*/ 6362700 h 6858000"/>
              <a:gd name="connsiteX12" fmla="*/ 2571750 w 2654829"/>
              <a:gd name="connsiteY12" fmla="*/ 6534150 h 6858000"/>
              <a:gd name="connsiteX13" fmla="*/ 2647950 w 2654829"/>
              <a:gd name="connsiteY13" fmla="*/ 6737350 h 6858000"/>
              <a:gd name="connsiteX14" fmla="*/ 2613025 w 2654829"/>
              <a:gd name="connsiteY14" fmla="*/ 6857999 h 6858000"/>
              <a:gd name="connsiteX15" fmla="*/ 0 w 2654829"/>
              <a:gd name="connsiteY15" fmla="*/ 6858000 h 6858000"/>
              <a:gd name="connsiteX16" fmla="*/ 0 w 2654829"/>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0596"/>
              <a:gd name="connsiteY0" fmla="*/ 0 h 6858000"/>
              <a:gd name="connsiteX1" fmla="*/ 2628900 w 2650596"/>
              <a:gd name="connsiteY1" fmla="*/ 0 h 6858000"/>
              <a:gd name="connsiteX2" fmla="*/ 2638425 w 2650596"/>
              <a:gd name="connsiteY2" fmla="*/ 114300 h 6858000"/>
              <a:gd name="connsiteX3" fmla="*/ 2514600 w 2650596"/>
              <a:gd name="connsiteY3" fmla="*/ 371475 h 6858000"/>
              <a:gd name="connsiteX4" fmla="*/ 2171700 w 2650596"/>
              <a:gd name="connsiteY4" fmla="*/ 476250 h 6858000"/>
              <a:gd name="connsiteX5" fmla="*/ 1114425 w 2650596"/>
              <a:gd name="connsiteY5" fmla="*/ 476250 h 6858000"/>
              <a:gd name="connsiteX6" fmla="*/ 657225 w 2650596"/>
              <a:gd name="connsiteY6" fmla="*/ 590550 h 6858000"/>
              <a:gd name="connsiteX7" fmla="*/ 533400 w 2650596"/>
              <a:gd name="connsiteY7" fmla="*/ 1047750 h 6858000"/>
              <a:gd name="connsiteX8" fmla="*/ 533400 w 2650596"/>
              <a:gd name="connsiteY8" fmla="*/ 5810250 h 6858000"/>
              <a:gd name="connsiteX9" fmla="*/ 676275 w 2650596"/>
              <a:gd name="connsiteY9" fmla="*/ 6257925 h 6858000"/>
              <a:gd name="connsiteX10" fmla="*/ 1190625 w 2650596"/>
              <a:gd name="connsiteY10" fmla="*/ 6362700 h 6858000"/>
              <a:gd name="connsiteX11" fmla="*/ 2238375 w 2650596"/>
              <a:gd name="connsiteY11" fmla="*/ 6362700 h 6858000"/>
              <a:gd name="connsiteX12" fmla="*/ 2571750 w 2650596"/>
              <a:gd name="connsiteY12" fmla="*/ 6534150 h 6858000"/>
              <a:gd name="connsiteX13" fmla="*/ 2647950 w 2650596"/>
              <a:gd name="connsiteY13" fmla="*/ 6737350 h 6858000"/>
              <a:gd name="connsiteX14" fmla="*/ 2625725 w 2650596"/>
              <a:gd name="connsiteY14" fmla="*/ 6857999 h 6858000"/>
              <a:gd name="connsiteX15" fmla="*/ 0 w 2650596"/>
              <a:gd name="connsiteY15" fmla="*/ 6858000 h 6858000"/>
              <a:gd name="connsiteX16" fmla="*/ 0 w 2650596"/>
              <a:gd name="connsiteY16" fmla="*/ 0 h 6858000"/>
              <a:gd name="connsiteX0" fmla="*/ 0 w 2650596"/>
              <a:gd name="connsiteY0" fmla="*/ 0 h 6858000"/>
              <a:gd name="connsiteX1" fmla="*/ 2628900 w 2650596"/>
              <a:gd name="connsiteY1" fmla="*/ 0 h 6858000"/>
              <a:gd name="connsiteX2" fmla="*/ 2638425 w 2650596"/>
              <a:gd name="connsiteY2" fmla="*/ 114300 h 6858000"/>
              <a:gd name="connsiteX3" fmla="*/ 2514600 w 2650596"/>
              <a:gd name="connsiteY3" fmla="*/ 371475 h 6858000"/>
              <a:gd name="connsiteX4" fmla="*/ 2171700 w 2650596"/>
              <a:gd name="connsiteY4" fmla="*/ 476250 h 6858000"/>
              <a:gd name="connsiteX5" fmla="*/ 1114425 w 2650596"/>
              <a:gd name="connsiteY5" fmla="*/ 476250 h 6858000"/>
              <a:gd name="connsiteX6" fmla="*/ 657225 w 2650596"/>
              <a:gd name="connsiteY6" fmla="*/ 590550 h 6858000"/>
              <a:gd name="connsiteX7" fmla="*/ 533400 w 2650596"/>
              <a:gd name="connsiteY7" fmla="*/ 1047750 h 6858000"/>
              <a:gd name="connsiteX8" fmla="*/ 533400 w 2650596"/>
              <a:gd name="connsiteY8" fmla="*/ 5810250 h 6858000"/>
              <a:gd name="connsiteX9" fmla="*/ 676275 w 2650596"/>
              <a:gd name="connsiteY9" fmla="*/ 6257925 h 6858000"/>
              <a:gd name="connsiteX10" fmla="*/ 1190625 w 2650596"/>
              <a:gd name="connsiteY10" fmla="*/ 6362700 h 6858000"/>
              <a:gd name="connsiteX11" fmla="*/ 2238375 w 2650596"/>
              <a:gd name="connsiteY11" fmla="*/ 6362700 h 6858000"/>
              <a:gd name="connsiteX12" fmla="*/ 2571750 w 2650596"/>
              <a:gd name="connsiteY12" fmla="*/ 6534150 h 6858000"/>
              <a:gd name="connsiteX13" fmla="*/ 2647950 w 2650596"/>
              <a:gd name="connsiteY13" fmla="*/ 6737350 h 6858000"/>
              <a:gd name="connsiteX14" fmla="*/ 2625725 w 2650596"/>
              <a:gd name="connsiteY14" fmla="*/ 6857999 h 6858000"/>
              <a:gd name="connsiteX15" fmla="*/ 0 w 2650596"/>
              <a:gd name="connsiteY15" fmla="*/ 6858000 h 6858000"/>
              <a:gd name="connsiteX16" fmla="*/ 0 w 2650596"/>
              <a:gd name="connsiteY16" fmla="*/ 0 h 6858000"/>
              <a:gd name="connsiteX0" fmla="*/ 0 w 3054350"/>
              <a:gd name="connsiteY0" fmla="*/ 0 h 6858000"/>
              <a:gd name="connsiteX1" fmla="*/ 2628900 w 3054350"/>
              <a:gd name="connsiteY1" fmla="*/ 0 h 6858000"/>
              <a:gd name="connsiteX2" fmla="*/ 2638425 w 3054350"/>
              <a:gd name="connsiteY2" fmla="*/ 114300 h 6858000"/>
              <a:gd name="connsiteX3" fmla="*/ 2514600 w 3054350"/>
              <a:gd name="connsiteY3" fmla="*/ 371475 h 6858000"/>
              <a:gd name="connsiteX4" fmla="*/ 2171700 w 3054350"/>
              <a:gd name="connsiteY4" fmla="*/ 476250 h 6858000"/>
              <a:gd name="connsiteX5" fmla="*/ 1114425 w 3054350"/>
              <a:gd name="connsiteY5" fmla="*/ 476250 h 6858000"/>
              <a:gd name="connsiteX6" fmla="*/ 657225 w 3054350"/>
              <a:gd name="connsiteY6" fmla="*/ 590550 h 6858000"/>
              <a:gd name="connsiteX7" fmla="*/ 533400 w 3054350"/>
              <a:gd name="connsiteY7" fmla="*/ 1047750 h 6858000"/>
              <a:gd name="connsiteX8" fmla="*/ 533400 w 3054350"/>
              <a:gd name="connsiteY8" fmla="*/ 5810250 h 6858000"/>
              <a:gd name="connsiteX9" fmla="*/ 676275 w 3054350"/>
              <a:gd name="connsiteY9" fmla="*/ 6257925 h 6858000"/>
              <a:gd name="connsiteX10" fmla="*/ 1190625 w 3054350"/>
              <a:gd name="connsiteY10" fmla="*/ 6362700 h 6858000"/>
              <a:gd name="connsiteX11" fmla="*/ 2238375 w 3054350"/>
              <a:gd name="connsiteY11" fmla="*/ 6362700 h 6858000"/>
              <a:gd name="connsiteX12" fmla="*/ 2571750 w 3054350"/>
              <a:gd name="connsiteY12" fmla="*/ 6534150 h 6858000"/>
              <a:gd name="connsiteX13" fmla="*/ 2625725 w 3054350"/>
              <a:gd name="connsiteY13" fmla="*/ 6857999 h 6858000"/>
              <a:gd name="connsiteX14" fmla="*/ 0 w 3054350"/>
              <a:gd name="connsiteY14" fmla="*/ 6858000 h 6858000"/>
              <a:gd name="connsiteX15" fmla="*/ 0 w 3054350"/>
              <a:gd name="connsiteY15" fmla="*/ 0 h 6858000"/>
              <a:gd name="connsiteX0" fmla="*/ 0 w 2651125"/>
              <a:gd name="connsiteY0" fmla="*/ 0 h 6858000"/>
              <a:gd name="connsiteX1" fmla="*/ 2628900 w 2651125"/>
              <a:gd name="connsiteY1" fmla="*/ 0 h 6858000"/>
              <a:gd name="connsiteX2" fmla="*/ 2638425 w 2651125"/>
              <a:gd name="connsiteY2" fmla="*/ 114300 h 6858000"/>
              <a:gd name="connsiteX3" fmla="*/ 2514600 w 2651125"/>
              <a:gd name="connsiteY3" fmla="*/ 371475 h 6858000"/>
              <a:gd name="connsiteX4" fmla="*/ 2171700 w 2651125"/>
              <a:gd name="connsiteY4" fmla="*/ 476250 h 6858000"/>
              <a:gd name="connsiteX5" fmla="*/ 1114425 w 2651125"/>
              <a:gd name="connsiteY5" fmla="*/ 476250 h 6858000"/>
              <a:gd name="connsiteX6" fmla="*/ 657225 w 2651125"/>
              <a:gd name="connsiteY6" fmla="*/ 590550 h 6858000"/>
              <a:gd name="connsiteX7" fmla="*/ 533400 w 2651125"/>
              <a:gd name="connsiteY7" fmla="*/ 1047750 h 6858000"/>
              <a:gd name="connsiteX8" fmla="*/ 533400 w 2651125"/>
              <a:gd name="connsiteY8" fmla="*/ 5810250 h 6858000"/>
              <a:gd name="connsiteX9" fmla="*/ 676275 w 2651125"/>
              <a:gd name="connsiteY9" fmla="*/ 6257925 h 6858000"/>
              <a:gd name="connsiteX10" fmla="*/ 1190625 w 2651125"/>
              <a:gd name="connsiteY10" fmla="*/ 6362700 h 6858000"/>
              <a:gd name="connsiteX11" fmla="*/ 2238375 w 2651125"/>
              <a:gd name="connsiteY11" fmla="*/ 6362700 h 6858000"/>
              <a:gd name="connsiteX12" fmla="*/ 2571750 w 2651125"/>
              <a:gd name="connsiteY12" fmla="*/ 6534150 h 6858000"/>
              <a:gd name="connsiteX13" fmla="*/ 2625725 w 2651125"/>
              <a:gd name="connsiteY13" fmla="*/ 6857999 h 6858000"/>
              <a:gd name="connsiteX14" fmla="*/ 0 w 2651125"/>
              <a:gd name="connsiteY14" fmla="*/ 6858000 h 6858000"/>
              <a:gd name="connsiteX15" fmla="*/ 0 w 26511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514600 w 2663825"/>
              <a:gd name="connsiteY2" fmla="*/ 371475 h 6858000"/>
              <a:gd name="connsiteX3" fmla="*/ 2171700 w 2663825"/>
              <a:gd name="connsiteY3" fmla="*/ 476250 h 6858000"/>
              <a:gd name="connsiteX4" fmla="*/ 1114425 w 2663825"/>
              <a:gd name="connsiteY4" fmla="*/ 476250 h 6858000"/>
              <a:gd name="connsiteX5" fmla="*/ 663575 w 2663825"/>
              <a:gd name="connsiteY5" fmla="*/ 606425 h 6858000"/>
              <a:gd name="connsiteX6" fmla="*/ 542925 w 2663825"/>
              <a:gd name="connsiteY6" fmla="*/ 1047750 h 6858000"/>
              <a:gd name="connsiteX7" fmla="*/ 542925 w 2663825"/>
              <a:gd name="connsiteY7" fmla="*/ 5797550 h 6858000"/>
              <a:gd name="connsiteX8" fmla="*/ 685800 w 2663825"/>
              <a:gd name="connsiteY8" fmla="*/ 6254750 h 6858000"/>
              <a:gd name="connsiteX9" fmla="*/ 1190625 w 2663825"/>
              <a:gd name="connsiteY9" fmla="*/ 6362700 h 6858000"/>
              <a:gd name="connsiteX10" fmla="*/ 2238375 w 2663825"/>
              <a:gd name="connsiteY10" fmla="*/ 6362700 h 6858000"/>
              <a:gd name="connsiteX11" fmla="*/ 2571750 w 2663825"/>
              <a:gd name="connsiteY11" fmla="*/ 6534150 h 6858000"/>
              <a:gd name="connsiteX12" fmla="*/ 2625725 w 2663825"/>
              <a:gd name="connsiteY12" fmla="*/ 6857999 h 6858000"/>
              <a:gd name="connsiteX13" fmla="*/ 0 w 2663825"/>
              <a:gd name="connsiteY13" fmla="*/ 6858000 h 6858000"/>
              <a:gd name="connsiteX14" fmla="*/ 0 w 2663825"/>
              <a:gd name="connsiteY14" fmla="*/ 0 h 6858000"/>
              <a:gd name="connsiteX0" fmla="*/ 0 w 2667000"/>
              <a:gd name="connsiteY0" fmla="*/ 0 h 6858000"/>
              <a:gd name="connsiteX1" fmla="*/ 2628900 w 2667000"/>
              <a:gd name="connsiteY1" fmla="*/ 0 h 6858000"/>
              <a:gd name="connsiteX2" fmla="*/ 2514600 w 2667000"/>
              <a:gd name="connsiteY2" fmla="*/ 371475 h 6858000"/>
              <a:gd name="connsiteX3" fmla="*/ 2171700 w 2667000"/>
              <a:gd name="connsiteY3" fmla="*/ 476250 h 6858000"/>
              <a:gd name="connsiteX4" fmla="*/ 1114425 w 2667000"/>
              <a:gd name="connsiteY4" fmla="*/ 476250 h 6858000"/>
              <a:gd name="connsiteX5" fmla="*/ 663575 w 2667000"/>
              <a:gd name="connsiteY5" fmla="*/ 606425 h 6858000"/>
              <a:gd name="connsiteX6" fmla="*/ 542925 w 2667000"/>
              <a:gd name="connsiteY6" fmla="*/ 1047750 h 6858000"/>
              <a:gd name="connsiteX7" fmla="*/ 542925 w 2667000"/>
              <a:gd name="connsiteY7" fmla="*/ 5797550 h 6858000"/>
              <a:gd name="connsiteX8" fmla="*/ 685800 w 2667000"/>
              <a:gd name="connsiteY8" fmla="*/ 6254750 h 6858000"/>
              <a:gd name="connsiteX9" fmla="*/ 1190625 w 2667000"/>
              <a:gd name="connsiteY9" fmla="*/ 6362700 h 6858000"/>
              <a:gd name="connsiteX10" fmla="*/ 2238375 w 2667000"/>
              <a:gd name="connsiteY10" fmla="*/ 6362700 h 6858000"/>
              <a:gd name="connsiteX11" fmla="*/ 2571750 w 2667000"/>
              <a:gd name="connsiteY11" fmla="*/ 6534150 h 6858000"/>
              <a:gd name="connsiteX12" fmla="*/ 2625725 w 2667000"/>
              <a:gd name="connsiteY12" fmla="*/ 6857999 h 6858000"/>
              <a:gd name="connsiteX13" fmla="*/ 0 w 2667000"/>
              <a:gd name="connsiteY13" fmla="*/ 6858000 h 6858000"/>
              <a:gd name="connsiteX14" fmla="*/ 0 w 2667000"/>
              <a:gd name="connsiteY14" fmla="*/ 0 h 6858000"/>
              <a:gd name="connsiteX0" fmla="*/ 0 w 2667000"/>
              <a:gd name="connsiteY0" fmla="*/ 0 h 6858000"/>
              <a:gd name="connsiteX1" fmla="*/ 2628900 w 2667000"/>
              <a:gd name="connsiteY1" fmla="*/ 0 h 6858000"/>
              <a:gd name="connsiteX2" fmla="*/ 2514600 w 2667000"/>
              <a:gd name="connsiteY2" fmla="*/ 371475 h 6858000"/>
              <a:gd name="connsiteX3" fmla="*/ 2171700 w 2667000"/>
              <a:gd name="connsiteY3" fmla="*/ 476250 h 6858000"/>
              <a:gd name="connsiteX4" fmla="*/ 1114425 w 2667000"/>
              <a:gd name="connsiteY4" fmla="*/ 476250 h 6858000"/>
              <a:gd name="connsiteX5" fmla="*/ 663575 w 2667000"/>
              <a:gd name="connsiteY5" fmla="*/ 606425 h 6858000"/>
              <a:gd name="connsiteX6" fmla="*/ 542925 w 2667000"/>
              <a:gd name="connsiteY6" fmla="*/ 1047750 h 6858000"/>
              <a:gd name="connsiteX7" fmla="*/ 542925 w 2667000"/>
              <a:gd name="connsiteY7" fmla="*/ 5797550 h 6858000"/>
              <a:gd name="connsiteX8" fmla="*/ 685800 w 2667000"/>
              <a:gd name="connsiteY8" fmla="*/ 6254750 h 6858000"/>
              <a:gd name="connsiteX9" fmla="*/ 1190625 w 2667000"/>
              <a:gd name="connsiteY9" fmla="*/ 6362700 h 6858000"/>
              <a:gd name="connsiteX10" fmla="*/ 2238375 w 2667000"/>
              <a:gd name="connsiteY10" fmla="*/ 6362700 h 6858000"/>
              <a:gd name="connsiteX11" fmla="*/ 2571750 w 2667000"/>
              <a:gd name="connsiteY11" fmla="*/ 6534150 h 6858000"/>
              <a:gd name="connsiteX12" fmla="*/ 2625725 w 2667000"/>
              <a:gd name="connsiteY12" fmla="*/ 6857999 h 6858000"/>
              <a:gd name="connsiteX13" fmla="*/ 0 w 2667000"/>
              <a:gd name="connsiteY13" fmla="*/ 6858000 h 6858000"/>
              <a:gd name="connsiteX14" fmla="*/ 0 w 2667000"/>
              <a:gd name="connsiteY14" fmla="*/ 0 h 6858000"/>
              <a:gd name="connsiteX0" fmla="*/ 0 w 2667000"/>
              <a:gd name="connsiteY0" fmla="*/ 0 h 6858000"/>
              <a:gd name="connsiteX1" fmla="*/ 2628900 w 2667000"/>
              <a:gd name="connsiteY1" fmla="*/ 0 h 6858000"/>
              <a:gd name="connsiteX2" fmla="*/ 2514600 w 2667000"/>
              <a:gd name="connsiteY2" fmla="*/ 371475 h 6858000"/>
              <a:gd name="connsiteX3" fmla="*/ 2171700 w 2667000"/>
              <a:gd name="connsiteY3" fmla="*/ 476250 h 6858000"/>
              <a:gd name="connsiteX4" fmla="*/ 1114425 w 2667000"/>
              <a:gd name="connsiteY4" fmla="*/ 476250 h 6858000"/>
              <a:gd name="connsiteX5" fmla="*/ 663575 w 2667000"/>
              <a:gd name="connsiteY5" fmla="*/ 606425 h 6858000"/>
              <a:gd name="connsiteX6" fmla="*/ 542925 w 2667000"/>
              <a:gd name="connsiteY6" fmla="*/ 1047750 h 6858000"/>
              <a:gd name="connsiteX7" fmla="*/ 542925 w 2667000"/>
              <a:gd name="connsiteY7" fmla="*/ 5797550 h 6858000"/>
              <a:gd name="connsiteX8" fmla="*/ 685800 w 2667000"/>
              <a:gd name="connsiteY8" fmla="*/ 6254750 h 6858000"/>
              <a:gd name="connsiteX9" fmla="*/ 1190625 w 2667000"/>
              <a:gd name="connsiteY9" fmla="*/ 6362700 h 6858000"/>
              <a:gd name="connsiteX10" fmla="*/ 2238375 w 2667000"/>
              <a:gd name="connsiteY10" fmla="*/ 6362700 h 6858000"/>
              <a:gd name="connsiteX11" fmla="*/ 2571750 w 2667000"/>
              <a:gd name="connsiteY11" fmla="*/ 6534150 h 6858000"/>
              <a:gd name="connsiteX12" fmla="*/ 2625725 w 2667000"/>
              <a:gd name="connsiteY12" fmla="*/ 6857999 h 6858000"/>
              <a:gd name="connsiteX13" fmla="*/ 0 w 2667000"/>
              <a:gd name="connsiteY13" fmla="*/ 6858000 h 6858000"/>
              <a:gd name="connsiteX14" fmla="*/ 0 w 2667000"/>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67000" h="6858000">
                <a:moveTo>
                  <a:pt x="0" y="0"/>
                </a:moveTo>
                <a:lnTo>
                  <a:pt x="2628900" y="0"/>
                </a:lnTo>
                <a:cubicBezTo>
                  <a:pt x="2667000" y="127000"/>
                  <a:pt x="2616200" y="263525"/>
                  <a:pt x="2514600" y="371475"/>
                </a:cubicBezTo>
                <a:cubicBezTo>
                  <a:pt x="2422525" y="457200"/>
                  <a:pt x="2308225" y="479425"/>
                  <a:pt x="2171700" y="476250"/>
                </a:cubicBezTo>
                <a:lnTo>
                  <a:pt x="1114425" y="476250"/>
                </a:lnTo>
                <a:cubicBezTo>
                  <a:pt x="884238" y="479425"/>
                  <a:pt x="758825" y="492125"/>
                  <a:pt x="663575" y="606425"/>
                </a:cubicBezTo>
                <a:cubicBezTo>
                  <a:pt x="565150" y="736600"/>
                  <a:pt x="549275" y="873125"/>
                  <a:pt x="542925" y="1047750"/>
                </a:cubicBezTo>
                <a:lnTo>
                  <a:pt x="542925" y="5797550"/>
                </a:lnTo>
                <a:cubicBezTo>
                  <a:pt x="544513" y="5970588"/>
                  <a:pt x="577850" y="6160558"/>
                  <a:pt x="685800" y="6254750"/>
                </a:cubicBezTo>
                <a:cubicBezTo>
                  <a:pt x="793750" y="6348942"/>
                  <a:pt x="993775" y="6359525"/>
                  <a:pt x="1190625" y="6362700"/>
                </a:cubicBezTo>
                <a:lnTo>
                  <a:pt x="2238375" y="6362700"/>
                </a:lnTo>
                <a:cubicBezTo>
                  <a:pt x="2401887" y="6359525"/>
                  <a:pt x="2519892" y="6454775"/>
                  <a:pt x="2571750" y="6534150"/>
                </a:cubicBezTo>
                <a:cubicBezTo>
                  <a:pt x="2636308" y="6616700"/>
                  <a:pt x="2663825" y="6781799"/>
                  <a:pt x="2625725" y="6857999"/>
                </a:cubicBezTo>
                <a:lnTo>
                  <a:pt x="0" y="6858000"/>
                </a:lnTo>
                <a:lnTo>
                  <a:pt x="0" y="0"/>
                </a:lnTo>
                <a:close/>
              </a:path>
            </a:pathLst>
          </a:custGeom>
          <a:gradFill>
            <a:gsLst>
              <a:gs pos="0">
                <a:srgbClr val="7FD9F6"/>
              </a:gs>
              <a:gs pos="50000">
                <a:srgbClr val="3CBBE4"/>
              </a:gs>
              <a:gs pos="50000">
                <a:srgbClr val="00A1D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sp>
        <p:nvSpPr>
          <p:cNvPr id="6" name="Freeform 5"/>
          <p:cNvSpPr/>
          <p:nvPr/>
        </p:nvSpPr>
        <p:spPr>
          <a:xfrm flipH="1">
            <a:off x="6502400" y="0"/>
            <a:ext cx="2667000" cy="6858000"/>
          </a:xfrm>
          <a:custGeom>
            <a:avLst/>
            <a:gdLst>
              <a:gd name="connsiteX0" fmla="*/ 0 w 2543175"/>
              <a:gd name="connsiteY0" fmla="*/ 0 h 6848475"/>
              <a:gd name="connsiteX1" fmla="*/ 2533650 w 2543175"/>
              <a:gd name="connsiteY1" fmla="*/ 0 h 6848475"/>
              <a:gd name="connsiteX2" fmla="*/ 2543175 w 2543175"/>
              <a:gd name="connsiteY2" fmla="*/ 114300 h 6848475"/>
              <a:gd name="connsiteX3" fmla="*/ 2419350 w 2543175"/>
              <a:gd name="connsiteY3" fmla="*/ 371475 h 6848475"/>
              <a:gd name="connsiteX4" fmla="*/ 2076450 w 2543175"/>
              <a:gd name="connsiteY4" fmla="*/ 476250 h 6848475"/>
              <a:gd name="connsiteX5" fmla="*/ 1019175 w 2543175"/>
              <a:gd name="connsiteY5" fmla="*/ 476250 h 6848475"/>
              <a:gd name="connsiteX6" fmla="*/ 561975 w 2543175"/>
              <a:gd name="connsiteY6" fmla="*/ 590550 h 6848475"/>
              <a:gd name="connsiteX7" fmla="*/ 438150 w 2543175"/>
              <a:gd name="connsiteY7" fmla="*/ 1047750 h 6848475"/>
              <a:gd name="connsiteX8" fmla="*/ 438150 w 2543175"/>
              <a:gd name="connsiteY8" fmla="*/ 5810250 h 6848475"/>
              <a:gd name="connsiteX9" fmla="*/ 581025 w 2543175"/>
              <a:gd name="connsiteY9" fmla="*/ 6257925 h 6848475"/>
              <a:gd name="connsiteX10" fmla="*/ 1095375 w 2543175"/>
              <a:gd name="connsiteY10" fmla="*/ 6362700 h 6848475"/>
              <a:gd name="connsiteX11" fmla="*/ 2143125 w 2543175"/>
              <a:gd name="connsiteY11" fmla="*/ 6362700 h 6848475"/>
              <a:gd name="connsiteX12" fmla="*/ 2476500 w 2543175"/>
              <a:gd name="connsiteY12" fmla="*/ 6534150 h 6848475"/>
              <a:gd name="connsiteX13" fmla="*/ 2543175 w 2543175"/>
              <a:gd name="connsiteY13" fmla="*/ 6781800 h 6848475"/>
              <a:gd name="connsiteX14" fmla="*/ 2514600 w 2543175"/>
              <a:gd name="connsiteY14" fmla="*/ 6848475 h 6848475"/>
              <a:gd name="connsiteX15" fmla="*/ 0 w 2543175"/>
              <a:gd name="connsiteY15" fmla="*/ 6848475 h 6848475"/>
              <a:gd name="connsiteX16" fmla="*/ 0 w 2543175"/>
              <a:gd name="connsiteY16" fmla="*/ 0 h 6848475"/>
              <a:gd name="connsiteX0" fmla="*/ 0 w 2638425"/>
              <a:gd name="connsiteY0" fmla="*/ 0 h 6848475"/>
              <a:gd name="connsiteX1" fmla="*/ 2628900 w 2638425"/>
              <a:gd name="connsiteY1" fmla="*/ 0 h 6848475"/>
              <a:gd name="connsiteX2" fmla="*/ 2638425 w 2638425"/>
              <a:gd name="connsiteY2" fmla="*/ 114300 h 6848475"/>
              <a:gd name="connsiteX3" fmla="*/ 2514600 w 2638425"/>
              <a:gd name="connsiteY3" fmla="*/ 371475 h 6848475"/>
              <a:gd name="connsiteX4" fmla="*/ 2171700 w 2638425"/>
              <a:gd name="connsiteY4" fmla="*/ 476250 h 6848475"/>
              <a:gd name="connsiteX5" fmla="*/ 1114425 w 2638425"/>
              <a:gd name="connsiteY5" fmla="*/ 476250 h 6848475"/>
              <a:gd name="connsiteX6" fmla="*/ 657225 w 2638425"/>
              <a:gd name="connsiteY6" fmla="*/ 590550 h 6848475"/>
              <a:gd name="connsiteX7" fmla="*/ 533400 w 2638425"/>
              <a:gd name="connsiteY7" fmla="*/ 1047750 h 6848475"/>
              <a:gd name="connsiteX8" fmla="*/ 533400 w 2638425"/>
              <a:gd name="connsiteY8" fmla="*/ 5810250 h 6848475"/>
              <a:gd name="connsiteX9" fmla="*/ 676275 w 2638425"/>
              <a:gd name="connsiteY9" fmla="*/ 6257925 h 6848475"/>
              <a:gd name="connsiteX10" fmla="*/ 1190625 w 2638425"/>
              <a:gd name="connsiteY10" fmla="*/ 6362700 h 6848475"/>
              <a:gd name="connsiteX11" fmla="*/ 2238375 w 2638425"/>
              <a:gd name="connsiteY11" fmla="*/ 6362700 h 6848475"/>
              <a:gd name="connsiteX12" fmla="*/ 2571750 w 2638425"/>
              <a:gd name="connsiteY12" fmla="*/ 6534150 h 6848475"/>
              <a:gd name="connsiteX13" fmla="*/ 2638425 w 2638425"/>
              <a:gd name="connsiteY13" fmla="*/ 6781800 h 6848475"/>
              <a:gd name="connsiteX14" fmla="*/ 2609850 w 2638425"/>
              <a:gd name="connsiteY14" fmla="*/ 6848475 h 6848475"/>
              <a:gd name="connsiteX15" fmla="*/ 95250 w 2638425"/>
              <a:gd name="connsiteY15" fmla="*/ 6848475 h 6848475"/>
              <a:gd name="connsiteX16" fmla="*/ 0 w 2638425"/>
              <a:gd name="connsiteY16" fmla="*/ 0 h 6848475"/>
              <a:gd name="connsiteX0" fmla="*/ 0 w 2638425"/>
              <a:gd name="connsiteY0" fmla="*/ 0 h 6858000"/>
              <a:gd name="connsiteX1" fmla="*/ 2628900 w 2638425"/>
              <a:gd name="connsiteY1" fmla="*/ 0 h 6858000"/>
              <a:gd name="connsiteX2" fmla="*/ 2638425 w 2638425"/>
              <a:gd name="connsiteY2" fmla="*/ 114300 h 6858000"/>
              <a:gd name="connsiteX3" fmla="*/ 2514600 w 2638425"/>
              <a:gd name="connsiteY3" fmla="*/ 371475 h 6858000"/>
              <a:gd name="connsiteX4" fmla="*/ 2171700 w 2638425"/>
              <a:gd name="connsiteY4" fmla="*/ 476250 h 6858000"/>
              <a:gd name="connsiteX5" fmla="*/ 1114425 w 2638425"/>
              <a:gd name="connsiteY5" fmla="*/ 476250 h 6858000"/>
              <a:gd name="connsiteX6" fmla="*/ 657225 w 2638425"/>
              <a:gd name="connsiteY6" fmla="*/ 590550 h 6858000"/>
              <a:gd name="connsiteX7" fmla="*/ 533400 w 2638425"/>
              <a:gd name="connsiteY7" fmla="*/ 1047750 h 6858000"/>
              <a:gd name="connsiteX8" fmla="*/ 533400 w 2638425"/>
              <a:gd name="connsiteY8" fmla="*/ 5810250 h 6858000"/>
              <a:gd name="connsiteX9" fmla="*/ 676275 w 2638425"/>
              <a:gd name="connsiteY9" fmla="*/ 6257925 h 6858000"/>
              <a:gd name="connsiteX10" fmla="*/ 1190625 w 2638425"/>
              <a:gd name="connsiteY10" fmla="*/ 6362700 h 6858000"/>
              <a:gd name="connsiteX11" fmla="*/ 2238375 w 2638425"/>
              <a:gd name="connsiteY11" fmla="*/ 6362700 h 6858000"/>
              <a:gd name="connsiteX12" fmla="*/ 2571750 w 2638425"/>
              <a:gd name="connsiteY12" fmla="*/ 6534150 h 6858000"/>
              <a:gd name="connsiteX13" fmla="*/ 2638425 w 2638425"/>
              <a:gd name="connsiteY13" fmla="*/ 6781800 h 6858000"/>
              <a:gd name="connsiteX14" fmla="*/ 2609850 w 2638425"/>
              <a:gd name="connsiteY14" fmla="*/ 6848475 h 6858000"/>
              <a:gd name="connsiteX15" fmla="*/ 0 w 2638425"/>
              <a:gd name="connsiteY15" fmla="*/ 6858000 h 6858000"/>
              <a:gd name="connsiteX16" fmla="*/ 0 w 2638425"/>
              <a:gd name="connsiteY16" fmla="*/ 0 h 6858000"/>
              <a:gd name="connsiteX0" fmla="*/ 0 w 2638425"/>
              <a:gd name="connsiteY0" fmla="*/ 0 h 6858000"/>
              <a:gd name="connsiteX1" fmla="*/ 2628900 w 2638425"/>
              <a:gd name="connsiteY1" fmla="*/ 0 h 6858000"/>
              <a:gd name="connsiteX2" fmla="*/ 2638425 w 2638425"/>
              <a:gd name="connsiteY2" fmla="*/ 114300 h 6858000"/>
              <a:gd name="connsiteX3" fmla="*/ 2514600 w 2638425"/>
              <a:gd name="connsiteY3" fmla="*/ 371475 h 6858000"/>
              <a:gd name="connsiteX4" fmla="*/ 2171700 w 2638425"/>
              <a:gd name="connsiteY4" fmla="*/ 476250 h 6858000"/>
              <a:gd name="connsiteX5" fmla="*/ 1114425 w 2638425"/>
              <a:gd name="connsiteY5" fmla="*/ 476250 h 6858000"/>
              <a:gd name="connsiteX6" fmla="*/ 657225 w 2638425"/>
              <a:gd name="connsiteY6" fmla="*/ 590550 h 6858000"/>
              <a:gd name="connsiteX7" fmla="*/ 533400 w 2638425"/>
              <a:gd name="connsiteY7" fmla="*/ 1047750 h 6858000"/>
              <a:gd name="connsiteX8" fmla="*/ 533400 w 2638425"/>
              <a:gd name="connsiteY8" fmla="*/ 5810250 h 6858000"/>
              <a:gd name="connsiteX9" fmla="*/ 676275 w 2638425"/>
              <a:gd name="connsiteY9" fmla="*/ 6257925 h 6858000"/>
              <a:gd name="connsiteX10" fmla="*/ 1190625 w 2638425"/>
              <a:gd name="connsiteY10" fmla="*/ 6362700 h 6858000"/>
              <a:gd name="connsiteX11" fmla="*/ 2238375 w 2638425"/>
              <a:gd name="connsiteY11" fmla="*/ 6362700 h 6858000"/>
              <a:gd name="connsiteX12" fmla="*/ 2571750 w 2638425"/>
              <a:gd name="connsiteY12" fmla="*/ 6534150 h 6858000"/>
              <a:gd name="connsiteX13" fmla="*/ 2638425 w 2638425"/>
              <a:gd name="connsiteY13" fmla="*/ 6781800 h 6858000"/>
              <a:gd name="connsiteX14" fmla="*/ 2613025 w 2638425"/>
              <a:gd name="connsiteY14" fmla="*/ 6857999 h 6858000"/>
              <a:gd name="connsiteX15" fmla="*/ 0 w 2638425"/>
              <a:gd name="connsiteY15" fmla="*/ 6858000 h 6858000"/>
              <a:gd name="connsiteX16" fmla="*/ 0 w 2638425"/>
              <a:gd name="connsiteY16" fmla="*/ 0 h 6858000"/>
              <a:gd name="connsiteX0" fmla="*/ 0 w 2644775"/>
              <a:gd name="connsiteY0" fmla="*/ 0 h 6858000"/>
              <a:gd name="connsiteX1" fmla="*/ 2628900 w 2644775"/>
              <a:gd name="connsiteY1" fmla="*/ 0 h 6858000"/>
              <a:gd name="connsiteX2" fmla="*/ 2638425 w 2644775"/>
              <a:gd name="connsiteY2" fmla="*/ 114300 h 6858000"/>
              <a:gd name="connsiteX3" fmla="*/ 2514600 w 2644775"/>
              <a:gd name="connsiteY3" fmla="*/ 371475 h 6858000"/>
              <a:gd name="connsiteX4" fmla="*/ 2171700 w 2644775"/>
              <a:gd name="connsiteY4" fmla="*/ 476250 h 6858000"/>
              <a:gd name="connsiteX5" fmla="*/ 1114425 w 2644775"/>
              <a:gd name="connsiteY5" fmla="*/ 476250 h 6858000"/>
              <a:gd name="connsiteX6" fmla="*/ 657225 w 2644775"/>
              <a:gd name="connsiteY6" fmla="*/ 590550 h 6858000"/>
              <a:gd name="connsiteX7" fmla="*/ 533400 w 2644775"/>
              <a:gd name="connsiteY7" fmla="*/ 1047750 h 6858000"/>
              <a:gd name="connsiteX8" fmla="*/ 533400 w 2644775"/>
              <a:gd name="connsiteY8" fmla="*/ 5810250 h 6858000"/>
              <a:gd name="connsiteX9" fmla="*/ 676275 w 2644775"/>
              <a:gd name="connsiteY9" fmla="*/ 6257925 h 6858000"/>
              <a:gd name="connsiteX10" fmla="*/ 1190625 w 2644775"/>
              <a:gd name="connsiteY10" fmla="*/ 6362700 h 6858000"/>
              <a:gd name="connsiteX11" fmla="*/ 2238375 w 2644775"/>
              <a:gd name="connsiteY11" fmla="*/ 6362700 h 6858000"/>
              <a:gd name="connsiteX12" fmla="*/ 2571750 w 2644775"/>
              <a:gd name="connsiteY12" fmla="*/ 6534150 h 6858000"/>
              <a:gd name="connsiteX13" fmla="*/ 2644775 w 2644775"/>
              <a:gd name="connsiteY13" fmla="*/ 6781800 h 6858000"/>
              <a:gd name="connsiteX14" fmla="*/ 2613025 w 2644775"/>
              <a:gd name="connsiteY14" fmla="*/ 6857999 h 6858000"/>
              <a:gd name="connsiteX15" fmla="*/ 0 w 2644775"/>
              <a:gd name="connsiteY15" fmla="*/ 6858000 h 6858000"/>
              <a:gd name="connsiteX16" fmla="*/ 0 w 2644775"/>
              <a:gd name="connsiteY16" fmla="*/ 0 h 6858000"/>
              <a:gd name="connsiteX0" fmla="*/ 0 w 3053821"/>
              <a:gd name="connsiteY0" fmla="*/ 0 h 6858000"/>
              <a:gd name="connsiteX1" fmla="*/ 2628900 w 3053821"/>
              <a:gd name="connsiteY1" fmla="*/ 0 h 6858000"/>
              <a:gd name="connsiteX2" fmla="*/ 2638425 w 3053821"/>
              <a:gd name="connsiteY2" fmla="*/ 114300 h 6858000"/>
              <a:gd name="connsiteX3" fmla="*/ 2514600 w 3053821"/>
              <a:gd name="connsiteY3" fmla="*/ 371475 h 6858000"/>
              <a:gd name="connsiteX4" fmla="*/ 2171700 w 3053821"/>
              <a:gd name="connsiteY4" fmla="*/ 476250 h 6858000"/>
              <a:gd name="connsiteX5" fmla="*/ 1114425 w 3053821"/>
              <a:gd name="connsiteY5" fmla="*/ 476250 h 6858000"/>
              <a:gd name="connsiteX6" fmla="*/ 657225 w 3053821"/>
              <a:gd name="connsiteY6" fmla="*/ 590550 h 6858000"/>
              <a:gd name="connsiteX7" fmla="*/ 533400 w 3053821"/>
              <a:gd name="connsiteY7" fmla="*/ 1047750 h 6858000"/>
              <a:gd name="connsiteX8" fmla="*/ 533400 w 3053821"/>
              <a:gd name="connsiteY8" fmla="*/ 5810250 h 6858000"/>
              <a:gd name="connsiteX9" fmla="*/ 676275 w 3053821"/>
              <a:gd name="connsiteY9" fmla="*/ 6257925 h 6858000"/>
              <a:gd name="connsiteX10" fmla="*/ 1190625 w 3053821"/>
              <a:gd name="connsiteY10" fmla="*/ 6362700 h 6858000"/>
              <a:gd name="connsiteX11" fmla="*/ 2238375 w 3053821"/>
              <a:gd name="connsiteY11" fmla="*/ 6362700 h 6858000"/>
              <a:gd name="connsiteX12" fmla="*/ 2571750 w 3053821"/>
              <a:gd name="connsiteY12" fmla="*/ 6534150 h 6858000"/>
              <a:gd name="connsiteX13" fmla="*/ 2644775 w 3053821"/>
              <a:gd name="connsiteY13" fmla="*/ 6781800 h 6858000"/>
              <a:gd name="connsiteX14" fmla="*/ 2613025 w 3053821"/>
              <a:gd name="connsiteY14" fmla="*/ 6857999 h 6858000"/>
              <a:gd name="connsiteX15" fmla="*/ 0 w 3053821"/>
              <a:gd name="connsiteY15" fmla="*/ 6858000 h 6858000"/>
              <a:gd name="connsiteX16" fmla="*/ 0 w 3053821"/>
              <a:gd name="connsiteY16" fmla="*/ 0 h 6858000"/>
              <a:gd name="connsiteX0" fmla="*/ 0 w 3053821"/>
              <a:gd name="connsiteY0" fmla="*/ 0 h 6858000"/>
              <a:gd name="connsiteX1" fmla="*/ 2628900 w 3053821"/>
              <a:gd name="connsiteY1" fmla="*/ 0 h 6858000"/>
              <a:gd name="connsiteX2" fmla="*/ 2638425 w 3053821"/>
              <a:gd name="connsiteY2" fmla="*/ 114300 h 6858000"/>
              <a:gd name="connsiteX3" fmla="*/ 2514600 w 3053821"/>
              <a:gd name="connsiteY3" fmla="*/ 371475 h 6858000"/>
              <a:gd name="connsiteX4" fmla="*/ 2171700 w 3053821"/>
              <a:gd name="connsiteY4" fmla="*/ 476250 h 6858000"/>
              <a:gd name="connsiteX5" fmla="*/ 1114425 w 3053821"/>
              <a:gd name="connsiteY5" fmla="*/ 476250 h 6858000"/>
              <a:gd name="connsiteX6" fmla="*/ 657225 w 3053821"/>
              <a:gd name="connsiteY6" fmla="*/ 590550 h 6858000"/>
              <a:gd name="connsiteX7" fmla="*/ 533400 w 3053821"/>
              <a:gd name="connsiteY7" fmla="*/ 1047750 h 6858000"/>
              <a:gd name="connsiteX8" fmla="*/ 533400 w 3053821"/>
              <a:gd name="connsiteY8" fmla="*/ 5810250 h 6858000"/>
              <a:gd name="connsiteX9" fmla="*/ 676275 w 3053821"/>
              <a:gd name="connsiteY9" fmla="*/ 6257925 h 6858000"/>
              <a:gd name="connsiteX10" fmla="*/ 1190625 w 3053821"/>
              <a:gd name="connsiteY10" fmla="*/ 6362700 h 6858000"/>
              <a:gd name="connsiteX11" fmla="*/ 2238375 w 3053821"/>
              <a:gd name="connsiteY11" fmla="*/ 6362700 h 6858000"/>
              <a:gd name="connsiteX12" fmla="*/ 2571750 w 3053821"/>
              <a:gd name="connsiteY12" fmla="*/ 6534150 h 6858000"/>
              <a:gd name="connsiteX13" fmla="*/ 2644775 w 3053821"/>
              <a:gd name="connsiteY13" fmla="*/ 6781800 h 6858000"/>
              <a:gd name="connsiteX14" fmla="*/ 2613025 w 3053821"/>
              <a:gd name="connsiteY14" fmla="*/ 6857999 h 6858000"/>
              <a:gd name="connsiteX15" fmla="*/ 0 w 3053821"/>
              <a:gd name="connsiteY15" fmla="*/ 6858000 h 6858000"/>
              <a:gd name="connsiteX16" fmla="*/ 0 w 3053821"/>
              <a:gd name="connsiteY16" fmla="*/ 0 h 6858000"/>
              <a:gd name="connsiteX0" fmla="*/ 0 w 2651654"/>
              <a:gd name="connsiteY0" fmla="*/ 0 h 6858000"/>
              <a:gd name="connsiteX1" fmla="*/ 2628900 w 2651654"/>
              <a:gd name="connsiteY1" fmla="*/ 0 h 6858000"/>
              <a:gd name="connsiteX2" fmla="*/ 2638425 w 2651654"/>
              <a:gd name="connsiteY2" fmla="*/ 114300 h 6858000"/>
              <a:gd name="connsiteX3" fmla="*/ 2514600 w 2651654"/>
              <a:gd name="connsiteY3" fmla="*/ 371475 h 6858000"/>
              <a:gd name="connsiteX4" fmla="*/ 2171700 w 2651654"/>
              <a:gd name="connsiteY4" fmla="*/ 476250 h 6858000"/>
              <a:gd name="connsiteX5" fmla="*/ 1114425 w 2651654"/>
              <a:gd name="connsiteY5" fmla="*/ 476250 h 6858000"/>
              <a:gd name="connsiteX6" fmla="*/ 657225 w 2651654"/>
              <a:gd name="connsiteY6" fmla="*/ 590550 h 6858000"/>
              <a:gd name="connsiteX7" fmla="*/ 533400 w 2651654"/>
              <a:gd name="connsiteY7" fmla="*/ 1047750 h 6858000"/>
              <a:gd name="connsiteX8" fmla="*/ 533400 w 2651654"/>
              <a:gd name="connsiteY8" fmla="*/ 5810250 h 6858000"/>
              <a:gd name="connsiteX9" fmla="*/ 676275 w 2651654"/>
              <a:gd name="connsiteY9" fmla="*/ 6257925 h 6858000"/>
              <a:gd name="connsiteX10" fmla="*/ 1190625 w 2651654"/>
              <a:gd name="connsiteY10" fmla="*/ 6362700 h 6858000"/>
              <a:gd name="connsiteX11" fmla="*/ 2238375 w 2651654"/>
              <a:gd name="connsiteY11" fmla="*/ 6362700 h 6858000"/>
              <a:gd name="connsiteX12" fmla="*/ 2571750 w 2651654"/>
              <a:gd name="connsiteY12" fmla="*/ 6534150 h 6858000"/>
              <a:gd name="connsiteX13" fmla="*/ 2644775 w 2651654"/>
              <a:gd name="connsiteY13" fmla="*/ 6781800 h 6858000"/>
              <a:gd name="connsiteX14" fmla="*/ 2613025 w 2651654"/>
              <a:gd name="connsiteY14" fmla="*/ 6857999 h 6858000"/>
              <a:gd name="connsiteX15" fmla="*/ 0 w 2651654"/>
              <a:gd name="connsiteY15" fmla="*/ 6858000 h 6858000"/>
              <a:gd name="connsiteX16" fmla="*/ 0 w 2651654"/>
              <a:gd name="connsiteY16" fmla="*/ 0 h 6858000"/>
              <a:gd name="connsiteX0" fmla="*/ 0 w 2645304"/>
              <a:gd name="connsiteY0" fmla="*/ 0 h 6858000"/>
              <a:gd name="connsiteX1" fmla="*/ 2628900 w 2645304"/>
              <a:gd name="connsiteY1" fmla="*/ 0 h 6858000"/>
              <a:gd name="connsiteX2" fmla="*/ 2638425 w 2645304"/>
              <a:gd name="connsiteY2" fmla="*/ 114300 h 6858000"/>
              <a:gd name="connsiteX3" fmla="*/ 2514600 w 2645304"/>
              <a:gd name="connsiteY3" fmla="*/ 371475 h 6858000"/>
              <a:gd name="connsiteX4" fmla="*/ 2171700 w 2645304"/>
              <a:gd name="connsiteY4" fmla="*/ 476250 h 6858000"/>
              <a:gd name="connsiteX5" fmla="*/ 1114425 w 2645304"/>
              <a:gd name="connsiteY5" fmla="*/ 476250 h 6858000"/>
              <a:gd name="connsiteX6" fmla="*/ 657225 w 2645304"/>
              <a:gd name="connsiteY6" fmla="*/ 590550 h 6858000"/>
              <a:gd name="connsiteX7" fmla="*/ 533400 w 2645304"/>
              <a:gd name="connsiteY7" fmla="*/ 1047750 h 6858000"/>
              <a:gd name="connsiteX8" fmla="*/ 533400 w 2645304"/>
              <a:gd name="connsiteY8" fmla="*/ 5810250 h 6858000"/>
              <a:gd name="connsiteX9" fmla="*/ 676275 w 2645304"/>
              <a:gd name="connsiteY9" fmla="*/ 6257925 h 6858000"/>
              <a:gd name="connsiteX10" fmla="*/ 1190625 w 2645304"/>
              <a:gd name="connsiteY10" fmla="*/ 6362700 h 6858000"/>
              <a:gd name="connsiteX11" fmla="*/ 2238375 w 2645304"/>
              <a:gd name="connsiteY11" fmla="*/ 6362700 h 6858000"/>
              <a:gd name="connsiteX12" fmla="*/ 2571750 w 2645304"/>
              <a:gd name="connsiteY12" fmla="*/ 6534150 h 6858000"/>
              <a:gd name="connsiteX13" fmla="*/ 2644775 w 2645304"/>
              <a:gd name="connsiteY13" fmla="*/ 6781800 h 6858000"/>
              <a:gd name="connsiteX14" fmla="*/ 2613025 w 2645304"/>
              <a:gd name="connsiteY14" fmla="*/ 6857999 h 6858000"/>
              <a:gd name="connsiteX15" fmla="*/ 0 w 2645304"/>
              <a:gd name="connsiteY15" fmla="*/ 6858000 h 6858000"/>
              <a:gd name="connsiteX16" fmla="*/ 0 w 2645304"/>
              <a:gd name="connsiteY16" fmla="*/ 0 h 6858000"/>
              <a:gd name="connsiteX0" fmla="*/ 0 w 2645304"/>
              <a:gd name="connsiteY0" fmla="*/ 0 h 6858000"/>
              <a:gd name="connsiteX1" fmla="*/ 2628900 w 2645304"/>
              <a:gd name="connsiteY1" fmla="*/ 0 h 6858000"/>
              <a:gd name="connsiteX2" fmla="*/ 2638425 w 2645304"/>
              <a:gd name="connsiteY2" fmla="*/ 114300 h 6858000"/>
              <a:gd name="connsiteX3" fmla="*/ 2514600 w 2645304"/>
              <a:gd name="connsiteY3" fmla="*/ 371475 h 6858000"/>
              <a:gd name="connsiteX4" fmla="*/ 2171700 w 2645304"/>
              <a:gd name="connsiteY4" fmla="*/ 476250 h 6858000"/>
              <a:gd name="connsiteX5" fmla="*/ 1114425 w 2645304"/>
              <a:gd name="connsiteY5" fmla="*/ 476250 h 6858000"/>
              <a:gd name="connsiteX6" fmla="*/ 657225 w 2645304"/>
              <a:gd name="connsiteY6" fmla="*/ 590550 h 6858000"/>
              <a:gd name="connsiteX7" fmla="*/ 533400 w 2645304"/>
              <a:gd name="connsiteY7" fmla="*/ 1047750 h 6858000"/>
              <a:gd name="connsiteX8" fmla="*/ 533400 w 2645304"/>
              <a:gd name="connsiteY8" fmla="*/ 5810250 h 6858000"/>
              <a:gd name="connsiteX9" fmla="*/ 676275 w 2645304"/>
              <a:gd name="connsiteY9" fmla="*/ 6257925 h 6858000"/>
              <a:gd name="connsiteX10" fmla="*/ 1190625 w 2645304"/>
              <a:gd name="connsiteY10" fmla="*/ 6362700 h 6858000"/>
              <a:gd name="connsiteX11" fmla="*/ 2238375 w 2645304"/>
              <a:gd name="connsiteY11" fmla="*/ 6362700 h 6858000"/>
              <a:gd name="connsiteX12" fmla="*/ 2571750 w 2645304"/>
              <a:gd name="connsiteY12" fmla="*/ 6534150 h 6858000"/>
              <a:gd name="connsiteX13" fmla="*/ 2644775 w 2645304"/>
              <a:gd name="connsiteY13" fmla="*/ 6781800 h 6858000"/>
              <a:gd name="connsiteX14" fmla="*/ 2613025 w 2645304"/>
              <a:gd name="connsiteY14" fmla="*/ 6857999 h 6858000"/>
              <a:gd name="connsiteX15" fmla="*/ 0 w 2645304"/>
              <a:gd name="connsiteY15" fmla="*/ 6858000 h 6858000"/>
              <a:gd name="connsiteX16" fmla="*/ 0 w 2645304"/>
              <a:gd name="connsiteY16" fmla="*/ 0 h 6858000"/>
              <a:gd name="connsiteX0" fmla="*/ 0 w 2645304"/>
              <a:gd name="connsiteY0" fmla="*/ 0 h 6858000"/>
              <a:gd name="connsiteX1" fmla="*/ 2628900 w 2645304"/>
              <a:gd name="connsiteY1" fmla="*/ 0 h 6858000"/>
              <a:gd name="connsiteX2" fmla="*/ 2638425 w 2645304"/>
              <a:gd name="connsiteY2" fmla="*/ 114300 h 6858000"/>
              <a:gd name="connsiteX3" fmla="*/ 2514600 w 2645304"/>
              <a:gd name="connsiteY3" fmla="*/ 371475 h 6858000"/>
              <a:gd name="connsiteX4" fmla="*/ 2171700 w 2645304"/>
              <a:gd name="connsiteY4" fmla="*/ 476250 h 6858000"/>
              <a:gd name="connsiteX5" fmla="*/ 1114425 w 2645304"/>
              <a:gd name="connsiteY5" fmla="*/ 476250 h 6858000"/>
              <a:gd name="connsiteX6" fmla="*/ 657225 w 2645304"/>
              <a:gd name="connsiteY6" fmla="*/ 590550 h 6858000"/>
              <a:gd name="connsiteX7" fmla="*/ 533400 w 2645304"/>
              <a:gd name="connsiteY7" fmla="*/ 1047750 h 6858000"/>
              <a:gd name="connsiteX8" fmla="*/ 533400 w 2645304"/>
              <a:gd name="connsiteY8" fmla="*/ 5810250 h 6858000"/>
              <a:gd name="connsiteX9" fmla="*/ 676275 w 2645304"/>
              <a:gd name="connsiteY9" fmla="*/ 6257925 h 6858000"/>
              <a:gd name="connsiteX10" fmla="*/ 1190625 w 2645304"/>
              <a:gd name="connsiteY10" fmla="*/ 6362700 h 6858000"/>
              <a:gd name="connsiteX11" fmla="*/ 2238375 w 2645304"/>
              <a:gd name="connsiteY11" fmla="*/ 6362700 h 6858000"/>
              <a:gd name="connsiteX12" fmla="*/ 2571750 w 2645304"/>
              <a:gd name="connsiteY12" fmla="*/ 6534150 h 6858000"/>
              <a:gd name="connsiteX13" fmla="*/ 2644775 w 2645304"/>
              <a:gd name="connsiteY13" fmla="*/ 6781800 h 6858000"/>
              <a:gd name="connsiteX14" fmla="*/ 2613025 w 2645304"/>
              <a:gd name="connsiteY14" fmla="*/ 6857999 h 6858000"/>
              <a:gd name="connsiteX15" fmla="*/ 0 w 2645304"/>
              <a:gd name="connsiteY15" fmla="*/ 6858000 h 6858000"/>
              <a:gd name="connsiteX16" fmla="*/ 0 w 2645304"/>
              <a:gd name="connsiteY16" fmla="*/ 0 h 6858000"/>
              <a:gd name="connsiteX0" fmla="*/ 0 w 2645304"/>
              <a:gd name="connsiteY0" fmla="*/ 0 h 6858000"/>
              <a:gd name="connsiteX1" fmla="*/ 2628900 w 2645304"/>
              <a:gd name="connsiteY1" fmla="*/ 0 h 6858000"/>
              <a:gd name="connsiteX2" fmla="*/ 2638425 w 2645304"/>
              <a:gd name="connsiteY2" fmla="*/ 114300 h 6858000"/>
              <a:gd name="connsiteX3" fmla="*/ 2514600 w 2645304"/>
              <a:gd name="connsiteY3" fmla="*/ 371475 h 6858000"/>
              <a:gd name="connsiteX4" fmla="*/ 2171700 w 2645304"/>
              <a:gd name="connsiteY4" fmla="*/ 476250 h 6858000"/>
              <a:gd name="connsiteX5" fmla="*/ 1114425 w 2645304"/>
              <a:gd name="connsiteY5" fmla="*/ 476250 h 6858000"/>
              <a:gd name="connsiteX6" fmla="*/ 657225 w 2645304"/>
              <a:gd name="connsiteY6" fmla="*/ 590550 h 6858000"/>
              <a:gd name="connsiteX7" fmla="*/ 533400 w 2645304"/>
              <a:gd name="connsiteY7" fmla="*/ 1047750 h 6858000"/>
              <a:gd name="connsiteX8" fmla="*/ 533400 w 2645304"/>
              <a:gd name="connsiteY8" fmla="*/ 5810250 h 6858000"/>
              <a:gd name="connsiteX9" fmla="*/ 676275 w 2645304"/>
              <a:gd name="connsiteY9" fmla="*/ 6257925 h 6858000"/>
              <a:gd name="connsiteX10" fmla="*/ 1190625 w 2645304"/>
              <a:gd name="connsiteY10" fmla="*/ 6362700 h 6858000"/>
              <a:gd name="connsiteX11" fmla="*/ 2238375 w 2645304"/>
              <a:gd name="connsiteY11" fmla="*/ 6362700 h 6858000"/>
              <a:gd name="connsiteX12" fmla="*/ 2571750 w 2645304"/>
              <a:gd name="connsiteY12" fmla="*/ 6534150 h 6858000"/>
              <a:gd name="connsiteX13" fmla="*/ 2644775 w 2645304"/>
              <a:gd name="connsiteY13" fmla="*/ 6781800 h 6858000"/>
              <a:gd name="connsiteX14" fmla="*/ 2613025 w 2645304"/>
              <a:gd name="connsiteY14" fmla="*/ 6857999 h 6858000"/>
              <a:gd name="connsiteX15" fmla="*/ 0 w 2645304"/>
              <a:gd name="connsiteY15" fmla="*/ 6858000 h 6858000"/>
              <a:gd name="connsiteX16" fmla="*/ 0 w 2645304"/>
              <a:gd name="connsiteY16" fmla="*/ 0 h 6858000"/>
              <a:gd name="connsiteX0" fmla="*/ 0 w 2648479"/>
              <a:gd name="connsiteY0" fmla="*/ 0 h 6858000"/>
              <a:gd name="connsiteX1" fmla="*/ 2628900 w 2648479"/>
              <a:gd name="connsiteY1" fmla="*/ 0 h 6858000"/>
              <a:gd name="connsiteX2" fmla="*/ 2638425 w 2648479"/>
              <a:gd name="connsiteY2" fmla="*/ 114300 h 6858000"/>
              <a:gd name="connsiteX3" fmla="*/ 2514600 w 2648479"/>
              <a:gd name="connsiteY3" fmla="*/ 371475 h 6858000"/>
              <a:gd name="connsiteX4" fmla="*/ 2171700 w 2648479"/>
              <a:gd name="connsiteY4" fmla="*/ 476250 h 6858000"/>
              <a:gd name="connsiteX5" fmla="*/ 1114425 w 2648479"/>
              <a:gd name="connsiteY5" fmla="*/ 476250 h 6858000"/>
              <a:gd name="connsiteX6" fmla="*/ 657225 w 2648479"/>
              <a:gd name="connsiteY6" fmla="*/ 590550 h 6858000"/>
              <a:gd name="connsiteX7" fmla="*/ 533400 w 2648479"/>
              <a:gd name="connsiteY7" fmla="*/ 1047750 h 6858000"/>
              <a:gd name="connsiteX8" fmla="*/ 533400 w 2648479"/>
              <a:gd name="connsiteY8" fmla="*/ 5810250 h 6858000"/>
              <a:gd name="connsiteX9" fmla="*/ 676275 w 2648479"/>
              <a:gd name="connsiteY9" fmla="*/ 6257925 h 6858000"/>
              <a:gd name="connsiteX10" fmla="*/ 1190625 w 2648479"/>
              <a:gd name="connsiteY10" fmla="*/ 6362700 h 6858000"/>
              <a:gd name="connsiteX11" fmla="*/ 2238375 w 2648479"/>
              <a:gd name="connsiteY11" fmla="*/ 6362700 h 6858000"/>
              <a:gd name="connsiteX12" fmla="*/ 2571750 w 2648479"/>
              <a:gd name="connsiteY12" fmla="*/ 6534150 h 6858000"/>
              <a:gd name="connsiteX13" fmla="*/ 2647950 w 2648479"/>
              <a:gd name="connsiteY13" fmla="*/ 6737350 h 6858000"/>
              <a:gd name="connsiteX14" fmla="*/ 2613025 w 2648479"/>
              <a:gd name="connsiteY14" fmla="*/ 6857999 h 6858000"/>
              <a:gd name="connsiteX15" fmla="*/ 0 w 2648479"/>
              <a:gd name="connsiteY15" fmla="*/ 6858000 h 6858000"/>
              <a:gd name="connsiteX16" fmla="*/ 0 w 2648479"/>
              <a:gd name="connsiteY16" fmla="*/ 0 h 6858000"/>
              <a:gd name="connsiteX0" fmla="*/ 0 w 2657475"/>
              <a:gd name="connsiteY0" fmla="*/ 0 h 6858000"/>
              <a:gd name="connsiteX1" fmla="*/ 2628900 w 2657475"/>
              <a:gd name="connsiteY1" fmla="*/ 0 h 6858000"/>
              <a:gd name="connsiteX2" fmla="*/ 2638425 w 2657475"/>
              <a:gd name="connsiteY2" fmla="*/ 114300 h 6858000"/>
              <a:gd name="connsiteX3" fmla="*/ 2514600 w 2657475"/>
              <a:gd name="connsiteY3" fmla="*/ 371475 h 6858000"/>
              <a:gd name="connsiteX4" fmla="*/ 2171700 w 2657475"/>
              <a:gd name="connsiteY4" fmla="*/ 476250 h 6858000"/>
              <a:gd name="connsiteX5" fmla="*/ 1114425 w 2657475"/>
              <a:gd name="connsiteY5" fmla="*/ 476250 h 6858000"/>
              <a:gd name="connsiteX6" fmla="*/ 657225 w 2657475"/>
              <a:gd name="connsiteY6" fmla="*/ 590550 h 6858000"/>
              <a:gd name="connsiteX7" fmla="*/ 533400 w 2657475"/>
              <a:gd name="connsiteY7" fmla="*/ 1047750 h 6858000"/>
              <a:gd name="connsiteX8" fmla="*/ 533400 w 2657475"/>
              <a:gd name="connsiteY8" fmla="*/ 5810250 h 6858000"/>
              <a:gd name="connsiteX9" fmla="*/ 676275 w 2657475"/>
              <a:gd name="connsiteY9" fmla="*/ 6257925 h 6858000"/>
              <a:gd name="connsiteX10" fmla="*/ 1190625 w 2657475"/>
              <a:gd name="connsiteY10" fmla="*/ 6362700 h 6858000"/>
              <a:gd name="connsiteX11" fmla="*/ 2238375 w 2657475"/>
              <a:gd name="connsiteY11" fmla="*/ 6362700 h 6858000"/>
              <a:gd name="connsiteX12" fmla="*/ 2571750 w 2657475"/>
              <a:gd name="connsiteY12" fmla="*/ 6534150 h 6858000"/>
              <a:gd name="connsiteX13" fmla="*/ 2647950 w 2657475"/>
              <a:gd name="connsiteY13" fmla="*/ 6737350 h 6858000"/>
              <a:gd name="connsiteX14" fmla="*/ 2628900 w 2657475"/>
              <a:gd name="connsiteY14" fmla="*/ 6857999 h 6858000"/>
              <a:gd name="connsiteX15" fmla="*/ 0 w 2657475"/>
              <a:gd name="connsiteY15" fmla="*/ 6858000 h 6858000"/>
              <a:gd name="connsiteX16" fmla="*/ 0 w 2657475"/>
              <a:gd name="connsiteY16" fmla="*/ 0 h 6858000"/>
              <a:gd name="connsiteX0" fmla="*/ 0 w 2654829"/>
              <a:gd name="connsiteY0" fmla="*/ 0 h 6858000"/>
              <a:gd name="connsiteX1" fmla="*/ 2628900 w 2654829"/>
              <a:gd name="connsiteY1" fmla="*/ 0 h 6858000"/>
              <a:gd name="connsiteX2" fmla="*/ 2638425 w 2654829"/>
              <a:gd name="connsiteY2" fmla="*/ 114300 h 6858000"/>
              <a:gd name="connsiteX3" fmla="*/ 2514600 w 2654829"/>
              <a:gd name="connsiteY3" fmla="*/ 371475 h 6858000"/>
              <a:gd name="connsiteX4" fmla="*/ 2171700 w 2654829"/>
              <a:gd name="connsiteY4" fmla="*/ 476250 h 6858000"/>
              <a:gd name="connsiteX5" fmla="*/ 1114425 w 2654829"/>
              <a:gd name="connsiteY5" fmla="*/ 476250 h 6858000"/>
              <a:gd name="connsiteX6" fmla="*/ 657225 w 2654829"/>
              <a:gd name="connsiteY6" fmla="*/ 590550 h 6858000"/>
              <a:gd name="connsiteX7" fmla="*/ 533400 w 2654829"/>
              <a:gd name="connsiteY7" fmla="*/ 1047750 h 6858000"/>
              <a:gd name="connsiteX8" fmla="*/ 533400 w 2654829"/>
              <a:gd name="connsiteY8" fmla="*/ 5810250 h 6858000"/>
              <a:gd name="connsiteX9" fmla="*/ 676275 w 2654829"/>
              <a:gd name="connsiteY9" fmla="*/ 6257925 h 6858000"/>
              <a:gd name="connsiteX10" fmla="*/ 1190625 w 2654829"/>
              <a:gd name="connsiteY10" fmla="*/ 6362700 h 6858000"/>
              <a:gd name="connsiteX11" fmla="*/ 2238375 w 2654829"/>
              <a:gd name="connsiteY11" fmla="*/ 6362700 h 6858000"/>
              <a:gd name="connsiteX12" fmla="*/ 2571750 w 2654829"/>
              <a:gd name="connsiteY12" fmla="*/ 6534150 h 6858000"/>
              <a:gd name="connsiteX13" fmla="*/ 2647950 w 2654829"/>
              <a:gd name="connsiteY13" fmla="*/ 6737350 h 6858000"/>
              <a:gd name="connsiteX14" fmla="*/ 2613025 w 2654829"/>
              <a:gd name="connsiteY14" fmla="*/ 6857999 h 6858000"/>
              <a:gd name="connsiteX15" fmla="*/ 0 w 2654829"/>
              <a:gd name="connsiteY15" fmla="*/ 6858000 h 6858000"/>
              <a:gd name="connsiteX16" fmla="*/ 0 w 2654829"/>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0596"/>
              <a:gd name="connsiteY0" fmla="*/ 0 h 6858000"/>
              <a:gd name="connsiteX1" fmla="*/ 2628900 w 2650596"/>
              <a:gd name="connsiteY1" fmla="*/ 0 h 6858000"/>
              <a:gd name="connsiteX2" fmla="*/ 2638425 w 2650596"/>
              <a:gd name="connsiteY2" fmla="*/ 114300 h 6858000"/>
              <a:gd name="connsiteX3" fmla="*/ 2514600 w 2650596"/>
              <a:gd name="connsiteY3" fmla="*/ 371475 h 6858000"/>
              <a:gd name="connsiteX4" fmla="*/ 2171700 w 2650596"/>
              <a:gd name="connsiteY4" fmla="*/ 476250 h 6858000"/>
              <a:gd name="connsiteX5" fmla="*/ 1114425 w 2650596"/>
              <a:gd name="connsiteY5" fmla="*/ 476250 h 6858000"/>
              <a:gd name="connsiteX6" fmla="*/ 657225 w 2650596"/>
              <a:gd name="connsiteY6" fmla="*/ 590550 h 6858000"/>
              <a:gd name="connsiteX7" fmla="*/ 533400 w 2650596"/>
              <a:gd name="connsiteY7" fmla="*/ 1047750 h 6858000"/>
              <a:gd name="connsiteX8" fmla="*/ 533400 w 2650596"/>
              <a:gd name="connsiteY8" fmla="*/ 5810250 h 6858000"/>
              <a:gd name="connsiteX9" fmla="*/ 676275 w 2650596"/>
              <a:gd name="connsiteY9" fmla="*/ 6257925 h 6858000"/>
              <a:gd name="connsiteX10" fmla="*/ 1190625 w 2650596"/>
              <a:gd name="connsiteY10" fmla="*/ 6362700 h 6858000"/>
              <a:gd name="connsiteX11" fmla="*/ 2238375 w 2650596"/>
              <a:gd name="connsiteY11" fmla="*/ 6362700 h 6858000"/>
              <a:gd name="connsiteX12" fmla="*/ 2571750 w 2650596"/>
              <a:gd name="connsiteY12" fmla="*/ 6534150 h 6858000"/>
              <a:gd name="connsiteX13" fmla="*/ 2647950 w 2650596"/>
              <a:gd name="connsiteY13" fmla="*/ 6737350 h 6858000"/>
              <a:gd name="connsiteX14" fmla="*/ 2625725 w 2650596"/>
              <a:gd name="connsiteY14" fmla="*/ 6857999 h 6858000"/>
              <a:gd name="connsiteX15" fmla="*/ 0 w 2650596"/>
              <a:gd name="connsiteY15" fmla="*/ 6858000 h 6858000"/>
              <a:gd name="connsiteX16" fmla="*/ 0 w 2650596"/>
              <a:gd name="connsiteY16" fmla="*/ 0 h 6858000"/>
              <a:gd name="connsiteX0" fmla="*/ 0 w 2650596"/>
              <a:gd name="connsiteY0" fmla="*/ 0 h 6858000"/>
              <a:gd name="connsiteX1" fmla="*/ 2628900 w 2650596"/>
              <a:gd name="connsiteY1" fmla="*/ 0 h 6858000"/>
              <a:gd name="connsiteX2" fmla="*/ 2638425 w 2650596"/>
              <a:gd name="connsiteY2" fmla="*/ 114300 h 6858000"/>
              <a:gd name="connsiteX3" fmla="*/ 2514600 w 2650596"/>
              <a:gd name="connsiteY3" fmla="*/ 371475 h 6858000"/>
              <a:gd name="connsiteX4" fmla="*/ 2171700 w 2650596"/>
              <a:gd name="connsiteY4" fmla="*/ 476250 h 6858000"/>
              <a:gd name="connsiteX5" fmla="*/ 1114425 w 2650596"/>
              <a:gd name="connsiteY5" fmla="*/ 476250 h 6858000"/>
              <a:gd name="connsiteX6" fmla="*/ 657225 w 2650596"/>
              <a:gd name="connsiteY6" fmla="*/ 590550 h 6858000"/>
              <a:gd name="connsiteX7" fmla="*/ 533400 w 2650596"/>
              <a:gd name="connsiteY7" fmla="*/ 1047750 h 6858000"/>
              <a:gd name="connsiteX8" fmla="*/ 533400 w 2650596"/>
              <a:gd name="connsiteY8" fmla="*/ 5810250 h 6858000"/>
              <a:gd name="connsiteX9" fmla="*/ 676275 w 2650596"/>
              <a:gd name="connsiteY9" fmla="*/ 6257925 h 6858000"/>
              <a:gd name="connsiteX10" fmla="*/ 1190625 w 2650596"/>
              <a:gd name="connsiteY10" fmla="*/ 6362700 h 6858000"/>
              <a:gd name="connsiteX11" fmla="*/ 2238375 w 2650596"/>
              <a:gd name="connsiteY11" fmla="*/ 6362700 h 6858000"/>
              <a:gd name="connsiteX12" fmla="*/ 2571750 w 2650596"/>
              <a:gd name="connsiteY12" fmla="*/ 6534150 h 6858000"/>
              <a:gd name="connsiteX13" fmla="*/ 2647950 w 2650596"/>
              <a:gd name="connsiteY13" fmla="*/ 6737350 h 6858000"/>
              <a:gd name="connsiteX14" fmla="*/ 2625725 w 2650596"/>
              <a:gd name="connsiteY14" fmla="*/ 6857999 h 6858000"/>
              <a:gd name="connsiteX15" fmla="*/ 0 w 2650596"/>
              <a:gd name="connsiteY15" fmla="*/ 6858000 h 6858000"/>
              <a:gd name="connsiteX16" fmla="*/ 0 w 2650596"/>
              <a:gd name="connsiteY16" fmla="*/ 0 h 6858000"/>
              <a:gd name="connsiteX0" fmla="*/ 0 w 3054350"/>
              <a:gd name="connsiteY0" fmla="*/ 0 h 6858000"/>
              <a:gd name="connsiteX1" fmla="*/ 2628900 w 3054350"/>
              <a:gd name="connsiteY1" fmla="*/ 0 h 6858000"/>
              <a:gd name="connsiteX2" fmla="*/ 2638425 w 3054350"/>
              <a:gd name="connsiteY2" fmla="*/ 114300 h 6858000"/>
              <a:gd name="connsiteX3" fmla="*/ 2514600 w 3054350"/>
              <a:gd name="connsiteY3" fmla="*/ 371475 h 6858000"/>
              <a:gd name="connsiteX4" fmla="*/ 2171700 w 3054350"/>
              <a:gd name="connsiteY4" fmla="*/ 476250 h 6858000"/>
              <a:gd name="connsiteX5" fmla="*/ 1114425 w 3054350"/>
              <a:gd name="connsiteY5" fmla="*/ 476250 h 6858000"/>
              <a:gd name="connsiteX6" fmla="*/ 657225 w 3054350"/>
              <a:gd name="connsiteY6" fmla="*/ 590550 h 6858000"/>
              <a:gd name="connsiteX7" fmla="*/ 533400 w 3054350"/>
              <a:gd name="connsiteY7" fmla="*/ 1047750 h 6858000"/>
              <a:gd name="connsiteX8" fmla="*/ 533400 w 3054350"/>
              <a:gd name="connsiteY8" fmla="*/ 5810250 h 6858000"/>
              <a:gd name="connsiteX9" fmla="*/ 676275 w 3054350"/>
              <a:gd name="connsiteY9" fmla="*/ 6257925 h 6858000"/>
              <a:gd name="connsiteX10" fmla="*/ 1190625 w 3054350"/>
              <a:gd name="connsiteY10" fmla="*/ 6362700 h 6858000"/>
              <a:gd name="connsiteX11" fmla="*/ 2238375 w 3054350"/>
              <a:gd name="connsiteY11" fmla="*/ 6362700 h 6858000"/>
              <a:gd name="connsiteX12" fmla="*/ 2571750 w 3054350"/>
              <a:gd name="connsiteY12" fmla="*/ 6534150 h 6858000"/>
              <a:gd name="connsiteX13" fmla="*/ 2625725 w 3054350"/>
              <a:gd name="connsiteY13" fmla="*/ 6857999 h 6858000"/>
              <a:gd name="connsiteX14" fmla="*/ 0 w 3054350"/>
              <a:gd name="connsiteY14" fmla="*/ 6858000 h 6858000"/>
              <a:gd name="connsiteX15" fmla="*/ 0 w 3054350"/>
              <a:gd name="connsiteY15" fmla="*/ 0 h 6858000"/>
              <a:gd name="connsiteX0" fmla="*/ 0 w 2651125"/>
              <a:gd name="connsiteY0" fmla="*/ 0 h 6858000"/>
              <a:gd name="connsiteX1" fmla="*/ 2628900 w 2651125"/>
              <a:gd name="connsiteY1" fmla="*/ 0 h 6858000"/>
              <a:gd name="connsiteX2" fmla="*/ 2638425 w 2651125"/>
              <a:gd name="connsiteY2" fmla="*/ 114300 h 6858000"/>
              <a:gd name="connsiteX3" fmla="*/ 2514600 w 2651125"/>
              <a:gd name="connsiteY3" fmla="*/ 371475 h 6858000"/>
              <a:gd name="connsiteX4" fmla="*/ 2171700 w 2651125"/>
              <a:gd name="connsiteY4" fmla="*/ 476250 h 6858000"/>
              <a:gd name="connsiteX5" fmla="*/ 1114425 w 2651125"/>
              <a:gd name="connsiteY5" fmla="*/ 476250 h 6858000"/>
              <a:gd name="connsiteX6" fmla="*/ 657225 w 2651125"/>
              <a:gd name="connsiteY6" fmla="*/ 590550 h 6858000"/>
              <a:gd name="connsiteX7" fmla="*/ 533400 w 2651125"/>
              <a:gd name="connsiteY7" fmla="*/ 1047750 h 6858000"/>
              <a:gd name="connsiteX8" fmla="*/ 533400 w 2651125"/>
              <a:gd name="connsiteY8" fmla="*/ 5810250 h 6858000"/>
              <a:gd name="connsiteX9" fmla="*/ 676275 w 2651125"/>
              <a:gd name="connsiteY9" fmla="*/ 6257925 h 6858000"/>
              <a:gd name="connsiteX10" fmla="*/ 1190625 w 2651125"/>
              <a:gd name="connsiteY10" fmla="*/ 6362700 h 6858000"/>
              <a:gd name="connsiteX11" fmla="*/ 2238375 w 2651125"/>
              <a:gd name="connsiteY11" fmla="*/ 6362700 h 6858000"/>
              <a:gd name="connsiteX12" fmla="*/ 2571750 w 2651125"/>
              <a:gd name="connsiteY12" fmla="*/ 6534150 h 6858000"/>
              <a:gd name="connsiteX13" fmla="*/ 2625725 w 2651125"/>
              <a:gd name="connsiteY13" fmla="*/ 6857999 h 6858000"/>
              <a:gd name="connsiteX14" fmla="*/ 0 w 2651125"/>
              <a:gd name="connsiteY14" fmla="*/ 6858000 h 6858000"/>
              <a:gd name="connsiteX15" fmla="*/ 0 w 26511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514600 w 2663825"/>
              <a:gd name="connsiteY2" fmla="*/ 371475 h 6858000"/>
              <a:gd name="connsiteX3" fmla="*/ 2171700 w 2663825"/>
              <a:gd name="connsiteY3" fmla="*/ 476250 h 6858000"/>
              <a:gd name="connsiteX4" fmla="*/ 1114425 w 2663825"/>
              <a:gd name="connsiteY4" fmla="*/ 476250 h 6858000"/>
              <a:gd name="connsiteX5" fmla="*/ 663575 w 2663825"/>
              <a:gd name="connsiteY5" fmla="*/ 606425 h 6858000"/>
              <a:gd name="connsiteX6" fmla="*/ 542925 w 2663825"/>
              <a:gd name="connsiteY6" fmla="*/ 1047750 h 6858000"/>
              <a:gd name="connsiteX7" fmla="*/ 542925 w 2663825"/>
              <a:gd name="connsiteY7" fmla="*/ 5797550 h 6858000"/>
              <a:gd name="connsiteX8" fmla="*/ 685800 w 2663825"/>
              <a:gd name="connsiteY8" fmla="*/ 6254750 h 6858000"/>
              <a:gd name="connsiteX9" fmla="*/ 1190625 w 2663825"/>
              <a:gd name="connsiteY9" fmla="*/ 6362700 h 6858000"/>
              <a:gd name="connsiteX10" fmla="*/ 2238375 w 2663825"/>
              <a:gd name="connsiteY10" fmla="*/ 6362700 h 6858000"/>
              <a:gd name="connsiteX11" fmla="*/ 2571750 w 2663825"/>
              <a:gd name="connsiteY11" fmla="*/ 6534150 h 6858000"/>
              <a:gd name="connsiteX12" fmla="*/ 2625725 w 2663825"/>
              <a:gd name="connsiteY12" fmla="*/ 6857999 h 6858000"/>
              <a:gd name="connsiteX13" fmla="*/ 0 w 2663825"/>
              <a:gd name="connsiteY13" fmla="*/ 6858000 h 6858000"/>
              <a:gd name="connsiteX14" fmla="*/ 0 w 2663825"/>
              <a:gd name="connsiteY14" fmla="*/ 0 h 6858000"/>
              <a:gd name="connsiteX0" fmla="*/ 0 w 2667000"/>
              <a:gd name="connsiteY0" fmla="*/ 0 h 6858000"/>
              <a:gd name="connsiteX1" fmla="*/ 2628900 w 2667000"/>
              <a:gd name="connsiteY1" fmla="*/ 0 h 6858000"/>
              <a:gd name="connsiteX2" fmla="*/ 2514600 w 2667000"/>
              <a:gd name="connsiteY2" fmla="*/ 371475 h 6858000"/>
              <a:gd name="connsiteX3" fmla="*/ 2171700 w 2667000"/>
              <a:gd name="connsiteY3" fmla="*/ 476250 h 6858000"/>
              <a:gd name="connsiteX4" fmla="*/ 1114425 w 2667000"/>
              <a:gd name="connsiteY4" fmla="*/ 476250 h 6858000"/>
              <a:gd name="connsiteX5" fmla="*/ 663575 w 2667000"/>
              <a:gd name="connsiteY5" fmla="*/ 606425 h 6858000"/>
              <a:gd name="connsiteX6" fmla="*/ 542925 w 2667000"/>
              <a:gd name="connsiteY6" fmla="*/ 1047750 h 6858000"/>
              <a:gd name="connsiteX7" fmla="*/ 542925 w 2667000"/>
              <a:gd name="connsiteY7" fmla="*/ 5797550 h 6858000"/>
              <a:gd name="connsiteX8" fmla="*/ 685800 w 2667000"/>
              <a:gd name="connsiteY8" fmla="*/ 6254750 h 6858000"/>
              <a:gd name="connsiteX9" fmla="*/ 1190625 w 2667000"/>
              <a:gd name="connsiteY9" fmla="*/ 6362700 h 6858000"/>
              <a:gd name="connsiteX10" fmla="*/ 2238375 w 2667000"/>
              <a:gd name="connsiteY10" fmla="*/ 6362700 h 6858000"/>
              <a:gd name="connsiteX11" fmla="*/ 2571750 w 2667000"/>
              <a:gd name="connsiteY11" fmla="*/ 6534150 h 6858000"/>
              <a:gd name="connsiteX12" fmla="*/ 2625725 w 2667000"/>
              <a:gd name="connsiteY12" fmla="*/ 6857999 h 6858000"/>
              <a:gd name="connsiteX13" fmla="*/ 0 w 2667000"/>
              <a:gd name="connsiteY13" fmla="*/ 6858000 h 6858000"/>
              <a:gd name="connsiteX14" fmla="*/ 0 w 2667000"/>
              <a:gd name="connsiteY14" fmla="*/ 0 h 6858000"/>
              <a:gd name="connsiteX0" fmla="*/ 0 w 2667000"/>
              <a:gd name="connsiteY0" fmla="*/ 0 h 6858000"/>
              <a:gd name="connsiteX1" fmla="*/ 2628900 w 2667000"/>
              <a:gd name="connsiteY1" fmla="*/ 0 h 6858000"/>
              <a:gd name="connsiteX2" fmla="*/ 2514600 w 2667000"/>
              <a:gd name="connsiteY2" fmla="*/ 371475 h 6858000"/>
              <a:gd name="connsiteX3" fmla="*/ 2171700 w 2667000"/>
              <a:gd name="connsiteY3" fmla="*/ 476250 h 6858000"/>
              <a:gd name="connsiteX4" fmla="*/ 1114425 w 2667000"/>
              <a:gd name="connsiteY4" fmla="*/ 476250 h 6858000"/>
              <a:gd name="connsiteX5" fmla="*/ 663575 w 2667000"/>
              <a:gd name="connsiteY5" fmla="*/ 606425 h 6858000"/>
              <a:gd name="connsiteX6" fmla="*/ 542925 w 2667000"/>
              <a:gd name="connsiteY6" fmla="*/ 1047750 h 6858000"/>
              <a:gd name="connsiteX7" fmla="*/ 542925 w 2667000"/>
              <a:gd name="connsiteY7" fmla="*/ 5797550 h 6858000"/>
              <a:gd name="connsiteX8" fmla="*/ 685800 w 2667000"/>
              <a:gd name="connsiteY8" fmla="*/ 6254750 h 6858000"/>
              <a:gd name="connsiteX9" fmla="*/ 1190625 w 2667000"/>
              <a:gd name="connsiteY9" fmla="*/ 6362700 h 6858000"/>
              <a:gd name="connsiteX10" fmla="*/ 2238375 w 2667000"/>
              <a:gd name="connsiteY10" fmla="*/ 6362700 h 6858000"/>
              <a:gd name="connsiteX11" fmla="*/ 2571750 w 2667000"/>
              <a:gd name="connsiteY11" fmla="*/ 6534150 h 6858000"/>
              <a:gd name="connsiteX12" fmla="*/ 2625725 w 2667000"/>
              <a:gd name="connsiteY12" fmla="*/ 6857999 h 6858000"/>
              <a:gd name="connsiteX13" fmla="*/ 0 w 2667000"/>
              <a:gd name="connsiteY13" fmla="*/ 6858000 h 6858000"/>
              <a:gd name="connsiteX14" fmla="*/ 0 w 2667000"/>
              <a:gd name="connsiteY14" fmla="*/ 0 h 6858000"/>
              <a:gd name="connsiteX0" fmla="*/ 0 w 2667000"/>
              <a:gd name="connsiteY0" fmla="*/ 0 h 6858000"/>
              <a:gd name="connsiteX1" fmla="*/ 2628900 w 2667000"/>
              <a:gd name="connsiteY1" fmla="*/ 0 h 6858000"/>
              <a:gd name="connsiteX2" fmla="*/ 2514600 w 2667000"/>
              <a:gd name="connsiteY2" fmla="*/ 371475 h 6858000"/>
              <a:gd name="connsiteX3" fmla="*/ 2171700 w 2667000"/>
              <a:gd name="connsiteY3" fmla="*/ 476250 h 6858000"/>
              <a:gd name="connsiteX4" fmla="*/ 1114425 w 2667000"/>
              <a:gd name="connsiteY4" fmla="*/ 476250 h 6858000"/>
              <a:gd name="connsiteX5" fmla="*/ 663575 w 2667000"/>
              <a:gd name="connsiteY5" fmla="*/ 606425 h 6858000"/>
              <a:gd name="connsiteX6" fmla="*/ 542925 w 2667000"/>
              <a:gd name="connsiteY6" fmla="*/ 1047750 h 6858000"/>
              <a:gd name="connsiteX7" fmla="*/ 542925 w 2667000"/>
              <a:gd name="connsiteY7" fmla="*/ 5797550 h 6858000"/>
              <a:gd name="connsiteX8" fmla="*/ 685800 w 2667000"/>
              <a:gd name="connsiteY8" fmla="*/ 6254750 h 6858000"/>
              <a:gd name="connsiteX9" fmla="*/ 1190625 w 2667000"/>
              <a:gd name="connsiteY9" fmla="*/ 6362700 h 6858000"/>
              <a:gd name="connsiteX10" fmla="*/ 2238375 w 2667000"/>
              <a:gd name="connsiteY10" fmla="*/ 6362700 h 6858000"/>
              <a:gd name="connsiteX11" fmla="*/ 2571750 w 2667000"/>
              <a:gd name="connsiteY11" fmla="*/ 6534150 h 6858000"/>
              <a:gd name="connsiteX12" fmla="*/ 2625725 w 2667000"/>
              <a:gd name="connsiteY12" fmla="*/ 6857999 h 6858000"/>
              <a:gd name="connsiteX13" fmla="*/ 0 w 2667000"/>
              <a:gd name="connsiteY13" fmla="*/ 6858000 h 6858000"/>
              <a:gd name="connsiteX14" fmla="*/ 0 w 2667000"/>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67000" h="6858000">
                <a:moveTo>
                  <a:pt x="0" y="0"/>
                </a:moveTo>
                <a:lnTo>
                  <a:pt x="2628900" y="0"/>
                </a:lnTo>
                <a:cubicBezTo>
                  <a:pt x="2667000" y="127000"/>
                  <a:pt x="2616200" y="263525"/>
                  <a:pt x="2514600" y="371475"/>
                </a:cubicBezTo>
                <a:cubicBezTo>
                  <a:pt x="2422525" y="457200"/>
                  <a:pt x="2308225" y="479425"/>
                  <a:pt x="2171700" y="476250"/>
                </a:cubicBezTo>
                <a:lnTo>
                  <a:pt x="1114425" y="476250"/>
                </a:lnTo>
                <a:cubicBezTo>
                  <a:pt x="884238" y="479425"/>
                  <a:pt x="758825" y="492125"/>
                  <a:pt x="663575" y="606425"/>
                </a:cubicBezTo>
                <a:cubicBezTo>
                  <a:pt x="565150" y="736600"/>
                  <a:pt x="549275" y="873125"/>
                  <a:pt x="542925" y="1047750"/>
                </a:cubicBezTo>
                <a:lnTo>
                  <a:pt x="542925" y="5797550"/>
                </a:lnTo>
                <a:cubicBezTo>
                  <a:pt x="544513" y="5970588"/>
                  <a:pt x="577850" y="6160558"/>
                  <a:pt x="685800" y="6254750"/>
                </a:cubicBezTo>
                <a:cubicBezTo>
                  <a:pt x="793750" y="6348942"/>
                  <a:pt x="993775" y="6359525"/>
                  <a:pt x="1190625" y="6362700"/>
                </a:cubicBezTo>
                <a:lnTo>
                  <a:pt x="2238375" y="6362700"/>
                </a:lnTo>
                <a:cubicBezTo>
                  <a:pt x="2401887" y="6359525"/>
                  <a:pt x="2519892" y="6454775"/>
                  <a:pt x="2571750" y="6534150"/>
                </a:cubicBezTo>
                <a:cubicBezTo>
                  <a:pt x="2636308" y="6616700"/>
                  <a:pt x="2663825" y="6781799"/>
                  <a:pt x="2625725" y="6857999"/>
                </a:cubicBezTo>
                <a:lnTo>
                  <a:pt x="0" y="6858000"/>
                </a:lnTo>
                <a:lnTo>
                  <a:pt x="0" y="0"/>
                </a:lnTo>
                <a:close/>
              </a:path>
            </a:pathLst>
          </a:custGeom>
          <a:gradFill>
            <a:gsLst>
              <a:gs pos="0">
                <a:srgbClr val="7FD9F6"/>
              </a:gs>
              <a:gs pos="50000">
                <a:srgbClr val="3CBBE4"/>
              </a:gs>
              <a:gs pos="50000">
                <a:srgbClr val="00A1D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sp>
        <p:nvSpPr>
          <p:cNvPr id="11" name="Text Placeholder 15"/>
          <p:cNvSpPr>
            <a:spLocks noGrp="1"/>
          </p:cNvSpPr>
          <p:nvPr>
            <p:ph type="body" sz="quarter" idx="11"/>
          </p:nvPr>
        </p:nvSpPr>
        <p:spPr>
          <a:xfrm>
            <a:off x="904875" y="1970088"/>
            <a:ext cx="3560763" cy="604837"/>
          </a:xfrm>
        </p:spPr>
        <p:txBody>
          <a:bodyPr/>
          <a:lstStyle>
            <a:lvl1pPr marL="342900" indent="-342900" algn="l" defTabSz="457200" rtl="0" eaLnBrk="0" fontAlgn="base" hangingPunct="0">
              <a:spcBef>
                <a:spcPct val="20000"/>
              </a:spcBef>
              <a:spcAft>
                <a:spcPct val="0"/>
              </a:spcAft>
              <a:buSzPct val="75000"/>
              <a:buNone/>
              <a:defRPr lang="en-US" sz="1600" b="1" kern="1200" dirty="0" smtClean="0">
                <a:solidFill>
                  <a:srgbClr val="7DD8F4"/>
                </a:solidFill>
                <a:latin typeface="Arial" pitchFamily="34" charset="0"/>
                <a:ea typeface="ＭＳ Ｐゴシック" charset="-128"/>
                <a:cs typeface="ＭＳ Ｐゴシック" charset="-128"/>
              </a:defRPr>
            </a:lvl1pPr>
          </a:lstStyle>
          <a:p>
            <a:pPr lvl="0"/>
            <a:r>
              <a:rPr lang="en-US" dirty="0" smtClean="0"/>
              <a:t>Click to edit Master text styles</a:t>
            </a:r>
          </a:p>
        </p:txBody>
      </p:sp>
      <p:sp>
        <p:nvSpPr>
          <p:cNvPr id="12" name="Title 16"/>
          <p:cNvSpPr>
            <a:spLocks noGrp="1"/>
          </p:cNvSpPr>
          <p:nvPr>
            <p:ph type="title"/>
          </p:nvPr>
        </p:nvSpPr>
        <p:spPr>
          <a:xfrm>
            <a:off x="875322" y="1066800"/>
            <a:ext cx="7772400" cy="639763"/>
          </a:xfrm>
        </p:spPr>
        <p:txBody>
          <a:bodyPr/>
          <a:lstStyle>
            <a:lvl1pPr algn="l" rtl="0" eaLnBrk="0" fontAlgn="base" hangingPunct="0">
              <a:spcBef>
                <a:spcPct val="0"/>
              </a:spcBef>
              <a:spcAft>
                <a:spcPct val="0"/>
              </a:spcAft>
              <a:defRPr lang="en-US" sz="3200" b="1" kern="1200" dirty="0">
                <a:solidFill>
                  <a:schemeClr val="bg1"/>
                </a:solidFill>
                <a:latin typeface="Arial" pitchFamily="34" charset="0"/>
                <a:ea typeface="ＭＳ Ｐゴシック" pitchFamily="34" charset="-128"/>
                <a:cs typeface="Arial" pitchFamily="34" charset="0"/>
              </a:defRPr>
            </a:lvl1pPr>
          </a:lstStyle>
          <a:p>
            <a:r>
              <a:rPr lang="en-US" dirty="0" smtClean="0"/>
              <a:t>Click to edit Master title style</a:t>
            </a:r>
            <a:endParaRPr lang="en-US" dirty="0"/>
          </a:p>
        </p:txBody>
      </p:sp>
    </p:spTree>
  </p:cSld>
  <p:clrMapOvr>
    <a:masterClrMapping/>
  </p:clrMapOvr>
  <mc:AlternateContent xmlns:mc="http://schemas.openxmlformats.org/markup-compatibility/2006">
    <mc:Choice xmlns="" xmlns:p14="http://schemas.microsoft.com/office/powerpoint/2010/main" Requires="p14">
      <p:transition spd="med" p14:dur="600">
        <p:wipe/>
      </p:transition>
    </mc:Choice>
    <mc:Fallback>
      <p:transition spd="med">
        <p:wip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7772400" cy="639763"/>
          </a:xfrm>
          <a:prstGeom prst="rect">
            <a:avLst/>
          </a:prstGeom>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xfrm>
            <a:off x="3970338" y="6424613"/>
            <a:ext cx="3276600" cy="396875"/>
          </a:xfrm>
          <a:prstGeom prst="rect">
            <a:avLst/>
          </a:prstGeom>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xfrm>
            <a:off x="228600" y="6618288"/>
            <a:ext cx="463550" cy="246062"/>
          </a:xfrm>
          <a:prstGeom prst="rect">
            <a:avLst/>
          </a:prstGeom>
          <a:ln/>
        </p:spPr>
        <p:txBody>
          <a:bodyPr/>
          <a:lstStyle>
            <a:lvl1pPr>
              <a:defRPr/>
            </a:lvl1pPr>
          </a:lstStyle>
          <a:p>
            <a:pPr>
              <a:defRPr/>
            </a:pPr>
            <a:fld id="{92134566-1DAD-4210-9251-466EC440C614}" type="slidenum">
              <a:rPr lang="en-US"/>
              <a:pPr>
                <a:defRPr/>
              </a:pPr>
              <a:t>‹#›</a:t>
            </a:fld>
            <a:r>
              <a:rPr lang="en-US" dirty="0"/>
              <a:t>    </a:t>
            </a:r>
            <a:r>
              <a:rPr lang="en-US" sz="1200" dirty="0"/>
              <a:t>|      DXi Series Introduction</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Be Certain Closer - BLUE">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gradFill>
            <a:gsLst>
              <a:gs pos="0">
                <a:srgbClr val="007AC3"/>
              </a:gs>
              <a:gs pos="50000">
                <a:srgbClr val="0095D7"/>
              </a:gs>
              <a:gs pos="50000">
                <a:srgbClr val="00AFEB"/>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grpSp>
        <p:nvGrpSpPr>
          <p:cNvPr id="3" name="Group 13"/>
          <p:cNvGrpSpPr>
            <a:grpSpLocks/>
          </p:cNvGrpSpPr>
          <p:nvPr/>
        </p:nvGrpSpPr>
        <p:grpSpPr bwMode="auto">
          <a:xfrm>
            <a:off x="2684463" y="1589088"/>
            <a:ext cx="4791075" cy="3411537"/>
            <a:chOff x="2647950" y="1589088"/>
            <a:chExt cx="4791075" cy="3411537"/>
          </a:xfrm>
        </p:grpSpPr>
        <p:pic>
          <p:nvPicPr>
            <p:cNvPr id="4" name="Picture 5"/>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647950" y="1589088"/>
              <a:ext cx="4791075" cy="3411537"/>
            </a:xfrm>
            <a:prstGeom prst="rect">
              <a:avLst/>
            </a:prstGeom>
            <a:noFill/>
            <a:ln w="9525">
              <a:noFill/>
              <a:miter lim="800000"/>
              <a:headEnd/>
              <a:tailEnd/>
            </a:ln>
          </p:spPr>
        </p:pic>
        <p:pic>
          <p:nvPicPr>
            <p:cNvPr id="5" name="Picture 2" descr="F:\My Box Files\Powerpoint\Quantum Certainty Master\Assets\be_certain-white.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460750" y="3095625"/>
              <a:ext cx="2138363" cy="296863"/>
            </a:xfrm>
            <a:prstGeom prst="rect">
              <a:avLst/>
            </a:prstGeom>
            <a:noFill/>
            <a:ln w="9525">
              <a:noFill/>
              <a:miter lim="800000"/>
              <a:headEnd/>
              <a:tailEnd/>
            </a:ln>
          </p:spPr>
        </p:pic>
      </p:grpSp>
      <p:sp>
        <p:nvSpPr>
          <p:cNvPr id="6" name="TextBox 5"/>
          <p:cNvSpPr txBox="1"/>
          <p:nvPr/>
        </p:nvSpPr>
        <p:spPr>
          <a:xfrm>
            <a:off x="885825" y="6300788"/>
            <a:ext cx="7310438" cy="338137"/>
          </a:xfrm>
          <a:prstGeom prst="rect">
            <a:avLst/>
          </a:prstGeom>
          <a:noFill/>
        </p:spPr>
        <p:txBody>
          <a:bodyPr>
            <a:spAutoFit/>
          </a:bodyPr>
          <a:lstStyle/>
          <a:p>
            <a:pPr algn="ctr" fontAlgn="auto">
              <a:spcBef>
                <a:spcPts val="0"/>
              </a:spcBef>
              <a:spcAft>
                <a:spcPts val="0"/>
              </a:spcAft>
              <a:defRPr/>
            </a:pPr>
            <a:r>
              <a:rPr lang="en-US" sz="800" kern="0" dirty="0">
                <a:solidFill>
                  <a:sysClr val="window" lastClr="FFFFFF"/>
                </a:solidFill>
                <a:latin typeface="Arial" pitchFamily="34" charset="0"/>
                <a:ea typeface="ＭＳ Ｐゴシック" charset="-128"/>
                <a:cs typeface="Arial" pitchFamily="34" charset="0"/>
              </a:rPr>
              <a:t>© 2012 Quantum Corporation. Company Confidential. Forward-looking information is based upon multiple assumptions and uncertainties,</a:t>
            </a:r>
            <a:br>
              <a:rPr lang="en-US" sz="800" kern="0" dirty="0">
                <a:solidFill>
                  <a:sysClr val="window" lastClr="FFFFFF"/>
                </a:solidFill>
                <a:latin typeface="Arial" pitchFamily="34" charset="0"/>
                <a:ea typeface="ＭＳ Ｐゴシック" charset="-128"/>
                <a:cs typeface="Arial" pitchFamily="34" charset="0"/>
              </a:rPr>
            </a:br>
            <a:r>
              <a:rPr lang="en-US" sz="800" kern="0" dirty="0">
                <a:solidFill>
                  <a:sysClr val="window" lastClr="FFFFFF"/>
                </a:solidFill>
                <a:latin typeface="Arial" pitchFamily="34" charset="0"/>
                <a:ea typeface="ＭＳ Ｐゴシック" charset="-128"/>
                <a:cs typeface="Arial" pitchFamily="34" charset="0"/>
              </a:rPr>
              <a:t>does not necessarily represent the company’s outlook and is for planning purposes only.</a:t>
            </a:r>
          </a:p>
        </p:txBody>
      </p:sp>
    </p:spTree>
  </p:cSld>
  <p:clrMapOvr>
    <a:masterClrMapping/>
  </p:clrMapOvr>
  <mc:AlternateContent xmlns:mc="http://schemas.openxmlformats.org/markup-compatibility/2006">
    <mc:Choice xmlns="" xmlns:p14="http://schemas.microsoft.com/office/powerpoint/2010/main" Requires="p14">
      <p:transition spd="med" p14:dur="600">
        <p:wipe/>
      </p:transition>
    </mc:Choice>
    <mc:Fallback>
      <p:transition spd="med">
        <p:wip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Only Slide">
    <p:spTree>
      <p:nvGrpSpPr>
        <p:cNvPr id="1" name=""/>
        <p:cNvGrpSpPr/>
        <p:nvPr/>
      </p:nvGrpSpPr>
      <p:grpSpPr>
        <a:xfrm>
          <a:off x="0" y="0"/>
          <a:ext cx="0" cy="0"/>
          <a:chOff x="0" y="0"/>
          <a:chExt cx="0" cy="0"/>
        </a:xfrm>
      </p:grpSpPr>
      <p:sp>
        <p:nvSpPr>
          <p:cNvPr id="3" name="Title Placeholder 1"/>
          <p:cNvSpPr>
            <a:spLocks noGrp="1"/>
          </p:cNvSpPr>
          <p:nvPr>
            <p:ph type="title"/>
          </p:nvPr>
        </p:nvSpPr>
        <p:spPr bwMode="auto">
          <a:xfrm>
            <a:off x="200025" y="257770"/>
            <a:ext cx="8667750" cy="639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defRPr sz="3200"/>
            </a:lvl1pPr>
          </a:lstStyle>
          <a:p>
            <a:pPr lvl="0"/>
            <a:r>
              <a:rPr lang="en-US" smtClean="0"/>
              <a:t>Click to edit Master title style</a:t>
            </a:r>
            <a:endParaRPr lang="en-US" dirty="0" smtClean="0"/>
          </a:p>
        </p:txBody>
      </p:sp>
    </p:spTree>
    <p:extLst>
      <p:ext uri="{BB962C8B-B14F-4D97-AF65-F5344CB8AC3E}">
        <p14:creationId xmlns="" xmlns:p14="http://schemas.microsoft.com/office/powerpoint/2010/main" val="293949553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4162824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Only Slide">
    <p:spTree>
      <p:nvGrpSpPr>
        <p:cNvPr id="1" name=""/>
        <p:cNvGrpSpPr/>
        <p:nvPr/>
      </p:nvGrpSpPr>
      <p:grpSpPr>
        <a:xfrm>
          <a:off x="0" y="0"/>
          <a:ext cx="0" cy="0"/>
          <a:chOff x="0" y="0"/>
          <a:chExt cx="0" cy="0"/>
        </a:xfrm>
      </p:grpSpPr>
      <p:sp>
        <p:nvSpPr>
          <p:cNvPr id="3" name="Title Placeholder 1"/>
          <p:cNvSpPr>
            <a:spLocks noGrp="1"/>
          </p:cNvSpPr>
          <p:nvPr>
            <p:ph type="title"/>
          </p:nvPr>
        </p:nvSpPr>
        <p:spPr bwMode="auto">
          <a:xfrm>
            <a:off x="200025" y="257770"/>
            <a:ext cx="8667750" cy="639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defRPr sz="3200"/>
            </a:lvl1pPr>
          </a:lstStyle>
          <a:p>
            <a:pPr lvl="0"/>
            <a:r>
              <a:rPr lang="en-US" smtClean="0"/>
              <a:t>Click to edit Master title style</a:t>
            </a:r>
            <a:endParaRPr lang="en-US" dirty="0" smtClean="0"/>
          </a:p>
        </p:txBody>
      </p:sp>
    </p:spTree>
    <p:extLst>
      <p:ext uri="{BB962C8B-B14F-4D97-AF65-F5344CB8AC3E}">
        <p14:creationId xmlns="" xmlns:p14="http://schemas.microsoft.com/office/powerpoint/2010/main" val="293949553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tandard Content Slide">
    <p:spTree>
      <p:nvGrpSpPr>
        <p:cNvPr id="1" name=""/>
        <p:cNvGrpSpPr/>
        <p:nvPr/>
      </p:nvGrpSpPr>
      <p:grpSpPr>
        <a:xfrm>
          <a:off x="0" y="0"/>
          <a:ext cx="0" cy="0"/>
          <a:chOff x="0" y="0"/>
          <a:chExt cx="0" cy="0"/>
        </a:xfrm>
      </p:grpSpPr>
      <p:sp>
        <p:nvSpPr>
          <p:cNvPr id="3" name="Title Placeholder 1"/>
          <p:cNvSpPr>
            <a:spLocks noGrp="1"/>
          </p:cNvSpPr>
          <p:nvPr>
            <p:ph type="title"/>
          </p:nvPr>
        </p:nvSpPr>
        <p:spPr bwMode="auto">
          <a:xfrm>
            <a:off x="200025" y="257770"/>
            <a:ext cx="8667750" cy="639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defRPr sz="2400"/>
            </a:lvl1pPr>
          </a:lstStyle>
          <a:p>
            <a:pPr lvl="0"/>
            <a:r>
              <a:rPr lang="en-US" smtClean="0"/>
              <a:t>Click to edit Master title style</a:t>
            </a:r>
            <a:endParaRPr lang="en-US" dirty="0" smtClean="0"/>
          </a:p>
        </p:txBody>
      </p:sp>
      <p:sp>
        <p:nvSpPr>
          <p:cNvPr id="4" name="Text Placeholder 2"/>
          <p:cNvSpPr>
            <a:spLocks noGrp="1"/>
          </p:cNvSpPr>
          <p:nvPr>
            <p:ph idx="1"/>
          </p:nvPr>
        </p:nvSpPr>
        <p:spPr bwMode="auto">
          <a:xfrm>
            <a:off x="200024" y="990600"/>
            <a:ext cx="8658225" cy="541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a:spcBef>
                <a:spcPts val="200"/>
              </a:spcBef>
              <a:defRPr>
                <a:solidFill>
                  <a:schemeClr val="tx1">
                    <a:lumMod val="75000"/>
                    <a:lumOff val="25000"/>
                  </a:schemeClr>
                </a:solidFill>
              </a:defRPr>
            </a:lvl1pPr>
            <a:lvl2pPr>
              <a:spcBef>
                <a:spcPts val="200"/>
              </a:spcBef>
              <a:defRPr>
                <a:solidFill>
                  <a:schemeClr val="tx1">
                    <a:lumMod val="75000"/>
                    <a:lumOff val="25000"/>
                  </a:schemeClr>
                </a:solidFill>
              </a:defRPr>
            </a:lvl2pPr>
            <a:lvl3pPr>
              <a:spcBef>
                <a:spcPts val="200"/>
              </a:spcBef>
              <a:defRPr>
                <a:solidFill>
                  <a:schemeClr val="tx1">
                    <a:lumMod val="75000"/>
                    <a:lumOff val="25000"/>
                  </a:schemeClr>
                </a:solidFill>
              </a:defRPr>
            </a:lvl3pPr>
            <a:lvl4pPr>
              <a:spcBef>
                <a:spcPts val="200"/>
              </a:spcBef>
              <a:defRPr>
                <a:solidFill>
                  <a:schemeClr val="tx1">
                    <a:lumMod val="75000"/>
                    <a:lumOff val="25000"/>
                  </a:schemeClr>
                </a:solidFill>
              </a:defRPr>
            </a:lvl4pPr>
            <a:lvl5pPr>
              <a:spcBef>
                <a:spcPts val="200"/>
              </a:spcBef>
              <a:defRPr>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 xmlns:p14="http://schemas.microsoft.com/office/powerpoint/2010/main" val="145607022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3" name="Table Placeholder 2"/>
          <p:cNvSpPr>
            <a:spLocks noGrp="1"/>
          </p:cNvSpPr>
          <p:nvPr>
            <p:ph type="tbl" idx="1"/>
          </p:nvPr>
        </p:nvSpPr>
        <p:spPr>
          <a:xfrm>
            <a:off x="201168" y="990600"/>
            <a:ext cx="8659368" cy="5413248"/>
          </a:xfrm>
          <a:prstGeom prst="rect">
            <a:avLst/>
          </a:prstGeom>
        </p:spPr>
        <p:txBody>
          <a:bodyPr/>
          <a:lstStyle/>
          <a:p>
            <a:pPr lvl="0"/>
            <a:r>
              <a:rPr lang="en-US" noProof="0" smtClean="0"/>
              <a:t>Click icon to add table</a:t>
            </a:r>
            <a:endParaRPr lang="en-US" noProof="0" dirty="0" smtClean="0"/>
          </a:p>
        </p:txBody>
      </p:sp>
      <p:sp>
        <p:nvSpPr>
          <p:cNvPr id="4" name="Title Placeholder 1"/>
          <p:cNvSpPr>
            <a:spLocks noGrp="1"/>
          </p:cNvSpPr>
          <p:nvPr>
            <p:ph type="title"/>
          </p:nvPr>
        </p:nvSpPr>
        <p:spPr bwMode="auto">
          <a:xfrm>
            <a:off x="200025" y="257770"/>
            <a:ext cx="8667750" cy="639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defRPr sz="2400"/>
            </a:lvl1pPr>
          </a:lstStyle>
          <a:p>
            <a:pPr lvl="0"/>
            <a:r>
              <a:rPr lang="en-US" smtClean="0"/>
              <a:t>Click to edit Master title style</a:t>
            </a:r>
            <a:endParaRPr lang="en-US" dirty="0" smtClean="0"/>
          </a:p>
        </p:txBody>
      </p:sp>
    </p:spTree>
    <p:extLst>
      <p:ext uri="{BB962C8B-B14F-4D97-AF65-F5344CB8AC3E}">
        <p14:creationId xmlns="" xmlns:p14="http://schemas.microsoft.com/office/powerpoint/2010/main" val="2408928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tandard Content Slide with 2-Line Titl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auto">
          <a:xfrm>
            <a:off x="200026" y="253664"/>
            <a:ext cx="8667750" cy="6400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nSpc>
                <a:spcPts val="2600"/>
              </a:lnSpc>
              <a:defRPr sz="2400" baseline="0"/>
            </a:lvl1pPr>
          </a:lstStyle>
          <a:p>
            <a:pPr lvl="0"/>
            <a:r>
              <a:rPr lang="en-US" dirty="0" smtClean="0"/>
              <a:t>Click to edit Master title style:</a:t>
            </a:r>
            <a:br>
              <a:rPr lang="en-US" dirty="0" smtClean="0"/>
            </a:br>
            <a:r>
              <a:rPr lang="en-US" dirty="0" smtClean="0"/>
              <a:t>2-Line Title Slide</a:t>
            </a:r>
          </a:p>
        </p:txBody>
      </p:sp>
      <p:sp>
        <p:nvSpPr>
          <p:cNvPr id="4" name="Text Placeholder 2"/>
          <p:cNvSpPr>
            <a:spLocks noGrp="1"/>
          </p:cNvSpPr>
          <p:nvPr>
            <p:ph idx="1"/>
          </p:nvPr>
        </p:nvSpPr>
        <p:spPr bwMode="auto">
          <a:xfrm>
            <a:off x="200025" y="987552"/>
            <a:ext cx="8659368" cy="5413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a:spcBef>
                <a:spcPts val="200"/>
              </a:spcBef>
              <a:defRPr>
                <a:solidFill>
                  <a:schemeClr val="tx1">
                    <a:lumMod val="75000"/>
                    <a:lumOff val="25000"/>
                  </a:schemeClr>
                </a:solidFill>
              </a:defRPr>
            </a:lvl1pPr>
            <a:lvl2pPr>
              <a:spcBef>
                <a:spcPts val="200"/>
              </a:spcBef>
              <a:defRPr>
                <a:solidFill>
                  <a:schemeClr val="tx1">
                    <a:lumMod val="75000"/>
                    <a:lumOff val="25000"/>
                  </a:schemeClr>
                </a:solidFill>
              </a:defRPr>
            </a:lvl2pPr>
            <a:lvl3pPr>
              <a:spcBef>
                <a:spcPts val="200"/>
              </a:spcBef>
              <a:defRPr>
                <a:solidFill>
                  <a:schemeClr val="tx1">
                    <a:lumMod val="75000"/>
                    <a:lumOff val="25000"/>
                  </a:schemeClr>
                </a:solidFill>
              </a:defRPr>
            </a:lvl3pPr>
            <a:lvl4pPr>
              <a:spcBef>
                <a:spcPts val="200"/>
              </a:spcBef>
              <a:defRPr>
                <a:solidFill>
                  <a:schemeClr val="tx1">
                    <a:lumMod val="75000"/>
                    <a:lumOff val="25000"/>
                  </a:schemeClr>
                </a:solidFill>
              </a:defRPr>
            </a:lvl4pPr>
            <a:lvl5pPr>
              <a:spcBef>
                <a:spcPts val="200"/>
              </a:spcBef>
              <a:defRPr>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 xmlns:p14="http://schemas.microsoft.com/office/powerpoint/2010/main" val="361493290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Column Content Slide">
    <p:spTree>
      <p:nvGrpSpPr>
        <p:cNvPr id="1" name=""/>
        <p:cNvGrpSpPr/>
        <p:nvPr/>
      </p:nvGrpSpPr>
      <p:grpSpPr>
        <a:xfrm>
          <a:off x="0" y="0"/>
          <a:ext cx="0" cy="0"/>
          <a:chOff x="0" y="0"/>
          <a:chExt cx="0" cy="0"/>
        </a:xfrm>
      </p:grpSpPr>
      <p:sp>
        <p:nvSpPr>
          <p:cNvPr id="10" name="Text Placeholder 2"/>
          <p:cNvSpPr>
            <a:spLocks noGrp="1"/>
          </p:cNvSpPr>
          <p:nvPr>
            <p:ph idx="1"/>
          </p:nvPr>
        </p:nvSpPr>
        <p:spPr bwMode="auto">
          <a:xfrm>
            <a:off x="200026" y="978286"/>
            <a:ext cx="4101254" cy="446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buNone/>
              <a:defRPr sz="2800" b="0">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Click to edit Master text styles</a:t>
            </a:r>
          </a:p>
        </p:txBody>
      </p:sp>
      <p:sp>
        <p:nvSpPr>
          <p:cNvPr id="11" name="Text Placeholder 2"/>
          <p:cNvSpPr>
            <a:spLocks noGrp="1"/>
          </p:cNvSpPr>
          <p:nvPr>
            <p:ph idx="10"/>
          </p:nvPr>
        </p:nvSpPr>
        <p:spPr bwMode="auto">
          <a:xfrm>
            <a:off x="209550" y="1533526"/>
            <a:ext cx="4091729" cy="48672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a:spcBef>
                <a:spcPts val="200"/>
              </a:spcBef>
              <a:defRPr>
                <a:solidFill>
                  <a:schemeClr val="tx1">
                    <a:lumMod val="75000"/>
                    <a:lumOff val="25000"/>
                  </a:schemeClr>
                </a:solidFill>
              </a:defRPr>
            </a:lvl1pPr>
            <a:lvl2pPr>
              <a:spcBef>
                <a:spcPts val="200"/>
              </a:spcBef>
              <a:defRPr>
                <a:solidFill>
                  <a:schemeClr val="tx1">
                    <a:lumMod val="75000"/>
                    <a:lumOff val="25000"/>
                  </a:schemeClr>
                </a:solidFill>
              </a:defRPr>
            </a:lvl2pPr>
            <a:lvl3pPr>
              <a:spcBef>
                <a:spcPts val="200"/>
              </a:spcBef>
              <a:defRPr>
                <a:solidFill>
                  <a:schemeClr val="tx1">
                    <a:lumMod val="75000"/>
                    <a:lumOff val="25000"/>
                  </a:schemeClr>
                </a:solidFill>
              </a:defRPr>
            </a:lvl3pPr>
            <a:lvl4pPr>
              <a:spcBef>
                <a:spcPts val="200"/>
              </a:spcBef>
              <a:defRPr>
                <a:solidFill>
                  <a:schemeClr val="tx1">
                    <a:lumMod val="75000"/>
                    <a:lumOff val="25000"/>
                  </a:schemeClr>
                </a:solidFill>
              </a:defRPr>
            </a:lvl4pPr>
            <a:lvl5pPr>
              <a:spcBef>
                <a:spcPts val="200"/>
              </a:spcBef>
              <a:defRPr>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2" name="Text Placeholder 2"/>
          <p:cNvSpPr>
            <a:spLocks noGrp="1"/>
          </p:cNvSpPr>
          <p:nvPr>
            <p:ph idx="11"/>
          </p:nvPr>
        </p:nvSpPr>
        <p:spPr bwMode="auto">
          <a:xfrm>
            <a:off x="4673340" y="978286"/>
            <a:ext cx="4194435" cy="446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buNone/>
              <a:defRPr sz="2800" b="0">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Click to edit Master text styles</a:t>
            </a:r>
          </a:p>
        </p:txBody>
      </p:sp>
      <p:sp>
        <p:nvSpPr>
          <p:cNvPr id="13" name="Text Placeholder 2"/>
          <p:cNvSpPr>
            <a:spLocks noGrp="1"/>
          </p:cNvSpPr>
          <p:nvPr>
            <p:ph idx="12"/>
          </p:nvPr>
        </p:nvSpPr>
        <p:spPr bwMode="auto">
          <a:xfrm>
            <a:off x="4673340" y="1514475"/>
            <a:ext cx="4184910"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a:spcBef>
                <a:spcPts val="200"/>
              </a:spcBef>
              <a:defRPr>
                <a:solidFill>
                  <a:schemeClr val="tx1">
                    <a:lumMod val="75000"/>
                    <a:lumOff val="25000"/>
                  </a:schemeClr>
                </a:solidFill>
              </a:defRPr>
            </a:lvl1pPr>
            <a:lvl2pPr>
              <a:spcBef>
                <a:spcPts val="200"/>
              </a:spcBef>
              <a:defRPr>
                <a:solidFill>
                  <a:schemeClr val="tx1">
                    <a:lumMod val="75000"/>
                    <a:lumOff val="25000"/>
                  </a:schemeClr>
                </a:solidFill>
              </a:defRPr>
            </a:lvl2pPr>
            <a:lvl3pPr>
              <a:spcBef>
                <a:spcPts val="200"/>
              </a:spcBef>
              <a:defRPr>
                <a:solidFill>
                  <a:schemeClr val="tx1">
                    <a:lumMod val="75000"/>
                    <a:lumOff val="25000"/>
                  </a:schemeClr>
                </a:solidFill>
              </a:defRPr>
            </a:lvl3pPr>
            <a:lvl4pPr>
              <a:spcBef>
                <a:spcPts val="200"/>
              </a:spcBef>
              <a:defRPr>
                <a:solidFill>
                  <a:schemeClr val="tx1">
                    <a:lumMod val="75000"/>
                    <a:lumOff val="25000"/>
                  </a:schemeClr>
                </a:solidFill>
              </a:defRPr>
            </a:lvl4pPr>
            <a:lvl5pPr>
              <a:spcBef>
                <a:spcPts val="200"/>
              </a:spcBef>
              <a:defRPr>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5" name="Title Placeholder 1"/>
          <p:cNvSpPr>
            <a:spLocks noGrp="1"/>
          </p:cNvSpPr>
          <p:nvPr>
            <p:ph type="title"/>
          </p:nvPr>
        </p:nvSpPr>
        <p:spPr bwMode="auto">
          <a:xfrm>
            <a:off x="200025" y="257770"/>
            <a:ext cx="8667750" cy="639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defRPr sz="2400"/>
            </a:lvl1pPr>
          </a:lstStyle>
          <a:p>
            <a:pPr lvl="0"/>
            <a:r>
              <a:rPr lang="en-US" smtClean="0"/>
              <a:t>Click to edit Master title style</a:t>
            </a:r>
            <a:endParaRPr lang="en-US" dirty="0" smtClean="0"/>
          </a:p>
        </p:txBody>
      </p:sp>
    </p:spTree>
    <p:extLst>
      <p:ext uri="{BB962C8B-B14F-4D97-AF65-F5344CB8AC3E}">
        <p14:creationId xmlns="" xmlns:p14="http://schemas.microsoft.com/office/powerpoint/2010/main" val="172929659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Deck">
    <p:spTree>
      <p:nvGrpSpPr>
        <p:cNvPr id="1" name=""/>
        <p:cNvGrpSpPr/>
        <p:nvPr/>
      </p:nvGrpSpPr>
      <p:grpSpPr>
        <a:xfrm>
          <a:off x="0" y="0"/>
          <a:ext cx="0" cy="0"/>
          <a:chOff x="0" y="0"/>
          <a:chExt cx="0" cy="0"/>
        </a:xfrm>
      </p:grpSpPr>
      <p:sp>
        <p:nvSpPr>
          <p:cNvPr id="19" name="Text Placeholder 2"/>
          <p:cNvSpPr>
            <a:spLocks noGrp="1"/>
          </p:cNvSpPr>
          <p:nvPr>
            <p:ph type="body" sz="quarter" idx="18" hasCustomPrompt="1"/>
          </p:nvPr>
        </p:nvSpPr>
        <p:spPr>
          <a:xfrm>
            <a:off x="5031475" y="1888050"/>
            <a:ext cx="3886200" cy="1312349"/>
          </a:xfrm>
          <a:prstGeom prst="rect">
            <a:avLst/>
          </a:prstGeom>
        </p:spPr>
        <p:txBody>
          <a:bodyPr anchor="b" anchorCtr="0"/>
          <a:lstStyle>
            <a:lvl1pPr marL="0" indent="0">
              <a:lnSpc>
                <a:spcPts val="3000"/>
              </a:lnSpc>
              <a:spcBef>
                <a:spcPts val="300"/>
              </a:spcBef>
              <a:buNone/>
              <a:defRPr sz="3200" b="1" spc="-50" baseline="0">
                <a:solidFill>
                  <a:schemeClr val="bg1"/>
                </a:solidFill>
              </a:defRPr>
            </a:lvl1pPr>
          </a:lstStyle>
          <a:p>
            <a:pPr lvl="0"/>
            <a:r>
              <a:rPr lang="en-US" dirty="0" smtClean="0"/>
              <a:t>PRESENTATION TITLE OR TOPIC</a:t>
            </a:r>
            <a:br>
              <a:rPr lang="en-US" dirty="0" smtClean="0"/>
            </a:br>
            <a:r>
              <a:rPr lang="en-US" dirty="0" smtClean="0"/>
              <a:t>3-LINE TITLE</a:t>
            </a:r>
            <a:endParaRPr lang="en-US" dirty="0"/>
          </a:p>
        </p:txBody>
      </p:sp>
      <p:sp>
        <p:nvSpPr>
          <p:cNvPr id="20" name="Text Placeholder 2"/>
          <p:cNvSpPr>
            <a:spLocks noGrp="1"/>
          </p:cNvSpPr>
          <p:nvPr>
            <p:ph type="body" sz="quarter" idx="19" hasCustomPrompt="1"/>
          </p:nvPr>
        </p:nvSpPr>
        <p:spPr>
          <a:xfrm>
            <a:off x="5032374" y="3150229"/>
            <a:ext cx="3886200" cy="531544"/>
          </a:xfrm>
          <a:prstGeom prst="rect">
            <a:avLst/>
          </a:prstGeom>
        </p:spPr>
        <p:txBody>
          <a:bodyPr/>
          <a:lstStyle>
            <a:lvl1pPr marL="0" indent="0">
              <a:buNone/>
              <a:defRPr sz="1800" b="1" spc="0" baseline="0">
                <a:solidFill>
                  <a:schemeClr val="bg1">
                    <a:lumMod val="85000"/>
                  </a:schemeClr>
                </a:solidFill>
              </a:defRPr>
            </a:lvl1pPr>
          </a:lstStyle>
          <a:p>
            <a:pPr lvl="0"/>
            <a:r>
              <a:rPr lang="en-US" dirty="0" err="1" smtClean="0"/>
              <a:t>Firstname</a:t>
            </a:r>
            <a:r>
              <a:rPr lang="en-US" dirty="0" smtClean="0"/>
              <a:t> </a:t>
            </a:r>
            <a:r>
              <a:rPr lang="en-US" dirty="0" err="1" smtClean="0"/>
              <a:t>Lastname</a:t>
            </a:r>
            <a:endParaRPr lang="en-US" dirty="0"/>
          </a:p>
        </p:txBody>
      </p:sp>
      <p:sp>
        <p:nvSpPr>
          <p:cNvPr id="13" name="Text Placeholder 2"/>
          <p:cNvSpPr>
            <a:spLocks noGrp="1"/>
          </p:cNvSpPr>
          <p:nvPr>
            <p:ph type="body" sz="quarter" idx="20" hasCustomPrompt="1"/>
          </p:nvPr>
        </p:nvSpPr>
        <p:spPr>
          <a:xfrm>
            <a:off x="5032374" y="4076456"/>
            <a:ext cx="3886200" cy="531544"/>
          </a:xfrm>
          <a:prstGeom prst="rect">
            <a:avLst/>
          </a:prstGeom>
        </p:spPr>
        <p:txBody>
          <a:bodyPr/>
          <a:lstStyle>
            <a:lvl1pPr marL="0" indent="0">
              <a:buNone/>
              <a:defRPr sz="1600" b="0" spc="0" baseline="0">
                <a:solidFill>
                  <a:schemeClr val="bg1">
                    <a:lumMod val="85000"/>
                  </a:schemeClr>
                </a:solidFill>
              </a:defRPr>
            </a:lvl1pPr>
          </a:lstStyle>
          <a:p>
            <a:pPr lvl="0"/>
            <a:r>
              <a:rPr lang="en-US" dirty="0" smtClean="0"/>
              <a:t>Date</a:t>
            </a:r>
            <a:endParaRPr lang="en-US" dirty="0"/>
          </a:p>
        </p:txBody>
      </p:sp>
    </p:spTree>
    <p:extLst>
      <p:ext uri="{BB962C8B-B14F-4D97-AF65-F5344CB8AC3E}">
        <p14:creationId xmlns="" xmlns:p14="http://schemas.microsoft.com/office/powerpoint/2010/main" val="205410435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pter Brackets Green">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sp>
        <p:nvSpPr>
          <p:cNvPr id="5" name="Freeform 4"/>
          <p:cNvSpPr/>
          <p:nvPr/>
        </p:nvSpPr>
        <p:spPr>
          <a:xfrm>
            <a:off x="0" y="0"/>
            <a:ext cx="2667000" cy="6858000"/>
          </a:xfrm>
          <a:custGeom>
            <a:avLst/>
            <a:gdLst>
              <a:gd name="connsiteX0" fmla="*/ 0 w 2543175"/>
              <a:gd name="connsiteY0" fmla="*/ 0 h 6848475"/>
              <a:gd name="connsiteX1" fmla="*/ 2533650 w 2543175"/>
              <a:gd name="connsiteY1" fmla="*/ 0 h 6848475"/>
              <a:gd name="connsiteX2" fmla="*/ 2543175 w 2543175"/>
              <a:gd name="connsiteY2" fmla="*/ 114300 h 6848475"/>
              <a:gd name="connsiteX3" fmla="*/ 2419350 w 2543175"/>
              <a:gd name="connsiteY3" fmla="*/ 371475 h 6848475"/>
              <a:gd name="connsiteX4" fmla="*/ 2076450 w 2543175"/>
              <a:gd name="connsiteY4" fmla="*/ 476250 h 6848475"/>
              <a:gd name="connsiteX5" fmla="*/ 1019175 w 2543175"/>
              <a:gd name="connsiteY5" fmla="*/ 476250 h 6848475"/>
              <a:gd name="connsiteX6" fmla="*/ 561975 w 2543175"/>
              <a:gd name="connsiteY6" fmla="*/ 590550 h 6848475"/>
              <a:gd name="connsiteX7" fmla="*/ 438150 w 2543175"/>
              <a:gd name="connsiteY7" fmla="*/ 1047750 h 6848475"/>
              <a:gd name="connsiteX8" fmla="*/ 438150 w 2543175"/>
              <a:gd name="connsiteY8" fmla="*/ 5810250 h 6848475"/>
              <a:gd name="connsiteX9" fmla="*/ 581025 w 2543175"/>
              <a:gd name="connsiteY9" fmla="*/ 6257925 h 6848475"/>
              <a:gd name="connsiteX10" fmla="*/ 1095375 w 2543175"/>
              <a:gd name="connsiteY10" fmla="*/ 6362700 h 6848475"/>
              <a:gd name="connsiteX11" fmla="*/ 2143125 w 2543175"/>
              <a:gd name="connsiteY11" fmla="*/ 6362700 h 6848475"/>
              <a:gd name="connsiteX12" fmla="*/ 2476500 w 2543175"/>
              <a:gd name="connsiteY12" fmla="*/ 6534150 h 6848475"/>
              <a:gd name="connsiteX13" fmla="*/ 2543175 w 2543175"/>
              <a:gd name="connsiteY13" fmla="*/ 6781800 h 6848475"/>
              <a:gd name="connsiteX14" fmla="*/ 2514600 w 2543175"/>
              <a:gd name="connsiteY14" fmla="*/ 6848475 h 6848475"/>
              <a:gd name="connsiteX15" fmla="*/ 0 w 2543175"/>
              <a:gd name="connsiteY15" fmla="*/ 6848475 h 6848475"/>
              <a:gd name="connsiteX16" fmla="*/ 0 w 2543175"/>
              <a:gd name="connsiteY16" fmla="*/ 0 h 6848475"/>
              <a:gd name="connsiteX0" fmla="*/ 0 w 2638425"/>
              <a:gd name="connsiteY0" fmla="*/ 0 h 6848475"/>
              <a:gd name="connsiteX1" fmla="*/ 2628900 w 2638425"/>
              <a:gd name="connsiteY1" fmla="*/ 0 h 6848475"/>
              <a:gd name="connsiteX2" fmla="*/ 2638425 w 2638425"/>
              <a:gd name="connsiteY2" fmla="*/ 114300 h 6848475"/>
              <a:gd name="connsiteX3" fmla="*/ 2514600 w 2638425"/>
              <a:gd name="connsiteY3" fmla="*/ 371475 h 6848475"/>
              <a:gd name="connsiteX4" fmla="*/ 2171700 w 2638425"/>
              <a:gd name="connsiteY4" fmla="*/ 476250 h 6848475"/>
              <a:gd name="connsiteX5" fmla="*/ 1114425 w 2638425"/>
              <a:gd name="connsiteY5" fmla="*/ 476250 h 6848475"/>
              <a:gd name="connsiteX6" fmla="*/ 657225 w 2638425"/>
              <a:gd name="connsiteY6" fmla="*/ 590550 h 6848475"/>
              <a:gd name="connsiteX7" fmla="*/ 533400 w 2638425"/>
              <a:gd name="connsiteY7" fmla="*/ 1047750 h 6848475"/>
              <a:gd name="connsiteX8" fmla="*/ 533400 w 2638425"/>
              <a:gd name="connsiteY8" fmla="*/ 5810250 h 6848475"/>
              <a:gd name="connsiteX9" fmla="*/ 676275 w 2638425"/>
              <a:gd name="connsiteY9" fmla="*/ 6257925 h 6848475"/>
              <a:gd name="connsiteX10" fmla="*/ 1190625 w 2638425"/>
              <a:gd name="connsiteY10" fmla="*/ 6362700 h 6848475"/>
              <a:gd name="connsiteX11" fmla="*/ 2238375 w 2638425"/>
              <a:gd name="connsiteY11" fmla="*/ 6362700 h 6848475"/>
              <a:gd name="connsiteX12" fmla="*/ 2571750 w 2638425"/>
              <a:gd name="connsiteY12" fmla="*/ 6534150 h 6848475"/>
              <a:gd name="connsiteX13" fmla="*/ 2638425 w 2638425"/>
              <a:gd name="connsiteY13" fmla="*/ 6781800 h 6848475"/>
              <a:gd name="connsiteX14" fmla="*/ 2609850 w 2638425"/>
              <a:gd name="connsiteY14" fmla="*/ 6848475 h 6848475"/>
              <a:gd name="connsiteX15" fmla="*/ 95250 w 2638425"/>
              <a:gd name="connsiteY15" fmla="*/ 6848475 h 6848475"/>
              <a:gd name="connsiteX16" fmla="*/ 0 w 2638425"/>
              <a:gd name="connsiteY16" fmla="*/ 0 h 6848475"/>
              <a:gd name="connsiteX0" fmla="*/ 0 w 2638425"/>
              <a:gd name="connsiteY0" fmla="*/ 0 h 6858000"/>
              <a:gd name="connsiteX1" fmla="*/ 2628900 w 2638425"/>
              <a:gd name="connsiteY1" fmla="*/ 0 h 6858000"/>
              <a:gd name="connsiteX2" fmla="*/ 2638425 w 2638425"/>
              <a:gd name="connsiteY2" fmla="*/ 114300 h 6858000"/>
              <a:gd name="connsiteX3" fmla="*/ 2514600 w 2638425"/>
              <a:gd name="connsiteY3" fmla="*/ 371475 h 6858000"/>
              <a:gd name="connsiteX4" fmla="*/ 2171700 w 2638425"/>
              <a:gd name="connsiteY4" fmla="*/ 476250 h 6858000"/>
              <a:gd name="connsiteX5" fmla="*/ 1114425 w 2638425"/>
              <a:gd name="connsiteY5" fmla="*/ 476250 h 6858000"/>
              <a:gd name="connsiteX6" fmla="*/ 657225 w 2638425"/>
              <a:gd name="connsiteY6" fmla="*/ 590550 h 6858000"/>
              <a:gd name="connsiteX7" fmla="*/ 533400 w 2638425"/>
              <a:gd name="connsiteY7" fmla="*/ 1047750 h 6858000"/>
              <a:gd name="connsiteX8" fmla="*/ 533400 w 2638425"/>
              <a:gd name="connsiteY8" fmla="*/ 5810250 h 6858000"/>
              <a:gd name="connsiteX9" fmla="*/ 676275 w 2638425"/>
              <a:gd name="connsiteY9" fmla="*/ 6257925 h 6858000"/>
              <a:gd name="connsiteX10" fmla="*/ 1190625 w 2638425"/>
              <a:gd name="connsiteY10" fmla="*/ 6362700 h 6858000"/>
              <a:gd name="connsiteX11" fmla="*/ 2238375 w 2638425"/>
              <a:gd name="connsiteY11" fmla="*/ 6362700 h 6858000"/>
              <a:gd name="connsiteX12" fmla="*/ 2571750 w 2638425"/>
              <a:gd name="connsiteY12" fmla="*/ 6534150 h 6858000"/>
              <a:gd name="connsiteX13" fmla="*/ 2638425 w 2638425"/>
              <a:gd name="connsiteY13" fmla="*/ 6781800 h 6858000"/>
              <a:gd name="connsiteX14" fmla="*/ 2609850 w 2638425"/>
              <a:gd name="connsiteY14" fmla="*/ 6848475 h 6858000"/>
              <a:gd name="connsiteX15" fmla="*/ 0 w 2638425"/>
              <a:gd name="connsiteY15" fmla="*/ 6858000 h 6858000"/>
              <a:gd name="connsiteX16" fmla="*/ 0 w 2638425"/>
              <a:gd name="connsiteY16" fmla="*/ 0 h 6858000"/>
              <a:gd name="connsiteX0" fmla="*/ 0 w 2638425"/>
              <a:gd name="connsiteY0" fmla="*/ 0 h 6858000"/>
              <a:gd name="connsiteX1" fmla="*/ 2628900 w 2638425"/>
              <a:gd name="connsiteY1" fmla="*/ 0 h 6858000"/>
              <a:gd name="connsiteX2" fmla="*/ 2638425 w 2638425"/>
              <a:gd name="connsiteY2" fmla="*/ 114300 h 6858000"/>
              <a:gd name="connsiteX3" fmla="*/ 2514600 w 2638425"/>
              <a:gd name="connsiteY3" fmla="*/ 371475 h 6858000"/>
              <a:gd name="connsiteX4" fmla="*/ 2171700 w 2638425"/>
              <a:gd name="connsiteY4" fmla="*/ 476250 h 6858000"/>
              <a:gd name="connsiteX5" fmla="*/ 1114425 w 2638425"/>
              <a:gd name="connsiteY5" fmla="*/ 476250 h 6858000"/>
              <a:gd name="connsiteX6" fmla="*/ 657225 w 2638425"/>
              <a:gd name="connsiteY6" fmla="*/ 590550 h 6858000"/>
              <a:gd name="connsiteX7" fmla="*/ 533400 w 2638425"/>
              <a:gd name="connsiteY7" fmla="*/ 1047750 h 6858000"/>
              <a:gd name="connsiteX8" fmla="*/ 533400 w 2638425"/>
              <a:gd name="connsiteY8" fmla="*/ 5810250 h 6858000"/>
              <a:gd name="connsiteX9" fmla="*/ 676275 w 2638425"/>
              <a:gd name="connsiteY9" fmla="*/ 6257925 h 6858000"/>
              <a:gd name="connsiteX10" fmla="*/ 1190625 w 2638425"/>
              <a:gd name="connsiteY10" fmla="*/ 6362700 h 6858000"/>
              <a:gd name="connsiteX11" fmla="*/ 2238375 w 2638425"/>
              <a:gd name="connsiteY11" fmla="*/ 6362700 h 6858000"/>
              <a:gd name="connsiteX12" fmla="*/ 2571750 w 2638425"/>
              <a:gd name="connsiteY12" fmla="*/ 6534150 h 6858000"/>
              <a:gd name="connsiteX13" fmla="*/ 2638425 w 2638425"/>
              <a:gd name="connsiteY13" fmla="*/ 6781800 h 6858000"/>
              <a:gd name="connsiteX14" fmla="*/ 2613025 w 2638425"/>
              <a:gd name="connsiteY14" fmla="*/ 6857999 h 6858000"/>
              <a:gd name="connsiteX15" fmla="*/ 0 w 2638425"/>
              <a:gd name="connsiteY15" fmla="*/ 6858000 h 6858000"/>
              <a:gd name="connsiteX16" fmla="*/ 0 w 2638425"/>
              <a:gd name="connsiteY16" fmla="*/ 0 h 6858000"/>
              <a:gd name="connsiteX0" fmla="*/ 0 w 2644775"/>
              <a:gd name="connsiteY0" fmla="*/ 0 h 6858000"/>
              <a:gd name="connsiteX1" fmla="*/ 2628900 w 2644775"/>
              <a:gd name="connsiteY1" fmla="*/ 0 h 6858000"/>
              <a:gd name="connsiteX2" fmla="*/ 2638425 w 2644775"/>
              <a:gd name="connsiteY2" fmla="*/ 114300 h 6858000"/>
              <a:gd name="connsiteX3" fmla="*/ 2514600 w 2644775"/>
              <a:gd name="connsiteY3" fmla="*/ 371475 h 6858000"/>
              <a:gd name="connsiteX4" fmla="*/ 2171700 w 2644775"/>
              <a:gd name="connsiteY4" fmla="*/ 476250 h 6858000"/>
              <a:gd name="connsiteX5" fmla="*/ 1114425 w 2644775"/>
              <a:gd name="connsiteY5" fmla="*/ 476250 h 6858000"/>
              <a:gd name="connsiteX6" fmla="*/ 657225 w 2644775"/>
              <a:gd name="connsiteY6" fmla="*/ 590550 h 6858000"/>
              <a:gd name="connsiteX7" fmla="*/ 533400 w 2644775"/>
              <a:gd name="connsiteY7" fmla="*/ 1047750 h 6858000"/>
              <a:gd name="connsiteX8" fmla="*/ 533400 w 2644775"/>
              <a:gd name="connsiteY8" fmla="*/ 5810250 h 6858000"/>
              <a:gd name="connsiteX9" fmla="*/ 676275 w 2644775"/>
              <a:gd name="connsiteY9" fmla="*/ 6257925 h 6858000"/>
              <a:gd name="connsiteX10" fmla="*/ 1190625 w 2644775"/>
              <a:gd name="connsiteY10" fmla="*/ 6362700 h 6858000"/>
              <a:gd name="connsiteX11" fmla="*/ 2238375 w 2644775"/>
              <a:gd name="connsiteY11" fmla="*/ 6362700 h 6858000"/>
              <a:gd name="connsiteX12" fmla="*/ 2571750 w 2644775"/>
              <a:gd name="connsiteY12" fmla="*/ 6534150 h 6858000"/>
              <a:gd name="connsiteX13" fmla="*/ 2644775 w 2644775"/>
              <a:gd name="connsiteY13" fmla="*/ 6781800 h 6858000"/>
              <a:gd name="connsiteX14" fmla="*/ 2613025 w 2644775"/>
              <a:gd name="connsiteY14" fmla="*/ 6857999 h 6858000"/>
              <a:gd name="connsiteX15" fmla="*/ 0 w 2644775"/>
              <a:gd name="connsiteY15" fmla="*/ 6858000 h 6858000"/>
              <a:gd name="connsiteX16" fmla="*/ 0 w 2644775"/>
              <a:gd name="connsiteY16" fmla="*/ 0 h 6858000"/>
              <a:gd name="connsiteX0" fmla="*/ 0 w 3053821"/>
              <a:gd name="connsiteY0" fmla="*/ 0 h 6858000"/>
              <a:gd name="connsiteX1" fmla="*/ 2628900 w 3053821"/>
              <a:gd name="connsiteY1" fmla="*/ 0 h 6858000"/>
              <a:gd name="connsiteX2" fmla="*/ 2638425 w 3053821"/>
              <a:gd name="connsiteY2" fmla="*/ 114300 h 6858000"/>
              <a:gd name="connsiteX3" fmla="*/ 2514600 w 3053821"/>
              <a:gd name="connsiteY3" fmla="*/ 371475 h 6858000"/>
              <a:gd name="connsiteX4" fmla="*/ 2171700 w 3053821"/>
              <a:gd name="connsiteY4" fmla="*/ 476250 h 6858000"/>
              <a:gd name="connsiteX5" fmla="*/ 1114425 w 3053821"/>
              <a:gd name="connsiteY5" fmla="*/ 476250 h 6858000"/>
              <a:gd name="connsiteX6" fmla="*/ 657225 w 3053821"/>
              <a:gd name="connsiteY6" fmla="*/ 590550 h 6858000"/>
              <a:gd name="connsiteX7" fmla="*/ 533400 w 3053821"/>
              <a:gd name="connsiteY7" fmla="*/ 1047750 h 6858000"/>
              <a:gd name="connsiteX8" fmla="*/ 533400 w 3053821"/>
              <a:gd name="connsiteY8" fmla="*/ 5810250 h 6858000"/>
              <a:gd name="connsiteX9" fmla="*/ 676275 w 3053821"/>
              <a:gd name="connsiteY9" fmla="*/ 6257925 h 6858000"/>
              <a:gd name="connsiteX10" fmla="*/ 1190625 w 3053821"/>
              <a:gd name="connsiteY10" fmla="*/ 6362700 h 6858000"/>
              <a:gd name="connsiteX11" fmla="*/ 2238375 w 3053821"/>
              <a:gd name="connsiteY11" fmla="*/ 6362700 h 6858000"/>
              <a:gd name="connsiteX12" fmla="*/ 2571750 w 3053821"/>
              <a:gd name="connsiteY12" fmla="*/ 6534150 h 6858000"/>
              <a:gd name="connsiteX13" fmla="*/ 2644775 w 3053821"/>
              <a:gd name="connsiteY13" fmla="*/ 6781800 h 6858000"/>
              <a:gd name="connsiteX14" fmla="*/ 2613025 w 3053821"/>
              <a:gd name="connsiteY14" fmla="*/ 6857999 h 6858000"/>
              <a:gd name="connsiteX15" fmla="*/ 0 w 3053821"/>
              <a:gd name="connsiteY15" fmla="*/ 6858000 h 6858000"/>
              <a:gd name="connsiteX16" fmla="*/ 0 w 3053821"/>
              <a:gd name="connsiteY16" fmla="*/ 0 h 6858000"/>
              <a:gd name="connsiteX0" fmla="*/ 0 w 3053821"/>
              <a:gd name="connsiteY0" fmla="*/ 0 h 6858000"/>
              <a:gd name="connsiteX1" fmla="*/ 2628900 w 3053821"/>
              <a:gd name="connsiteY1" fmla="*/ 0 h 6858000"/>
              <a:gd name="connsiteX2" fmla="*/ 2638425 w 3053821"/>
              <a:gd name="connsiteY2" fmla="*/ 114300 h 6858000"/>
              <a:gd name="connsiteX3" fmla="*/ 2514600 w 3053821"/>
              <a:gd name="connsiteY3" fmla="*/ 371475 h 6858000"/>
              <a:gd name="connsiteX4" fmla="*/ 2171700 w 3053821"/>
              <a:gd name="connsiteY4" fmla="*/ 476250 h 6858000"/>
              <a:gd name="connsiteX5" fmla="*/ 1114425 w 3053821"/>
              <a:gd name="connsiteY5" fmla="*/ 476250 h 6858000"/>
              <a:gd name="connsiteX6" fmla="*/ 657225 w 3053821"/>
              <a:gd name="connsiteY6" fmla="*/ 590550 h 6858000"/>
              <a:gd name="connsiteX7" fmla="*/ 533400 w 3053821"/>
              <a:gd name="connsiteY7" fmla="*/ 1047750 h 6858000"/>
              <a:gd name="connsiteX8" fmla="*/ 533400 w 3053821"/>
              <a:gd name="connsiteY8" fmla="*/ 5810250 h 6858000"/>
              <a:gd name="connsiteX9" fmla="*/ 676275 w 3053821"/>
              <a:gd name="connsiteY9" fmla="*/ 6257925 h 6858000"/>
              <a:gd name="connsiteX10" fmla="*/ 1190625 w 3053821"/>
              <a:gd name="connsiteY10" fmla="*/ 6362700 h 6858000"/>
              <a:gd name="connsiteX11" fmla="*/ 2238375 w 3053821"/>
              <a:gd name="connsiteY11" fmla="*/ 6362700 h 6858000"/>
              <a:gd name="connsiteX12" fmla="*/ 2571750 w 3053821"/>
              <a:gd name="connsiteY12" fmla="*/ 6534150 h 6858000"/>
              <a:gd name="connsiteX13" fmla="*/ 2644775 w 3053821"/>
              <a:gd name="connsiteY13" fmla="*/ 6781800 h 6858000"/>
              <a:gd name="connsiteX14" fmla="*/ 2613025 w 3053821"/>
              <a:gd name="connsiteY14" fmla="*/ 6857999 h 6858000"/>
              <a:gd name="connsiteX15" fmla="*/ 0 w 3053821"/>
              <a:gd name="connsiteY15" fmla="*/ 6858000 h 6858000"/>
              <a:gd name="connsiteX16" fmla="*/ 0 w 3053821"/>
              <a:gd name="connsiteY16" fmla="*/ 0 h 6858000"/>
              <a:gd name="connsiteX0" fmla="*/ 0 w 2651654"/>
              <a:gd name="connsiteY0" fmla="*/ 0 h 6858000"/>
              <a:gd name="connsiteX1" fmla="*/ 2628900 w 2651654"/>
              <a:gd name="connsiteY1" fmla="*/ 0 h 6858000"/>
              <a:gd name="connsiteX2" fmla="*/ 2638425 w 2651654"/>
              <a:gd name="connsiteY2" fmla="*/ 114300 h 6858000"/>
              <a:gd name="connsiteX3" fmla="*/ 2514600 w 2651654"/>
              <a:gd name="connsiteY3" fmla="*/ 371475 h 6858000"/>
              <a:gd name="connsiteX4" fmla="*/ 2171700 w 2651654"/>
              <a:gd name="connsiteY4" fmla="*/ 476250 h 6858000"/>
              <a:gd name="connsiteX5" fmla="*/ 1114425 w 2651654"/>
              <a:gd name="connsiteY5" fmla="*/ 476250 h 6858000"/>
              <a:gd name="connsiteX6" fmla="*/ 657225 w 2651654"/>
              <a:gd name="connsiteY6" fmla="*/ 590550 h 6858000"/>
              <a:gd name="connsiteX7" fmla="*/ 533400 w 2651654"/>
              <a:gd name="connsiteY7" fmla="*/ 1047750 h 6858000"/>
              <a:gd name="connsiteX8" fmla="*/ 533400 w 2651654"/>
              <a:gd name="connsiteY8" fmla="*/ 5810250 h 6858000"/>
              <a:gd name="connsiteX9" fmla="*/ 676275 w 2651654"/>
              <a:gd name="connsiteY9" fmla="*/ 6257925 h 6858000"/>
              <a:gd name="connsiteX10" fmla="*/ 1190625 w 2651654"/>
              <a:gd name="connsiteY10" fmla="*/ 6362700 h 6858000"/>
              <a:gd name="connsiteX11" fmla="*/ 2238375 w 2651654"/>
              <a:gd name="connsiteY11" fmla="*/ 6362700 h 6858000"/>
              <a:gd name="connsiteX12" fmla="*/ 2571750 w 2651654"/>
              <a:gd name="connsiteY12" fmla="*/ 6534150 h 6858000"/>
              <a:gd name="connsiteX13" fmla="*/ 2644775 w 2651654"/>
              <a:gd name="connsiteY13" fmla="*/ 6781800 h 6858000"/>
              <a:gd name="connsiteX14" fmla="*/ 2613025 w 2651654"/>
              <a:gd name="connsiteY14" fmla="*/ 6857999 h 6858000"/>
              <a:gd name="connsiteX15" fmla="*/ 0 w 2651654"/>
              <a:gd name="connsiteY15" fmla="*/ 6858000 h 6858000"/>
              <a:gd name="connsiteX16" fmla="*/ 0 w 2651654"/>
              <a:gd name="connsiteY16" fmla="*/ 0 h 6858000"/>
              <a:gd name="connsiteX0" fmla="*/ 0 w 2645304"/>
              <a:gd name="connsiteY0" fmla="*/ 0 h 6858000"/>
              <a:gd name="connsiteX1" fmla="*/ 2628900 w 2645304"/>
              <a:gd name="connsiteY1" fmla="*/ 0 h 6858000"/>
              <a:gd name="connsiteX2" fmla="*/ 2638425 w 2645304"/>
              <a:gd name="connsiteY2" fmla="*/ 114300 h 6858000"/>
              <a:gd name="connsiteX3" fmla="*/ 2514600 w 2645304"/>
              <a:gd name="connsiteY3" fmla="*/ 371475 h 6858000"/>
              <a:gd name="connsiteX4" fmla="*/ 2171700 w 2645304"/>
              <a:gd name="connsiteY4" fmla="*/ 476250 h 6858000"/>
              <a:gd name="connsiteX5" fmla="*/ 1114425 w 2645304"/>
              <a:gd name="connsiteY5" fmla="*/ 476250 h 6858000"/>
              <a:gd name="connsiteX6" fmla="*/ 657225 w 2645304"/>
              <a:gd name="connsiteY6" fmla="*/ 590550 h 6858000"/>
              <a:gd name="connsiteX7" fmla="*/ 533400 w 2645304"/>
              <a:gd name="connsiteY7" fmla="*/ 1047750 h 6858000"/>
              <a:gd name="connsiteX8" fmla="*/ 533400 w 2645304"/>
              <a:gd name="connsiteY8" fmla="*/ 5810250 h 6858000"/>
              <a:gd name="connsiteX9" fmla="*/ 676275 w 2645304"/>
              <a:gd name="connsiteY9" fmla="*/ 6257925 h 6858000"/>
              <a:gd name="connsiteX10" fmla="*/ 1190625 w 2645304"/>
              <a:gd name="connsiteY10" fmla="*/ 6362700 h 6858000"/>
              <a:gd name="connsiteX11" fmla="*/ 2238375 w 2645304"/>
              <a:gd name="connsiteY11" fmla="*/ 6362700 h 6858000"/>
              <a:gd name="connsiteX12" fmla="*/ 2571750 w 2645304"/>
              <a:gd name="connsiteY12" fmla="*/ 6534150 h 6858000"/>
              <a:gd name="connsiteX13" fmla="*/ 2644775 w 2645304"/>
              <a:gd name="connsiteY13" fmla="*/ 6781800 h 6858000"/>
              <a:gd name="connsiteX14" fmla="*/ 2613025 w 2645304"/>
              <a:gd name="connsiteY14" fmla="*/ 6857999 h 6858000"/>
              <a:gd name="connsiteX15" fmla="*/ 0 w 2645304"/>
              <a:gd name="connsiteY15" fmla="*/ 6858000 h 6858000"/>
              <a:gd name="connsiteX16" fmla="*/ 0 w 2645304"/>
              <a:gd name="connsiteY16" fmla="*/ 0 h 6858000"/>
              <a:gd name="connsiteX0" fmla="*/ 0 w 2645304"/>
              <a:gd name="connsiteY0" fmla="*/ 0 h 6858000"/>
              <a:gd name="connsiteX1" fmla="*/ 2628900 w 2645304"/>
              <a:gd name="connsiteY1" fmla="*/ 0 h 6858000"/>
              <a:gd name="connsiteX2" fmla="*/ 2638425 w 2645304"/>
              <a:gd name="connsiteY2" fmla="*/ 114300 h 6858000"/>
              <a:gd name="connsiteX3" fmla="*/ 2514600 w 2645304"/>
              <a:gd name="connsiteY3" fmla="*/ 371475 h 6858000"/>
              <a:gd name="connsiteX4" fmla="*/ 2171700 w 2645304"/>
              <a:gd name="connsiteY4" fmla="*/ 476250 h 6858000"/>
              <a:gd name="connsiteX5" fmla="*/ 1114425 w 2645304"/>
              <a:gd name="connsiteY5" fmla="*/ 476250 h 6858000"/>
              <a:gd name="connsiteX6" fmla="*/ 657225 w 2645304"/>
              <a:gd name="connsiteY6" fmla="*/ 590550 h 6858000"/>
              <a:gd name="connsiteX7" fmla="*/ 533400 w 2645304"/>
              <a:gd name="connsiteY7" fmla="*/ 1047750 h 6858000"/>
              <a:gd name="connsiteX8" fmla="*/ 533400 w 2645304"/>
              <a:gd name="connsiteY8" fmla="*/ 5810250 h 6858000"/>
              <a:gd name="connsiteX9" fmla="*/ 676275 w 2645304"/>
              <a:gd name="connsiteY9" fmla="*/ 6257925 h 6858000"/>
              <a:gd name="connsiteX10" fmla="*/ 1190625 w 2645304"/>
              <a:gd name="connsiteY10" fmla="*/ 6362700 h 6858000"/>
              <a:gd name="connsiteX11" fmla="*/ 2238375 w 2645304"/>
              <a:gd name="connsiteY11" fmla="*/ 6362700 h 6858000"/>
              <a:gd name="connsiteX12" fmla="*/ 2571750 w 2645304"/>
              <a:gd name="connsiteY12" fmla="*/ 6534150 h 6858000"/>
              <a:gd name="connsiteX13" fmla="*/ 2644775 w 2645304"/>
              <a:gd name="connsiteY13" fmla="*/ 6781800 h 6858000"/>
              <a:gd name="connsiteX14" fmla="*/ 2613025 w 2645304"/>
              <a:gd name="connsiteY14" fmla="*/ 6857999 h 6858000"/>
              <a:gd name="connsiteX15" fmla="*/ 0 w 2645304"/>
              <a:gd name="connsiteY15" fmla="*/ 6858000 h 6858000"/>
              <a:gd name="connsiteX16" fmla="*/ 0 w 2645304"/>
              <a:gd name="connsiteY16" fmla="*/ 0 h 6858000"/>
              <a:gd name="connsiteX0" fmla="*/ 0 w 2645304"/>
              <a:gd name="connsiteY0" fmla="*/ 0 h 6858000"/>
              <a:gd name="connsiteX1" fmla="*/ 2628900 w 2645304"/>
              <a:gd name="connsiteY1" fmla="*/ 0 h 6858000"/>
              <a:gd name="connsiteX2" fmla="*/ 2638425 w 2645304"/>
              <a:gd name="connsiteY2" fmla="*/ 114300 h 6858000"/>
              <a:gd name="connsiteX3" fmla="*/ 2514600 w 2645304"/>
              <a:gd name="connsiteY3" fmla="*/ 371475 h 6858000"/>
              <a:gd name="connsiteX4" fmla="*/ 2171700 w 2645304"/>
              <a:gd name="connsiteY4" fmla="*/ 476250 h 6858000"/>
              <a:gd name="connsiteX5" fmla="*/ 1114425 w 2645304"/>
              <a:gd name="connsiteY5" fmla="*/ 476250 h 6858000"/>
              <a:gd name="connsiteX6" fmla="*/ 657225 w 2645304"/>
              <a:gd name="connsiteY6" fmla="*/ 590550 h 6858000"/>
              <a:gd name="connsiteX7" fmla="*/ 533400 w 2645304"/>
              <a:gd name="connsiteY7" fmla="*/ 1047750 h 6858000"/>
              <a:gd name="connsiteX8" fmla="*/ 533400 w 2645304"/>
              <a:gd name="connsiteY8" fmla="*/ 5810250 h 6858000"/>
              <a:gd name="connsiteX9" fmla="*/ 676275 w 2645304"/>
              <a:gd name="connsiteY9" fmla="*/ 6257925 h 6858000"/>
              <a:gd name="connsiteX10" fmla="*/ 1190625 w 2645304"/>
              <a:gd name="connsiteY10" fmla="*/ 6362700 h 6858000"/>
              <a:gd name="connsiteX11" fmla="*/ 2238375 w 2645304"/>
              <a:gd name="connsiteY11" fmla="*/ 6362700 h 6858000"/>
              <a:gd name="connsiteX12" fmla="*/ 2571750 w 2645304"/>
              <a:gd name="connsiteY12" fmla="*/ 6534150 h 6858000"/>
              <a:gd name="connsiteX13" fmla="*/ 2644775 w 2645304"/>
              <a:gd name="connsiteY13" fmla="*/ 6781800 h 6858000"/>
              <a:gd name="connsiteX14" fmla="*/ 2613025 w 2645304"/>
              <a:gd name="connsiteY14" fmla="*/ 6857999 h 6858000"/>
              <a:gd name="connsiteX15" fmla="*/ 0 w 2645304"/>
              <a:gd name="connsiteY15" fmla="*/ 6858000 h 6858000"/>
              <a:gd name="connsiteX16" fmla="*/ 0 w 2645304"/>
              <a:gd name="connsiteY16" fmla="*/ 0 h 6858000"/>
              <a:gd name="connsiteX0" fmla="*/ 0 w 2645304"/>
              <a:gd name="connsiteY0" fmla="*/ 0 h 6858000"/>
              <a:gd name="connsiteX1" fmla="*/ 2628900 w 2645304"/>
              <a:gd name="connsiteY1" fmla="*/ 0 h 6858000"/>
              <a:gd name="connsiteX2" fmla="*/ 2638425 w 2645304"/>
              <a:gd name="connsiteY2" fmla="*/ 114300 h 6858000"/>
              <a:gd name="connsiteX3" fmla="*/ 2514600 w 2645304"/>
              <a:gd name="connsiteY3" fmla="*/ 371475 h 6858000"/>
              <a:gd name="connsiteX4" fmla="*/ 2171700 w 2645304"/>
              <a:gd name="connsiteY4" fmla="*/ 476250 h 6858000"/>
              <a:gd name="connsiteX5" fmla="*/ 1114425 w 2645304"/>
              <a:gd name="connsiteY5" fmla="*/ 476250 h 6858000"/>
              <a:gd name="connsiteX6" fmla="*/ 657225 w 2645304"/>
              <a:gd name="connsiteY6" fmla="*/ 590550 h 6858000"/>
              <a:gd name="connsiteX7" fmla="*/ 533400 w 2645304"/>
              <a:gd name="connsiteY7" fmla="*/ 1047750 h 6858000"/>
              <a:gd name="connsiteX8" fmla="*/ 533400 w 2645304"/>
              <a:gd name="connsiteY8" fmla="*/ 5810250 h 6858000"/>
              <a:gd name="connsiteX9" fmla="*/ 676275 w 2645304"/>
              <a:gd name="connsiteY9" fmla="*/ 6257925 h 6858000"/>
              <a:gd name="connsiteX10" fmla="*/ 1190625 w 2645304"/>
              <a:gd name="connsiteY10" fmla="*/ 6362700 h 6858000"/>
              <a:gd name="connsiteX11" fmla="*/ 2238375 w 2645304"/>
              <a:gd name="connsiteY11" fmla="*/ 6362700 h 6858000"/>
              <a:gd name="connsiteX12" fmla="*/ 2571750 w 2645304"/>
              <a:gd name="connsiteY12" fmla="*/ 6534150 h 6858000"/>
              <a:gd name="connsiteX13" fmla="*/ 2644775 w 2645304"/>
              <a:gd name="connsiteY13" fmla="*/ 6781800 h 6858000"/>
              <a:gd name="connsiteX14" fmla="*/ 2613025 w 2645304"/>
              <a:gd name="connsiteY14" fmla="*/ 6857999 h 6858000"/>
              <a:gd name="connsiteX15" fmla="*/ 0 w 2645304"/>
              <a:gd name="connsiteY15" fmla="*/ 6858000 h 6858000"/>
              <a:gd name="connsiteX16" fmla="*/ 0 w 2645304"/>
              <a:gd name="connsiteY16" fmla="*/ 0 h 6858000"/>
              <a:gd name="connsiteX0" fmla="*/ 0 w 2648479"/>
              <a:gd name="connsiteY0" fmla="*/ 0 h 6858000"/>
              <a:gd name="connsiteX1" fmla="*/ 2628900 w 2648479"/>
              <a:gd name="connsiteY1" fmla="*/ 0 h 6858000"/>
              <a:gd name="connsiteX2" fmla="*/ 2638425 w 2648479"/>
              <a:gd name="connsiteY2" fmla="*/ 114300 h 6858000"/>
              <a:gd name="connsiteX3" fmla="*/ 2514600 w 2648479"/>
              <a:gd name="connsiteY3" fmla="*/ 371475 h 6858000"/>
              <a:gd name="connsiteX4" fmla="*/ 2171700 w 2648479"/>
              <a:gd name="connsiteY4" fmla="*/ 476250 h 6858000"/>
              <a:gd name="connsiteX5" fmla="*/ 1114425 w 2648479"/>
              <a:gd name="connsiteY5" fmla="*/ 476250 h 6858000"/>
              <a:gd name="connsiteX6" fmla="*/ 657225 w 2648479"/>
              <a:gd name="connsiteY6" fmla="*/ 590550 h 6858000"/>
              <a:gd name="connsiteX7" fmla="*/ 533400 w 2648479"/>
              <a:gd name="connsiteY7" fmla="*/ 1047750 h 6858000"/>
              <a:gd name="connsiteX8" fmla="*/ 533400 w 2648479"/>
              <a:gd name="connsiteY8" fmla="*/ 5810250 h 6858000"/>
              <a:gd name="connsiteX9" fmla="*/ 676275 w 2648479"/>
              <a:gd name="connsiteY9" fmla="*/ 6257925 h 6858000"/>
              <a:gd name="connsiteX10" fmla="*/ 1190625 w 2648479"/>
              <a:gd name="connsiteY10" fmla="*/ 6362700 h 6858000"/>
              <a:gd name="connsiteX11" fmla="*/ 2238375 w 2648479"/>
              <a:gd name="connsiteY11" fmla="*/ 6362700 h 6858000"/>
              <a:gd name="connsiteX12" fmla="*/ 2571750 w 2648479"/>
              <a:gd name="connsiteY12" fmla="*/ 6534150 h 6858000"/>
              <a:gd name="connsiteX13" fmla="*/ 2647950 w 2648479"/>
              <a:gd name="connsiteY13" fmla="*/ 6737350 h 6858000"/>
              <a:gd name="connsiteX14" fmla="*/ 2613025 w 2648479"/>
              <a:gd name="connsiteY14" fmla="*/ 6857999 h 6858000"/>
              <a:gd name="connsiteX15" fmla="*/ 0 w 2648479"/>
              <a:gd name="connsiteY15" fmla="*/ 6858000 h 6858000"/>
              <a:gd name="connsiteX16" fmla="*/ 0 w 2648479"/>
              <a:gd name="connsiteY16" fmla="*/ 0 h 6858000"/>
              <a:gd name="connsiteX0" fmla="*/ 0 w 2657475"/>
              <a:gd name="connsiteY0" fmla="*/ 0 h 6858000"/>
              <a:gd name="connsiteX1" fmla="*/ 2628900 w 2657475"/>
              <a:gd name="connsiteY1" fmla="*/ 0 h 6858000"/>
              <a:gd name="connsiteX2" fmla="*/ 2638425 w 2657475"/>
              <a:gd name="connsiteY2" fmla="*/ 114300 h 6858000"/>
              <a:gd name="connsiteX3" fmla="*/ 2514600 w 2657475"/>
              <a:gd name="connsiteY3" fmla="*/ 371475 h 6858000"/>
              <a:gd name="connsiteX4" fmla="*/ 2171700 w 2657475"/>
              <a:gd name="connsiteY4" fmla="*/ 476250 h 6858000"/>
              <a:gd name="connsiteX5" fmla="*/ 1114425 w 2657475"/>
              <a:gd name="connsiteY5" fmla="*/ 476250 h 6858000"/>
              <a:gd name="connsiteX6" fmla="*/ 657225 w 2657475"/>
              <a:gd name="connsiteY6" fmla="*/ 590550 h 6858000"/>
              <a:gd name="connsiteX7" fmla="*/ 533400 w 2657475"/>
              <a:gd name="connsiteY7" fmla="*/ 1047750 h 6858000"/>
              <a:gd name="connsiteX8" fmla="*/ 533400 w 2657475"/>
              <a:gd name="connsiteY8" fmla="*/ 5810250 h 6858000"/>
              <a:gd name="connsiteX9" fmla="*/ 676275 w 2657475"/>
              <a:gd name="connsiteY9" fmla="*/ 6257925 h 6858000"/>
              <a:gd name="connsiteX10" fmla="*/ 1190625 w 2657475"/>
              <a:gd name="connsiteY10" fmla="*/ 6362700 h 6858000"/>
              <a:gd name="connsiteX11" fmla="*/ 2238375 w 2657475"/>
              <a:gd name="connsiteY11" fmla="*/ 6362700 h 6858000"/>
              <a:gd name="connsiteX12" fmla="*/ 2571750 w 2657475"/>
              <a:gd name="connsiteY12" fmla="*/ 6534150 h 6858000"/>
              <a:gd name="connsiteX13" fmla="*/ 2647950 w 2657475"/>
              <a:gd name="connsiteY13" fmla="*/ 6737350 h 6858000"/>
              <a:gd name="connsiteX14" fmla="*/ 2628900 w 2657475"/>
              <a:gd name="connsiteY14" fmla="*/ 6857999 h 6858000"/>
              <a:gd name="connsiteX15" fmla="*/ 0 w 2657475"/>
              <a:gd name="connsiteY15" fmla="*/ 6858000 h 6858000"/>
              <a:gd name="connsiteX16" fmla="*/ 0 w 2657475"/>
              <a:gd name="connsiteY16" fmla="*/ 0 h 6858000"/>
              <a:gd name="connsiteX0" fmla="*/ 0 w 2654829"/>
              <a:gd name="connsiteY0" fmla="*/ 0 h 6858000"/>
              <a:gd name="connsiteX1" fmla="*/ 2628900 w 2654829"/>
              <a:gd name="connsiteY1" fmla="*/ 0 h 6858000"/>
              <a:gd name="connsiteX2" fmla="*/ 2638425 w 2654829"/>
              <a:gd name="connsiteY2" fmla="*/ 114300 h 6858000"/>
              <a:gd name="connsiteX3" fmla="*/ 2514600 w 2654829"/>
              <a:gd name="connsiteY3" fmla="*/ 371475 h 6858000"/>
              <a:gd name="connsiteX4" fmla="*/ 2171700 w 2654829"/>
              <a:gd name="connsiteY4" fmla="*/ 476250 h 6858000"/>
              <a:gd name="connsiteX5" fmla="*/ 1114425 w 2654829"/>
              <a:gd name="connsiteY5" fmla="*/ 476250 h 6858000"/>
              <a:gd name="connsiteX6" fmla="*/ 657225 w 2654829"/>
              <a:gd name="connsiteY6" fmla="*/ 590550 h 6858000"/>
              <a:gd name="connsiteX7" fmla="*/ 533400 w 2654829"/>
              <a:gd name="connsiteY7" fmla="*/ 1047750 h 6858000"/>
              <a:gd name="connsiteX8" fmla="*/ 533400 w 2654829"/>
              <a:gd name="connsiteY8" fmla="*/ 5810250 h 6858000"/>
              <a:gd name="connsiteX9" fmla="*/ 676275 w 2654829"/>
              <a:gd name="connsiteY9" fmla="*/ 6257925 h 6858000"/>
              <a:gd name="connsiteX10" fmla="*/ 1190625 w 2654829"/>
              <a:gd name="connsiteY10" fmla="*/ 6362700 h 6858000"/>
              <a:gd name="connsiteX11" fmla="*/ 2238375 w 2654829"/>
              <a:gd name="connsiteY11" fmla="*/ 6362700 h 6858000"/>
              <a:gd name="connsiteX12" fmla="*/ 2571750 w 2654829"/>
              <a:gd name="connsiteY12" fmla="*/ 6534150 h 6858000"/>
              <a:gd name="connsiteX13" fmla="*/ 2647950 w 2654829"/>
              <a:gd name="connsiteY13" fmla="*/ 6737350 h 6858000"/>
              <a:gd name="connsiteX14" fmla="*/ 2613025 w 2654829"/>
              <a:gd name="connsiteY14" fmla="*/ 6857999 h 6858000"/>
              <a:gd name="connsiteX15" fmla="*/ 0 w 2654829"/>
              <a:gd name="connsiteY15" fmla="*/ 6858000 h 6858000"/>
              <a:gd name="connsiteX16" fmla="*/ 0 w 2654829"/>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0596"/>
              <a:gd name="connsiteY0" fmla="*/ 0 h 6858000"/>
              <a:gd name="connsiteX1" fmla="*/ 2628900 w 2650596"/>
              <a:gd name="connsiteY1" fmla="*/ 0 h 6858000"/>
              <a:gd name="connsiteX2" fmla="*/ 2638425 w 2650596"/>
              <a:gd name="connsiteY2" fmla="*/ 114300 h 6858000"/>
              <a:gd name="connsiteX3" fmla="*/ 2514600 w 2650596"/>
              <a:gd name="connsiteY3" fmla="*/ 371475 h 6858000"/>
              <a:gd name="connsiteX4" fmla="*/ 2171700 w 2650596"/>
              <a:gd name="connsiteY4" fmla="*/ 476250 h 6858000"/>
              <a:gd name="connsiteX5" fmla="*/ 1114425 w 2650596"/>
              <a:gd name="connsiteY5" fmla="*/ 476250 h 6858000"/>
              <a:gd name="connsiteX6" fmla="*/ 657225 w 2650596"/>
              <a:gd name="connsiteY6" fmla="*/ 590550 h 6858000"/>
              <a:gd name="connsiteX7" fmla="*/ 533400 w 2650596"/>
              <a:gd name="connsiteY7" fmla="*/ 1047750 h 6858000"/>
              <a:gd name="connsiteX8" fmla="*/ 533400 w 2650596"/>
              <a:gd name="connsiteY8" fmla="*/ 5810250 h 6858000"/>
              <a:gd name="connsiteX9" fmla="*/ 676275 w 2650596"/>
              <a:gd name="connsiteY9" fmla="*/ 6257925 h 6858000"/>
              <a:gd name="connsiteX10" fmla="*/ 1190625 w 2650596"/>
              <a:gd name="connsiteY10" fmla="*/ 6362700 h 6858000"/>
              <a:gd name="connsiteX11" fmla="*/ 2238375 w 2650596"/>
              <a:gd name="connsiteY11" fmla="*/ 6362700 h 6858000"/>
              <a:gd name="connsiteX12" fmla="*/ 2571750 w 2650596"/>
              <a:gd name="connsiteY12" fmla="*/ 6534150 h 6858000"/>
              <a:gd name="connsiteX13" fmla="*/ 2647950 w 2650596"/>
              <a:gd name="connsiteY13" fmla="*/ 6737350 h 6858000"/>
              <a:gd name="connsiteX14" fmla="*/ 2625725 w 2650596"/>
              <a:gd name="connsiteY14" fmla="*/ 6857999 h 6858000"/>
              <a:gd name="connsiteX15" fmla="*/ 0 w 2650596"/>
              <a:gd name="connsiteY15" fmla="*/ 6858000 h 6858000"/>
              <a:gd name="connsiteX16" fmla="*/ 0 w 2650596"/>
              <a:gd name="connsiteY16" fmla="*/ 0 h 6858000"/>
              <a:gd name="connsiteX0" fmla="*/ 0 w 2650596"/>
              <a:gd name="connsiteY0" fmla="*/ 0 h 6858000"/>
              <a:gd name="connsiteX1" fmla="*/ 2628900 w 2650596"/>
              <a:gd name="connsiteY1" fmla="*/ 0 h 6858000"/>
              <a:gd name="connsiteX2" fmla="*/ 2638425 w 2650596"/>
              <a:gd name="connsiteY2" fmla="*/ 114300 h 6858000"/>
              <a:gd name="connsiteX3" fmla="*/ 2514600 w 2650596"/>
              <a:gd name="connsiteY3" fmla="*/ 371475 h 6858000"/>
              <a:gd name="connsiteX4" fmla="*/ 2171700 w 2650596"/>
              <a:gd name="connsiteY4" fmla="*/ 476250 h 6858000"/>
              <a:gd name="connsiteX5" fmla="*/ 1114425 w 2650596"/>
              <a:gd name="connsiteY5" fmla="*/ 476250 h 6858000"/>
              <a:gd name="connsiteX6" fmla="*/ 657225 w 2650596"/>
              <a:gd name="connsiteY6" fmla="*/ 590550 h 6858000"/>
              <a:gd name="connsiteX7" fmla="*/ 533400 w 2650596"/>
              <a:gd name="connsiteY7" fmla="*/ 1047750 h 6858000"/>
              <a:gd name="connsiteX8" fmla="*/ 533400 w 2650596"/>
              <a:gd name="connsiteY8" fmla="*/ 5810250 h 6858000"/>
              <a:gd name="connsiteX9" fmla="*/ 676275 w 2650596"/>
              <a:gd name="connsiteY9" fmla="*/ 6257925 h 6858000"/>
              <a:gd name="connsiteX10" fmla="*/ 1190625 w 2650596"/>
              <a:gd name="connsiteY10" fmla="*/ 6362700 h 6858000"/>
              <a:gd name="connsiteX11" fmla="*/ 2238375 w 2650596"/>
              <a:gd name="connsiteY11" fmla="*/ 6362700 h 6858000"/>
              <a:gd name="connsiteX12" fmla="*/ 2571750 w 2650596"/>
              <a:gd name="connsiteY12" fmla="*/ 6534150 h 6858000"/>
              <a:gd name="connsiteX13" fmla="*/ 2647950 w 2650596"/>
              <a:gd name="connsiteY13" fmla="*/ 6737350 h 6858000"/>
              <a:gd name="connsiteX14" fmla="*/ 2625725 w 2650596"/>
              <a:gd name="connsiteY14" fmla="*/ 6857999 h 6858000"/>
              <a:gd name="connsiteX15" fmla="*/ 0 w 2650596"/>
              <a:gd name="connsiteY15" fmla="*/ 6858000 h 6858000"/>
              <a:gd name="connsiteX16" fmla="*/ 0 w 2650596"/>
              <a:gd name="connsiteY16" fmla="*/ 0 h 6858000"/>
              <a:gd name="connsiteX0" fmla="*/ 0 w 3054350"/>
              <a:gd name="connsiteY0" fmla="*/ 0 h 6858000"/>
              <a:gd name="connsiteX1" fmla="*/ 2628900 w 3054350"/>
              <a:gd name="connsiteY1" fmla="*/ 0 h 6858000"/>
              <a:gd name="connsiteX2" fmla="*/ 2638425 w 3054350"/>
              <a:gd name="connsiteY2" fmla="*/ 114300 h 6858000"/>
              <a:gd name="connsiteX3" fmla="*/ 2514600 w 3054350"/>
              <a:gd name="connsiteY3" fmla="*/ 371475 h 6858000"/>
              <a:gd name="connsiteX4" fmla="*/ 2171700 w 3054350"/>
              <a:gd name="connsiteY4" fmla="*/ 476250 h 6858000"/>
              <a:gd name="connsiteX5" fmla="*/ 1114425 w 3054350"/>
              <a:gd name="connsiteY5" fmla="*/ 476250 h 6858000"/>
              <a:gd name="connsiteX6" fmla="*/ 657225 w 3054350"/>
              <a:gd name="connsiteY6" fmla="*/ 590550 h 6858000"/>
              <a:gd name="connsiteX7" fmla="*/ 533400 w 3054350"/>
              <a:gd name="connsiteY7" fmla="*/ 1047750 h 6858000"/>
              <a:gd name="connsiteX8" fmla="*/ 533400 w 3054350"/>
              <a:gd name="connsiteY8" fmla="*/ 5810250 h 6858000"/>
              <a:gd name="connsiteX9" fmla="*/ 676275 w 3054350"/>
              <a:gd name="connsiteY9" fmla="*/ 6257925 h 6858000"/>
              <a:gd name="connsiteX10" fmla="*/ 1190625 w 3054350"/>
              <a:gd name="connsiteY10" fmla="*/ 6362700 h 6858000"/>
              <a:gd name="connsiteX11" fmla="*/ 2238375 w 3054350"/>
              <a:gd name="connsiteY11" fmla="*/ 6362700 h 6858000"/>
              <a:gd name="connsiteX12" fmla="*/ 2571750 w 3054350"/>
              <a:gd name="connsiteY12" fmla="*/ 6534150 h 6858000"/>
              <a:gd name="connsiteX13" fmla="*/ 2625725 w 3054350"/>
              <a:gd name="connsiteY13" fmla="*/ 6857999 h 6858000"/>
              <a:gd name="connsiteX14" fmla="*/ 0 w 3054350"/>
              <a:gd name="connsiteY14" fmla="*/ 6858000 h 6858000"/>
              <a:gd name="connsiteX15" fmla="*/ 0 w 3054350"/>
              <a:gd name="connsiteY15" fmla="*/ 0 h 6858000"/>
              <a:gd name="connsiteX0" fmla="*/ 0 w 2651125"/>
              <a:gd name="connsiteY0" fmla="*/ 0 h 6858000"/>
              <a:gd name="connsiteX1" fmla="*/ 2628900 w 2651125"/>
              <a:gd name="connsiteY1" fmla="*/ 0 h 6858000"/>
              <a:gd name="connsiteX2" fmla="*/ 2638425 w 2651125"/>
              <a:gd name="connsiteY2" fmla="*/ 114300 h 6858000"/>
              <a:gd name="connsiteX3" fmla="*/ 2514600 w 2651125"/>
              <a:gd name="connsiteY3" fmla="*/ 371475 h 6858000"/>
              <a:gd name="connsiteX4" fmla="*/ 2171700 w 2651125"/>
              <a:gd name="connsiteY4" fmla="*/ 476250 h 6858000"/>
              <a:gd name="connsiteX5" fmla="*/ 1114425 w 2651125"/>
              <a:gd name="connsiteY5" fmla="*/ 476250 h 6858000"/>
              <a:gd name="connsiteX6" fmla="*/ 657225 w 2651125"/>
              <a:gd name="connsiteY6" fmla="*/ 590550 h 6858000"/>
              <a:gd name="connsiteX7" fmla="*/ 533400 w 2651125"/>
              <a:gd name="connsiteY7" fmla="*/ 1047750 h 6858000"/>
              <a:gd name="connsiteX8" fmla="*/ 533400 w 2651125"/>
              <a:gd name="connsiteY8" fmla="*/ 5810250 h 6858000"/>
              <a:gd name="connsiteX9" fmla="*/ 676275 w 2651125"/>
              <a:gd name="connsiteY9" fmla="*/ 6257925 h 6858000"/>
              <a:gd name="connsiteX10" fmla="*/ 1190625 w 2651125"/>
              <a:gd name="connsiteY10" fmla="*/ 6362700 h 6858000"/>
              <a:gd name="connsiteX11" fmla="*/ 2238375 w 2651125"/>
              <a:gd name="connsiteY11" fmla="*/ 6362700 h 6858000"/>
              <a:gd name="connsiteX12" fmla="*/ 2571750 w 2651125"/>
              <a:gd name="connsiteY12" fmla="*/ 6534150 h 6858000"/>
              <a:gd name="connsiteX13" fmla="*/ 2625725 w 2651125"/>
              <a:gd name="connsiteY13" fmla="*/ 6857999 h 6858000"/>
              <a:gd name="connsiteX14" fmla="*/ 0 w 2651125"/>
              <a:gd name="connsiteY14" fmla="*/ 6858000 h 6858000"/>
              <a:gd name="connsiteX15" fmla="*/ 0 w 26511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514600 w 2663825"/>
              <a:gd name="connsiteY2" fmla="*/ 371475 h 6858000"/>
              <a:gd name="connsiteX3" fmla="*/ 2171700 w 2663825"/>
              <a:gd name="connsiteY3" fmla="*/ 476250 h 6858000"/>
              <a:gd name="connsiteX4" fmla="*/ 1114425 w 2663825"/>
              <a:gd name="connsiteY4" fmla="*/ 476250 h 6858000"/>
              <a:gd name="connsiteX5" fmla="*/ 663575 w 2663825"/>
              <a:gd name="connsiteY5" fmla="*/ 606425 h 6858000"/>
              <a:gd name="connsiteX6" fmla="*/ 542925 w 2663825"/>
              <a:gd name="connsiteY6" fmla="*/ 1047750 h 6858000"/>
              <a:gd name="connsiteX7" fmla="*/ 542925 w 2663825"/>
              <a:gd name="connsiteY7" fmla="*/ 5797550 h 6858000"/>
              <a:gd name="connsiteX8" fmla="*/ 685800 w 2663825"/>
              <a:gd name="connsiteY8" fmla="*/ 6254750 h 6858000"/>
              <a:gd name="connsiteX9" fmla="*/ 1190625 w 2663825"/>
              <a:gd name="connsiteY9" fmla="*/ 6362700 h 6858000"/>
              <a:gd name="connsiteX10" fmla="*/ 2238375 w 2663825"/>
              <a:gd name="connsiteY10" fmla="*/ 6362700 h 6858000"/>
              <a:gd name="connsiteX11" fmla="*/ 2571750 w 2663825"/>
              <a:gd name="connsiteY11" fmla="*/ 6534150 h 6858000"/>
              <a:gd name="connsiteX12" fmla="*/ 2625725 w 2663825"/>
              <a:gd name="connsiteY12" fmla="*/ 6857999 h 6858000"/>
              <a:gd name="connsiteX13" fmla="*/ 0 w 2663825"/>
              <a:gd name="connsiteY13" fmla="*/ 6858000 h 6858000"/>
              <a:gd name="connsiteX14" fmla="*/ 0 w 2663825"/>
              <a:gd name="connsiteY14" fmla="*/ 0 h 6858000"/>
              <a:gd name="connsiteX0" fmla="*/ 0 w 2667000"/>
              <a:gd name="connsiteY0" fmla="*/ 0 h 6858000"/>
              <a:gd name="connsiteX1" fmla="*/ 2628900 w 2667000"/>
              <a:gd name="connsiteY1" fmla="*/ 0 h 6858000"/>
              <a:gd name="connsiteX2" fmla="*/ 2514600 w 2667000"/>
              <a:gd name="connsiteY2" fmla="*/ 371475 h 6858000"/>
              <a:gd name="connsiteX3" fmla="*/ 2171700 w 2667000"/>
              <a:gd name="connsiteY3" fmla="*/ 476250 h 6858000"/>
              <a:gd name="connsiteX4" fmla="*/ 1114425 w 2667000"/>
              <a:gd name="connsiteY4" fmla="*/ 476250 h 6858000"/>
              <a:gd name="connsiteX5" fmla="*/ 663575 w 2667000"/>
              <a:gd name="connsiteY5" fmla="*/ 606425 h 6858000"/>
              <a:gd name="connsiteX6" fmla="*/ 542925 w 2667000"/>
              <a:gd name="connsiteY6" fmla="*/ 1047750 h 6858000"/>
              <a:gd name="connsiteX7" fmla="*/ 542925 w 2667000"/>
              <a:gd name="connsiteY7" fmla="*/ 5797550 h 6858000"/>
              <a:gd name="connsiteX8" fmla="*/ 685800 w 2667000"/>
              <a:gd name="connsiteY8" fmla="*/ 6254750 h 6858000"/>
              <a:gd name="connsiteX9" fmla="*/ 1190625 w 2667000"/>
              <a:gd name="connsiteY9" fmla="*/ 6362700 h 6858000"/>
              <a:gd name="connsiteX10" fmla="*/ 2238375 w 2667000"/>
              <a:gd name="connsiteY10" fmla="*/ 6362700 h 6858000"/>
              <a:gd name="connsiteX11" fmla="*/ 2571750 w 2667000"/>
              <a:gd name="connsiteY11" fmla="*/ 6534150 h 6858000"/>
              <a:gd name="connsiteX12" fmla="*/ 2625725 w 2667000"/>
              <a:gd name="connsiteY12" fmla="*/ 6857999 h 6858000"/>
              <a:gd name="connsiteX13" fmla="*/ 0 w 2667000"/>
              <a:gd name="connsiteY13" fmla="*/ 6858000 h 6858000"/>
              <a:gd name="connsiteX14" fmla="*/ 0 w 2667000"/>
              <a:gd name="connsiteY14" fmla="*/ 0 h 6858000"/>
              <a:gd name="connsiteX0" fmla="*/ 0 w 2667000"/>
              <a:gd name="connsiteY0" fmla="*/ 0 h 6858000"/>
              <a:gd name="connsiteX1" fmla="*/ 2628900 w 2667000"/>
              <a:gd name="connsiteY1" fmla="*/ 0 h 6858000"/>
              <a:gd name="connsiteX2" fmla="*/ 2514600 w 2667000"/>
              <a:gd name="connsiteY2" fmla="*/ 371475 h 6858000"/>
              <a:gd name="connsiteX3" fmla="*/ 2171700 w 2667000"/>
              <a:gd name="connsiteY3" fmla="*/ 476250 h 6858000"/>
              <a:gd name="connsiteX4" fmla="*/ 1114425 w 2667000"/>
              <a:gd name="connsiteY4" fmla="*/ 476250 h 6858000"/>
              <a:gd name="connsiteX5" fmla="*/ 663575 w 2667000"/>
              <a:gd name="connsiteY5" fmla="*/ 606425 h 6858000"/>
              <a:gd name="connsiteX6" fmla="*/ 542925 w 2667000"/>
              <a:gd name="connsiteY6" fmla="*/ 1047750 h 6858000"/>
              <a:gd name="connsiteX7" fmla="*/ 542925 w 2667000"/>
              <a:gd name="connsiteY7" fmla="*/ 5797550 h 6858000"/>
              <a:gd name="connsiteX8" fmla="*/ 685800 w 2667000"/>
              <a:gd name="connsiteY8" fmla="*/ 6254750 h 6858000"/>
              <a:gd name="connsiteX9" fmla="*/ 1190625 w 2667000"/>
              <a:gd name="connsiteY9" fmla="*/ 6362700 h 6858000"/>
              <a:gd name="connsiteX10" fmla="*/ 2238375 w 2667000"/>
              <a:gd name="connsiteY10" fmla="*/ 6362700 h 6858000"/>
              <a:gd name="connsiteX11" fmla="*/ 2571750 w 2667000"/>
              <a:gd name="connsiteY11" fmla="*/ 6534150 h 6858000"/>
              <a:gd name="connsiteX12" fmla="*/ 2625725 w 2667000"/>
              <a:gd name="connsiteY12" fmla="*/ 6857999 h 6858000"/>
              <a:gd name="connsiteX13" fmla="*/ 0 w 2667000"/>
              <a:gd name="connsiteY13" fmla="*/ 6858000 h 6858000"/>
              <a:gd name="connsiteX14" fmla="*/ 0 w 2667000"/>
              <a:gd name="connsiteY14" fmla="*/ 0 h 6858000"/>
              <a:gd name="connsiteX0" fmla="*/ 0 w 2667000"/>
              <a:gd name="connsiteY0" fmla="*/ 0 h 6858000"/>
              <a:gd name="connsiteX1" fmla="*/ 2628900 w 2667000"/>
              <a:gd name="connsiteY1" fmla="*/ 0 h 6858000"/>
              <a:gd name="connsiteX2" fmla="*/ 2514600 w 2667000"/>
              <a:gd name="connsiteY2" fmla="*/ 371475 h 6858000"/>
              <a:gd name="connsiteX3" fmla="*/ 2171700 w 2667000"/>
              <a:gd name="connsiteY3" fmla="*/ 476250 h 6858000"/>
              <a:gd name="connsiteX4" fmla="*/ 1114425 w 2667000"/>
              <a:gd name="connsiteY4" fmla="*/ 476250 h 6858000"/>
              <a:gd name="connsiteX5" fmla="*/ 663575 w 2667000"/>
              <a:gd name="connsiteY5" fmla="*/ 606425 h 6858000"/>
              <a:gd name="connsiteX6" fmla="*/ 542925 w 2667000"/>
              <a:gd name="connsiteY6" fmla="*/ 1047750 h 6858000"/>
              <a:gd name="connsiteX7" fmla="*/ 542925 w 2667000"/>
              <a:gd name="connsiteY7" fmla="*/ 5797550 h 6858000"/>
              <a:gd name="connsiteX8" fmla="*/ 685800 w 2667000"/>
              <a:gd name="connsiteY8" fmla="*/ 6254750 h 6858000"/>
              <a:gd name="connsiteX9" fmla="*/ 1190625 w 2667000"/>
              <a:gd name="connsiteY9" fmla="*/ 6362700 h 6858000"/>
              <a:gd name="connsiteX10" fmla="*/ 2238375 w 2667000"/>
              <a:gd name="connsiteY10" fmla="*/ 6362700 h 6858000"/>
              <a:gd name="connsiteX11" fmla="*/ 2571750 w 2667000"/>
              <a:gd name="connsiteY11" fmla="*/ 6534150 h 6858000"/>
              <a:gd name="connsiteX12" fmla="*/ 2625725 w 2667000"/>
              <a:gd name="connsiteY12" fmla="*/ 6857999 h 6858000"/>
              <a:gd name="connsiteX13" fmla="*/ 0 w 2667000"/>
              <a:gd name="connsiteY13" fmla="*/ 6858000 h 6858000"/>
              <a:gd name="connsiteX14" fmla="*/ 0 w 2667000"/>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67000" h="6858000">
                <a:moveTo>
                  <a:pt x="0" y="0"/>
                </a:moveTo>
                <a:lnTo>
                  <a:pt x="2628900" y="0"/>
                </a:lnTo>
                <a:cubicBezTo>
                  <a:pt x="2667000" y="127000"/>
                  <a:pt x="2616200" y="263525"/>
                  <a:pt x="2514600" y="371475"/>
                </a:cubicBezTo>
                <a:cubicBezTo>
                  <a:pt x="2422525" y="457200"/>
                  <a:pt x="2308225" y="479425"/>
                  <a:pt x="2171700" y="476250"/>
                </a:cubicBezTo>
                <a:lnTo>
                  <a:pt x="1114425" y="476250"/>
                </a:lnTo>
                <a:cubicBezTo>
                  <a:pt x="884238" y="479425"/>
                  <a:pt x="758825" y="492125"/>
                  <a:pt x="663575" y="606425"/>
                </a:cubicBezTo>
                <a:cubicBezTo>
                  <a:pt x="565150" y="736600"/>
                  <a:pt x="549275" y="873125"/>
                  <a:pt x="542925" y="1047750"/>
                </a:cubicBezTo>
                <a:lnTo>
                  <a:pt x="542925" y="5797550"/>
                </a:lnTo>
                <a:cubicBezTo>
                  <a:pt x="544513" y="5970588"/>
                  <a:pt x="577850" y="6160558"/>
                  <a:pt x="685800" y="6254750"/>
                </a:cubicBezTo>
                <a:cubicBezTo>
                  <a:pt x="793750" y="6348942"/>
                  <a:pt x="993775" y="6359525"/>
                  <a:pt x="1190625" y="6362700"/>
                </a:cubicBezTo>
                <a:lnTo>
                  <a:pt x="2238375" y="6362700"/>
                </a:lnTo>
                <a:cubicBezTo>
                  <a:pt x="2401887" y="6359525"/>
                  <a:pt x="2519892" y="6454775"/>
                  <a:pt x="2571750" y="6534150"/>
                </a:cubicBezTo>
                <a:cubicBezTo>
                  <a:pt x="2636308" y="6616700"/>
                  <a:pt x="2663825" y="6781799"/>
                  <a:pt x="2625725" y="6857999"/>
                </a:cubicBezTo>
                <a:lnTo>
                  <a:pt x="0" y="6858000"/>
                </a:lnTo>
                <a:lnTo>
                  <a:pt x="0" y="0"/>
                </a:lnTo>
                <a:close/>
              </a:path>
            </a:pathLst>
          </a:custGeom>
          <a:gradFill>
            <a:gsLst>
              <a:gs pos="0">
                <a:srgbClr val="BFDB9C"/>
              </a:gs>
              <a:gs pos="50000">
                <a:srgbClr val="9CC26D"/>
              </a:gs>
              <a:gs pos="50000">
                <a:srgbClr val="79A83E"/>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sp>
        <p:nvSpPr>
          <p:cNvPr id="6" name="Freeform 5"/>
          <p:cNvSpPr/>
          <p:nvPr/>
        </p:nvSpPr>
        <p:spPr>
          <a:xfrm flipH="1">
            <a:off x="6502400" y="0"/>
            <a:ext cx="2667000" cy="6858000"/>
          </a:xfrm>
          <a:custGeom>
            <a:avLst/>
            <a:gdLst>
              <a:gd name="connsiteX0" fmla="*/ 0 w 2543175"/>
              <a:gd name="connsiteY0" fmla="*/ 0 h 6848475"/>
              <a:gd name="connsiteX1" fmla="*/ 2533650 w 2543175"/>
              <a:gd name="connsiteY1" fmla="*/ 0 h 6848475"/>
              <a:gd name="connsiteX2" fmla="*/ 2543175 w 2543175"/>
              <a:gd name="connsiteY2" fmla="*/ 114300 h 6848475"/>
              <a:gd name="connsiteX3" fmla="*/ 2419350 w 2543175"/>
              <a:gd name="connsiteY3" fmla="*/ 371475 h 6848475"/>
              <a:gd name="connsiteX4" fmla="*/ 2076450 w 2543175"/>
              <a:gd name="connsiteY4" fmla="*/ 476250 h 6848475"/>
              <a:gd name="connsiteX5" fmla="*/ 1019175 w 2543175"/>
              <a:gd name="connsiteY5" fmla="*/ 476250 h 6848475"/>
              <a:gd name="connsiteX6" fmla="*/ 561975 w 2543175"/>
              <a:gd name="connsiteY6" fmla="*/ 590550 h 6848475"/>
              <a:gd name="connsiteX7" fmla="*/ 438150 w 2543175"/>
              <a:gd name="connsiteY7" fmla="*/ 1047750 h 6848475"/>
              <a:gd name="connsiteX8" fmla="*/ 438150 w 2543175"/>
              <a:gd name="connsiteY8" fmla="*/ 5810250 h 6848475"/>
              <a:gd name="connsiteX9" fmla="*/ 581025 w 2543175"/>
              <a:gd name="connsiteY9" fmla="*/ 6257925 h 6848475"/>
              <a:gd name="connsiteX10" fmla="*/ 1095375 w 2543175"/>
              <a:gd name="connsiteY10" fmla="*/ 6362700 h 6848475"/>
              <a:gd name="connsiteX11" fmla="*/ 2143125 w 2543175"/>
              <a:gd name="connsiteY11" fmla="*/ 6362700 h 6848475"/>
              <a:gd name="connsiteX12" fmla="*/ 2476500 w 2543175"/>
              <a:gd name="connsiteY12" fmla="*/ 6534150 h 6848475"/>
              <a:gd name="connsiteX13" fmla="*/ 2543175 w 2543175"/>
              <a:gd name="connsiteY13" fmla="*/ 6781800 h 6848475"/>
              <a:gd name="connsiteX14" fmla="*/ 2514600 w 2543175"/>
              <a:gd name="connsiteY14" fmla="*/ 6848475 h 6848475"/>
              <a:gd name="connsiteX15" fmla="*/ 0 w 2543175"/>
              <a:gd name="connsiteY15" fmla="*/ 6848475 h 6848475"/>
              <a:gd name="connsiteX16" fmla="*/ 0 w 2543175"/>
              <a:gd name="connsiteY16" fmla="*/ 0 h 6848475"/>
              <a:gd name="connsiteX0" fmla="*/ 0 w 2638425"/>
              <a:gd name="connsiteY0" fmla="*/ 0 h 6848475"/>
              <a:gd name="connsiteX1" fmla="*/ 2628900 w 2638425"/>
              <a:gd name="connsiteY1" fmla="*/ 0 h 6848475"/>
              <a:gd name="connsiteX2" fmla="*/ 2638425 w 2638425"/>
              <a:gd name="connsiteY2" fmla="*/ 114300 h 6848475"/>
              <a:gd name="connsiteX3" fmla="*/ 2514600 w 2638425"/>
              <a:gd name="connsiteY3" fmla="*/ 371475 h 6848475"/>
              <a:gd name="connsiteX4" fmla="*/ 2171700 w 2638425"/>
              <a:gd name="connsiteY4" fmla="*/ 476250 h 6848475"/>
              <a:gd name="connsiteX5" fmla="*/ 1114425 w 2638425"/>
              <a:gd name="connsiteY5" fmla="*/ 476250 h 6848475"/>
              <a:gd name="connsiteX6" fmla="*/ 657225 w 2638425"/>
              <a:gd name="connsiteY6" fmla="*/ 590550 h 6848475"/>
              <a:gd name="connsiteX7" fmla="*/ 533400 w 2638425"/>
              <a:gd name="connsiteY7" fmla="*/ 1047750 h 6848475"/>
              <a:gd name="connsiteX8" fmla="*/ 533400 w 2638425"/>
              <a:gd name="connsiteY8" fmla="*/ 5810250 h 6848475"/>
              <a:gd name="connsiteX9" fmla="*/ 676275 w 2638425"/>
              <a:gd name="connsiteY9" fmla="*/ 6257925 h 6848475"/>
              <a:gd name="connsiteX10" fmla="*/ 1190625 w 2638425"/>
              <a:gd name="connsiteY10" fmla="*/ 6362700 h 6848475"/>
              <a:gd name="connsiteX11" fmla="*/ 2238375 w 2638425"/>
              <a:gd name="connsiteY11" fmla="*/ 6362700 h 6848475"/>
              <a:gd name="connsiteX12" fmla="*/ 2571750 w 2638425"/>
              <a:gd name="connsiteY12" fmla="*/ 6534150 h 6848475"/>
              <a:gd name="connsiteX13" fmla="*/ 2638425 w 2638425"/>
              <a:gd name="connsiteY13" fmla="*/ 6781800 h 6848475"/>
              <a:gd name="connsiteX14" fmla="*/ 2609850 w 2638425"/>
              <a:gd name="connsiteY14" fmla="*/ 6848475 h 6848475"/>
              <a:gd name="connsiteX15" fmla="*/ 95250 w 2638425"/>
              <a:gd name="connsiteY15" fmla="*/ 6848475 h 6848475"/>
              <a:gd name="connsiteX16" fmla="*/ 0 w 2638425"/>
              <a:gd name="connsiteY16" fmla="*/ 0 h 6848475"/>
              <a:gd name="connsiteX0" fmla="*/ 0 w 2638425"/>
              <a:gd name="connsiteY0" fmla="*/ 0 h 6858000"/>
              <a:gd name="connsiteX1" fmla="*/ 2628900 w 2638425"/>
              <a:gd name="connsiteY1" fmla="*/ 0 h 6858000"/>
              <a:gd name="connsiteX2" fmla="*/ 2638425 w 2638425"/>
              <a:gd name="connsiteY2" fmla="*/ 114300 h 6858000"/>
              <a:gd name="connsiteX3" fmla="*/ 2514600 w 2638425"/>
              <a:gd name="connsiteY3" fmla="*/ 371475 h 6858000"/>
              <a:gd name="connsiteX4" fmla="*/ 2171700 w 2638425"/>
              <a:gd name="connsiteY4" fmla="*/ 476250 h 6858000"/>
              <a:gd name="connsiteX5" fmla="*/ 1114425 w 2638425"/>
              <a:gd name="connsiteY5" fmla="*/ 476250 h 6858000"/>
              <a:gd name="connsiteX6" fmla="*/ 657225 w 2638425"/>
              <a:gd name="connsiteY6" fmla="*/ 590550 h 6858000"/>
              <a:gd name="connsiteX7" fmla="*/ 533400 w 2638425"/>
              <a:gd name="connsiteY7" fmla="*/ 1047750 h 6858000"/>
              <a:gd name="connsiteX8" fmla="*/ 533400 w 2638425"/>
              <a:gd name="connsiteY8" fmla="*/ 5810250 h 6858000"/>
              <a:gd name="connsiteX9" fmla="*/ 676275 w 2638425"/>
              <a:gd name="connsiteY9" fmla="*/ 6257925 h 6858000"/>
              <a:gd name="connsiteX10" fmla="*/ 1190625 w 2638425"/>
              <a:gd name="connsiteY10" fmla="*/ 6362700 h 6858000"/>
              <a:gd name="connsiteX11" fmla="*/ 2238375 w 2638425"/>
              <a:gd name="connsiteY11" fmla="*/ 6362700 h 6858000"/>
              <a:gd name="connsiteX12" fmla="*/ 2571750 w 2638425"/>
              <a:gd name="connsiteY12" fmla="*/ 6534150 h 6858000"/>
              <a:gd name="connsiteX13" fmla="*/ 2638425 w 2638425"/>
              <a:gd name="connsiteY13" fmla="*/ 6781800 h 6858000"/>
              <a:gd name="connsiteX14" fmla="*/ 2609850 w 2638425"/>
              <a:gd name="connsiteY14" fmla="*/ 6848475 h 6858000"/>
              <a:gd name="connsiteX15" fmla="*/ 0 w 2638425"/>
              <a:gd name="connsiteY15" fmla="*/ 6858000 h 6858000"/>
              <a:gd name="connsiteX16" fmla="*/ 0 w 2638425"/>
              <a:gd name="connsiteY16" fmla="*/ 0 h 6858000"/>
              <a:gd name="connsiteX0" fmla="*/ 0 w 2638425"/>
              <a:gd name="connsiteY0" fmla="*/ 0 h 6858000"/>
              <a:gd name="connsiteX1" fmla="*/ 2628900 w 2638425"/>
              <a:gd name="connsiteY1" fmla="*/ 0 h 6858000"/>
              <a:gd name="connsiteX2" fmla="*/ 2638425 w 2638425"/>
              <a:gd name="connsiteY2" fmla="*/ 114300 h 6858000"/>
              <a:gd name="connsiteX3" fmla="*/ 2514600 w 2638425"/>
              <a:gd name="connsiteY3" fmla="*/ 371475 h 6858000"/>
              <a:gd name="connsiteX4" fmla="*/ 2171700 w 2638425"/>
              <a:gd name="connsiteY4" fmla="*/ 476250 h 6858000"/>
              <a:gd name="connsiteX5" fmla="*/ 1114425 w 2638425"/>
              <a:gd name="connsiteY5" fmla="*/ 476250 h 6858000"/>
              <a:gd name="connsiteX6" fmla="*/ 657225 w 2638425"/>
              <a:gd name="connsiteY6" fmla="*/ 590550 h 6858000"/>
              <a:gd name="connsiteX7" fmla="*/ 533400 w 2638425"/>
              <a:gd name="connsiteY7" fmla="*/ 1047750 h 6858000"/>
              <a:gd name="connsiteX8" fmla="*/ 533400 w 2638425"/>
              <a:gd name="connsiteY8" fmla="*/ 5810250 h 6858000"/>
              <a:gd name="connsiteX9" fmla="*/ 676275 w 2638425"/>
              <a:gd name="connsiteY9" fmla="*/ 6257925 h 6858000"/>
              <a:gd name="connsiteX10" fmla="*/ 1190625 w 2638425"/>
              <a:gd name="connsiteY10" fmla="*/ 6362700 h 6858000"/>
              <a:gd name="connsiteX11" fmla="*/ 2238375 w 2638425"/>
              <a:gd name="connsiteY11" fmla="*/ 6362700 h 6858000"/>
              <a:gd name="connsiteX12" fmla="*/ 2571750 w 2638425"/>
              <a:gd name="connsiteY12" fmla="*/ 6534150 h 6858000"/>
              <a:gd name="connsiteX13" fmla="*/ 2638425 w 2638425"/>
              <a:gd name="connsiteY13" fmla="*/ 6781800 h 6858000"/>
              <a:gd name="connsiteX14" fmla="*/ 2613025 w 2638425"/>
              <a:gd name="connsiteY14" fmla="*/ 6857999 h 6858000"/>
              <a:gd name="connsiteX15" fmla="*/ 0 w 2638425"/>
              <a:gd name="connsiteY15" fmla="*/ 6858000 h 6858000"/>
              <a:gd name="connsiteX16" fmla="*/ 0 w 2638425"/>
              <a:gd name="connsiteY16" fmla="*/ 0 h 6858000"/>
              <a:gd name="connsiteX0" fmla="*/ 0 w 2644775"/>
              <a:gd name="connsiteY0" fmla="*/ 0 h 6858000"/>
              <a:gd name="connsiteX1" fmla="*/ 2628900 w 2644775"/>
              <a:gd name="connsiteY1" fmla="*/ 0 h 6858000"/>
              <a:gd name="connsiteX2" fmla="*/ 2638425 w 2644775"/>
              <a:gd name="connsiteY2" fmla="*/ 114300 h 6858000"/>
              <a:gd name="connsiteX3" fmla="*/ 2514600 w 2644775"/>
              <a:gd name="connsiteY3" fmla="*/ 371475 h 6858000"/>
              <a:gd name="connsiteX4" fmla="*/ 2171700 w 2644775"/>
              <a:gd name="connsiteY4" fmla="*/ 476250 h 6858000"/>
              <a:gd name="connsiteX5" fmla="*/ 1114425 w 2644775"/>
              <a:gd name="connsiteY5" fmla="*/ 476250 h 6858000"/>
              <a:gd name="connsiteX6" fmla="*/ 657225 w 2644775"/>
              <a:gd name="connsiteY6" fmla="*/ 590550 h 6858000"/>
              <a:gd name="connsiteX7" fmla="*/ 533400 w 2644775"/>
              <a:gd name="connsiteY7" fmla="*/ 1047750 h 6858000"/>
              <a:gd name="connsiteX8" fmla="*/ 533400 w 2644775"/>
              <a:gd name="connsiteY8" fmla="*/ 5810250 h 6858000"/>
              <a:gd name="connsiteX9" fmla="*/ 676275 w 2644775"/>
              <a:gd name="connsiteY9" fmla="*/ 6257925 h 6858000"/>
              <a:gd name="connsiteX10" fmla="*/ 1190625 w 2644775"/>
              <a:gd name="connsiteY10" fmla="*/ 6362700 h 6858000"/>
              <a:gd name="connsiteX11" fmla="*/ 2238375 w 2644775"/>
              <a:gd name="connsiteY11" fmla="*/ 6362700 h 6858000"/>
              <a:gd name="connsiteX12" fmla="*/ 2571750 w 2644775"/>
              <a:gd name="connsiteY12" fmla="*/ 6534150 h 6858000"/>
              <a:gd name="connsiteX13" fmla="*/ 2644775 w 2644775"/>
              <a:gd name="connsiteY13" fmla="*/ 6781800 h 6858000"/>
              <a:gd name="connsiteX14" fmla="*/ 2613025 w 2644775"/>
              <a:gd name="connsiteY14" fmla="*/ 6857999 h 6858000"/>
              <a:gd name="connsiteX15" fmla="*/ 0 w 2644775"/>
              <a:gd name="connsiteY15" fmla="*/ 6858000 h 6858000"/>
              <a:gd name="connsiteX16" fmla="*/ 0 w 2644775"/>
              <a:gd name="connsiteY16" fmla="*/ 0 h 6858000"/>
              <a:gd name="connsiteX0" fmla="*/ 0 w 3053821"/>
              <a:gd name="connsiteY0" fmla="*/ 0 h 6858000"/>
              <a:gd name="connsiteX1" fmla="*/ 2628900 w 3053821"/>
              <a:gd name="connsiteY1" fmla="*/ 0 h 6858000"/>
              <a:gd name="connsiteX2" fmla="*/ 2638425 w 3053821"/>
              <a:gd name="connsiteY2" fmla="*/ 114300 h 6858000"/>
              <a:gd name="connsiteX3" fmla="*/ 2514600 w 3053821"/>
              <a:gd name="connsiteY3" fmla="*/ 371475 h 6858000"/>
              <a:gd name="connsiteX4" fmla="*/ 2171700 w 3053821"/>
              <a:gd name="connsiteY4" fmla="*/ 476250 h 6858000"/>
              <a:gd name="connsiteX5" fmla="*/ 1114425 w 3053821"/>
              <a:gd name="connsiteY5" fmla="*/ 476250 h 6858000"/>
              <a:gd name="connsiteX6" fmla="*/ 657225 w 3053821"/>
              <a:gd name="connsiteY6" fmla="*/ 590550 h 6858000"/>
              <a:gd name="connsiteX7" fmla="*/ 533400 w 3053821"/>
              <a:gd name="connsiteY7" fmla="*/ 1047750 h 6858000"/>
              <a:gd name="connsiteX8" fmla="*/ 533400 w 3053821"/>
              <a:gd name="connsiteY8" fmla="*/ 5810250 h 6858000"/>
              <a:gd name="connsiteX9" fmla="*/ 676275 w 3053821"/>
              <a:gd name="connsiteY9" fmla="*/ 6257925 h 6858000"/>
              <a:gd name="connsiteX10" fmla="*/ 1190625 w 3053821"/>
              <a:gd name="connsiteY10" fmla="*/ 6362700 h 6858000"/>
              <a:gd name="connsiteX11" fmla="*/ 2238375 w 3053821"/>
              <a:gd name="connsiteY11" fmla="*/ 6362700 h 6858000"/>
              <a:gd name="connsiteX12" fmla="*/ 2571750 w 3053821"/>
              <a:gd name="connsiteY12" fmla="*/ 6534150 h 6858000"/>
              <a:gd name="connsiteX13" fmla="*/ 2644775 w 3053821"/>
              <a:gd name="connsiteY13" fmla="*/ 6781800 h 6858000"/>
              <a:gd name="connsiteX14" fmla="*/ 2613025 w 3053821"/>
              <a:gd name="connsiteY14" fmla="*/ 6857999 h 6858000"/>
              <a:gd name="connsiteX15" fmla="*/ 0 w 3053821"/>
              <a:gd name="connsiteY15" fmla="*/ 6858000 h 6858000"/>
              <a:gd name="connsiteX16" fmla="*/ 0 w 3053821"/>
              <a:gd name="connsiteY16" fmla="*/ 0 h 6858000"/>
              <a:gd name="connsiteX0" fmla="*/ 0 w 3053821"/>
              <a:gd name="connsiteY0" fmla="*/ 0 h 6858000"/>
              <a:gd name="connsiteX1" fmla="*/ 2628900 w 3053821"/>
              <a:gd name="connsiteY1" fmla="*/ 0 h 6858000"/>
              <a:gd name="connsiteX2" fmla="*/ 2638425 w 3053821"/>
              <a:gd name="connsiteY2" fmla="*/ 114300 h 6858000"/>
              <a:gd name="connsiteX3" fmla="*/ 2514600 w 3053821"/>
              <a:gd name="connsiteY3" fmla="*/ 371475 h 6858000"/>
              <a:gd name="connsiteX4" fmla="*/ 2171700 w 3053821"/>
              <a:gd name="connsiteY4" fmla="*/ 476250 h 6858000"/>
              <a:gd name="connsiteX5" fmla="*/ 1114425 w 3053821"/>
              <a:gd name="connsiteY5" fmla="*/ 476250 h 6858000"/>
              <a:gd name="connsiteX6" fmla="*/ 657225 w 3053821"/>
              <a:gd name="connsiteY6" fmla="*/ 590550 h 6858000"/>
              <a:gd name="connsiteX7" fmla="*/ 533400 w 3053821"/>
              <a:gd name="connsiteY7" fmla="*/ 1047750 h 6858000"/>
              <a:gd name="connsiteX8" fmla="*/ 533400 w 3053821"/>
              <a:gd name="connsiteY8" fmla="*/ 5810250 h 6858000"/>
              <a:gd name="connsiteX9" fmla="*/ 676275 w 3053821"/>
              <a:gd name="connsiteY9" fmla="*/ 6257925 h 6858000"/>
              <a:gd name="connsiteX10" fmla="*/ 1190625 w 3053821"/>
              <a:gd name="connsiteY10" fmla="*/ 6362700 h 6858000"/>
              <a:gd name="connsiteX11" fmla="*/ 2238375 w 3053821"/>
              <a:gd name="connsiteY11" fmla="*/ 6362700 h 6858000"/>
              <a:gd name="connsiteX12" fmla="*/ 2571750 w 3053821"/>
              <a:gd name="connsiteY12" fmla="*/ 6534150 h 6858000"/>
              <a:gd name="connsiteX13" fmla="*/ 2644775 w 3053821"/>
              <a:gd name="connsiteY13" fmla="*/ 6781800 h 6858000"/>
              <a:gd name="connsiteX14" fmla="*/ 2613025 w 3053821"/>
              <a:gd name="connsiteY14" fmla="*/ 6857999 h 6858000"/>
              <a:gd name="connsiteX15" fmla="*/ 0 w 3053821"/>
              <a:gd name="connsiteY15" fmla="*/ 6858000 h 6858000"/>
              <a:gd name="connsiteX16" fmla="*/ 0 w 3053821"/>
              <a:gd name="connsiteY16" fmla="*/ 0 h 6858000"/>
              <a:gd name="connsiteX0" fmla="*/ 0 w 2651654"/>
              <a:gd name="connsiteY0" fmla="*/ 0 h 6858000"/>
              <a:gd name="connsiteX1" fmla="*/ 2628900 w 2651654"/>
              <a:gd name="connsiteY1" fmla="*/ 0 h 6858000"/>
              <a:gd name="connsiteX2" fmla="*/ 2638425 w 2651654"/>
              <a:gd name="connsiteY2" fmla="*/ 114300 h 6858000"/>
              <a:gd name="connsiteX3" fmla="*/ 2514600 w 2651654"/>
              <a:gd name="connsiteY3" fmla="*/ 371475 h 6858000"/>
              <a:gd name="connsiteX4" fmla="*/ 2171700 w 2651654"/>
              <a:gd name="connsiteY4" fmla="*/ 476250 h 6858000"/>
              <a:gd name="connsiteX5" fmla="*/ 1114425 w 2651654"/>
              <a:gd name="connsiteY5" fmla="*/ 476250 h 6858000"/>
              <a:gd name="connsiteX6" fmla="*/ 657225 w 2651654"/>
              <a:gd name="connsiteY6" fmla="*/ 590550 h 6858000"/>
              <a:gd name="connsiteX7" fmla="*/ 533400 w 2651654"/>
              <a:gd name="connsiteY7" fmla="*/ 1047750 h 6858000"/>
              <a:gd name="connsiteX8" fmla="*/ 533400 w 2651654"/>
              <a:gd name="connsiteY8" fmla="*/ 5810250 h 6858000"/>
              <a:gd name="connsiteX9" fmla="*/ 676275 w 2651654"/>
              <a:gd name="connsiteY9" fmla="*/ 6257925 h 6858000"/>
              <a:gd name="connsiteX10" fmla="*/ 1190625 w 2651654"/>
              <a:gd name="connsiteY10" fmla="*/ 6362700 h 6858000"/>
              <a:gd name="connsiteX11" fmla="*/ 2238375 w 2651654"/>
              <a:gd name="connsiteY11" fmla="*/ 6362700 h 6858000"/>
              <a:gd name="connsiteX12" fmla="*/ 2571750 w 2651654"/>
              <a:gd name="connsiteY12" fmla="*/ 6534150 h 6858000"/>
              <a:gd name="connsiteX13" fmla="*/ 2644775 w 2651654"/>
              <a:gd name="connsiteY13" fmla="*/ 6781800 h 6858000"/>
              <a:gd name="connsiteX14" fmla="*/ 2613025 w 2651654"/>
              <a:gd name="connsiteY14" fmla="*/ 6857999 h 6858000"/>
              <a:gd name="connsiteX15" fmla="*/ 0 w 2651654"/>
              <a:gd name="connsiteY15" fmla="*/ 6858000 h 6858000"/>
              <a:gd name="connsiteX16" fmla="*/ 0 w 2651654"/>
              <a:gd name="connsiteY16" fmla="*/ 0 h 6858000"/>
              <a:gd name="connsiteX0" fmla="*/ 0 w 2645304"/>
              <a:gd name="connsiteY0" fmla="*/ 0 h 6858000"/>
              <a:gd name="connsiteX1" fmla="*/ 2628900 w 2645304"/>
              <a:gd name="connsiteY1" fmla="*/ 0 h 6858000"/>
              <a:gd name="connsiteX2" fmla="*/ 2638425 w 2645304"/>
              <a:gd name="connsiteY2" fmla="*/ 114300 h 6858000"/>
              <a:gd name="connsiteX3" fmla="*/ 2514600 w 2645304"/>
              <a:gd name="connsiteY3" fmla="*/ 371475 h 6858000"/>
              <a:gd name="connsiteX4" fmla="*/ 2171700 w 2645304"/>
              <a:gd name="connsiteY4" fmla="*/ 476250 h 6858000"/>
              <a:gd name="connsiteX5" fmla="*/ 1114425 w 2645304"/>
              <a:gd name="connsiteY5" fmla="*/ 476250 h 6858000"/>
              <a:gd name="connsiteX6" fmla="*/ 657225 w 2645304"/>
              <a:gd name="connsiteY6" fmla="*/ 590550 h 6858000"/>
              <a:gd name="connsiteX7" fmla="*/ 533400 w 2645304"/>
              <a:gd name="connsiteY7" fmla="*/ 1047750 h 6858000"/>
              <a:gd name="connsiteX8" fmla="*/ 533400 w 2645304"/>
              <a:gd name="connsiteY8" fmla="*/ 5810250 h 6858000"/>
              <a:gd name="connsiteX9" fmla="*/ 676275 w 2645304"/>
              <a:gd name="connsiteY9" fmla="*/ 6257925 h 6858000"/>
              <a:gd name="connsiteX10" fmla="*/ 1190625 w 2645304"/>
              <a:gd name="connsiteY10" fmla="*/ 6362700 h 6858000"/>
              <a:gd name="connsiteX11" fmla="*/ 2238375 w 2645304"/>
              <a:gd name="connsiteY11" fmla="*/ 6362700 h 6858000"/>
              <a:gd name="connsiteX12" fmla="*/ 2571750 w 2645304"/>
              <a:gd name="connsiteY12" fmla="*/ 6534150 h 6858000"/>
              <a:gd name="connsiteX13" fmla="*/ 2644775 w 2645304"/>
              <a:gd name="connsiteY13" fmla="*/ 6781800 h 6858000"/>
              <a:gd name="connsiteX14" fmla="*/ 2613025 w 2645304"/>
              <a:gd name="connsiteY14" fmla="*/ 6857999 h 6858000"/>
              <a:gd name="connsiteX15" fmla="*/ 0 w 2645304"/>
              <a:gd name="connsiteY15" fmla="*/ 6858000 h 6858000"/>
              <a:gd name="connsiteX16" fmla="*/ 0 w 2645304"/>
              <a:gd name="connsiteY16" fmla="*/ 0 h 6858000"/>
              <a:gd name="connsiteX0" fmla="*/ 0 w 2645304"/>
              <a:gd name="connsiteY0" fmla="*/ 0 h 6858000"/>
              <a:gd name="connsiteX1" fmla="*/ 2628900 w 2645304"/>
              <a:gd name="connsiteY1" fmla="*/ 0 h 6858000"/>
              <a:gd name="connsiteX2" fmla="*/ 2638425 w 2645304"/>
              <a:gd name="connsiteY2" fmla="*/ 114300 h 6858000"/>
              <a:gd name="connsiteX3" fmla="*/ 2514600 w 2645304"/>
              <a:gd name="connsiteY3" fmla="*/ 371475 h 6858000"/>
              <a:gd name="connsiteX4" fmla="*/ 2171700 w 2645304"/>
              <a:gd name="connsiteY4" fmla="*/ 476250 h 6858000"/>
              <a:gd name="connsiteX5" fmla="*/ 1114425 w 2645304"/>
              <a:gd name="connsiteY5" fmla="*/ 476250 h 6858000"/>
              <a:gd name="connsiteX6" fmla="*/ 657225 w 2645304"/>
              <a:gd name="connsiteY6" fmla="*/ 590550 h 6858000"/>
              <a:gd name="connsiteX7" fmla="*/ 533400 w 2645304"/>
              <a:gd name="connsiteY7" fmla="*/ 1047750 h 6858000"/>
              <a:gd name="connsiteX8" fmla="*/ 533400 w 2645304"/>
              <a:gd name="connsiteY8" fmla="*/ 5810250 h 6858000"/>
              <a:gd name="connsiteX9" fmla="*/ 676275 w 2645304"/>
              <a:gd name="connsiteY9" fmla="*/ 6257925 h 6858000"/>
              <a:gd name="connsiteX10" fmla="*/ 1190625 w 2645304"/>
              <a:gd name="connsiteY10" fmla="*/ 6362700 h 6858000"/>
              <a:gd name="connsiteX11" fmla="*/ 2238375 w 2645304"/>
              <a:gd name="connsiteY11" fmla="*/ 6362700 h 6858000"/>
              <a:gd name="connsiteX12" fmla="*/ 2571750 w 2645304"/>
              <a:gd name="connsiteY12" fmla="*/ 6534150 h 6858000"/>
              <a:gd name="connsiteX13" fmla="*/ 2644775 w 2645304"/>
              <a:gd name="connsiteY13" fmla="*/ 6781800 h 6858000"/>
              <a:gd name="connsiteX14" fmla="*/ 2613025 w 2645304"/>
              <a:gd name="connsiteY14" fmla="*/ 6857999 h 6858000"/>
              <a:gd name="connsiteX15" fmla="*/ 0 w 2645304"/>
              <a:gd name="connsiteY15" fmla="*/ 6858000 h 6858000"/>
              <a:gd name="connsiteX16" fmla="*/ 0 w 2645304"/>
              <a:gd name="connsiteY16" fmla="*/ 0 h 6858000"/>
              <a:gd name="connsiteX0" fmla="*/ 0 w 2645304"/>
              <a:gd name="connsiteY0" fmla="*/ 0 h 6858000"/>
              <a:gd name="connsiteX1" fmla="*/ 2628900 w 2645304"/>
              <a:gd name="connsiteY1" fmla="*/ 0 h 6858000"/>
              <a:gd name="connsiteX2" fmla="*/ 2638425 w 2645304"/>
              <a:gd name="connsiteY2" fmla="*/ 114300 h 6858000"/>
              <a:gd name="connsiteX3" fmla="*/ 2514600 w 2645304"/>
              <a:gd name="connsiteY3" fmla="*/ 371475 h 6858000"/>
              <a:gd name="connsiteX4" fmla="*/ 2171700 w 2645304"/>
              <a:gd name="connsiteY4" fmla="*/ 476250 h 6858000"/>
              <a:gd name="connsiteX5" fmla="*/ 1114425 w 2645304"/>
              <a:gd name="connsiteY5" fmla="*/ 476250 h 6858000"/>
              <a:gd name="connsiteX6" fmla="*/ 657225 w 2645304"/>
              <a:gd name="connsiteY6" fmla="*/ 590550 h 6858000"/>
              <a:gd name="connsiteX7" fmla="*/ 533400 w 2645304"/>
              <a:gd name="connsiteY7" fmla="*/ 1047750 h 6858000"/>
              <a:gd name="connsiteX8" fmla="*/ 533400 w 2645304"/>
              <a:gd name="connsiteY8" fmla="*/ 5810250 h 6858000"/>
              <a:gd name="connsiteX9" fmla="*/ 676275 w 2645304"/>
              <a:gd name="connsiteY9" fmla="*/ 6257925 h 6858000"/>
              <a:gd name="connsiteX10" fmla="*/ 1190625 w 2645304"/>
              <a:gd name="connsiteY10" fmla="*/ 6362700 h 6858000"/>
              <a:gd name="connsiteX11" fmla="*/ 2238375 w 2645304"/>
              <a:gd name="connsiteY11" fmla="*/ 6362700 h 6858000"/>
              <a:gd name="connsiteX12" fmla="*/ 2571750 w 2645304"/>
              <a:gd name="connsiteY12" fmla="*/ 6534150 h 6858000"/>
              <a:gd name="connsiteX13" fmla="*/ 2644775 w 2645304"/>
              <a:gd name="connsiteY13" fmla="*/ 6781800 h 6858000"/>
              <a:gd name="connsiteX14" fmla="*/ 2613025 w 2645304"/>
              <a:gd name="connsiteY14" fmla="*/ 6857999 h 6858000"/>
              <a:gd name="connsiteX15" fmla="*/ 0 w 2645304"/>
              <a:gd name="connsiteY15" fmla="*/ 6858000 h 6858000"/>
              <a:gd name="connsiteX16" fmla="*/ 0 w 2645304"/>
              <a:gd name="connsiteY16" fmla="*/ 0 h 6858000"/>
              <a:gd name="connsiteX0" fmla="*/ 0 w 2645304"/>
              <a:gd name="connsiteY0" fmla="*/ 0 h 6858000"/>
              <a:gd name="connsiteX1" fmla="*/ 2628900 w 2645304"/>
              <a:gd name="connsiteY1" fmla="*/ 0 h 6858000"/>
              <a:gd name="connsiteX2" fmla="*/ 2638425 w 2645304"/>
              <a:gd name="connsiteY2" fmla="*/ 114300 h 6858000"/>
              <a:gd name="connsiteX3" fmla="*/ 2514600 w 2645304"/>
              <a:gd name="connsiteY3" fmla="*/ 371475 h 6858000"/>
              <a:gd name="connsiteX4" fmla="*/ 2171700 w 2645304"/>
              <a:gd name="connsiteY4" fmla="*/ 476250 h 6858000"/>
              <a:gd name="connsiteX5" fmla="*/ 1114425 w 2645304"/>
              <a:gd name="connsiteY5" fmla="*/ 476250 h 6858000"/>
              <a:gd name="connsiteX6" fmla="*/ 657225 w 2645304"/>
              <a:gd name="connsiteY6" fmla="*/ 590550 h 6858000"/>
              <a:gd name="connsiteX7" fmla="*/ 533400 w 2645304"/>
              <a:gd name="connsiteY7" fmla="*/ 1047750 h 6858000"/>
              <a:gd name="connsiteX8" fmla="*/ 533400 w 2645304"/>
              <a:gd name="connsiteY8" fmla="*/ 5810250 h 6858000"/>
              <a:gd name="connsiteX9" fmla="*/ 676275 w 2645304"/>
              <a:gd name="connsiteY9" fmla="*/ 6257925 h 6858000"/>
              <a:gd name="connsiteX10" fmla="*/ 1190625 w 2645304"/>
              <a:gd name="connsiteY10" fmla="*/ 6362700 h 6858000"/>
              <a:gd name="connsiteX11" fmla="*/ 2238375 w 2645304"/>
              <a:gd name="connsiteY11" fmla="*/ 6362700 h 6858000"/>
              <a:gd name="connsiteX12" fmla="*/ 2571750 w 2645304"/>
              <a:gd name="connsiteY12" fmla="*/ 6534150 h 6858000"/>
              <a:gd name="connsiteX13" fmla="*/ 2644775 w 2645304"/>
              <a:gd name="connsiteY13" fmla="*/ 6781800 h 6858000"/>
              <a:gd name="connsiteX14" fmla="*/ 2613025 w 2645304"/>
              <a:gd name="connsiteY14" fmla="*/ 6857999 h 6858000"/>
              <a:gd name="connsiteX15" fmla="*/ 0 w 2645304"/>
              <a:gd name="connsiteY15" fmla="*/ 6858000 h 6858000"/>
              <a:gd name="connsiteX16" fmla="*/ 0 w 2645304"/>
              <a:gd name="connsiteY16" fmla="*/ 0 h 6858000"/>
              <a:gd name="connsiteX0" fmla="*/ 0 w 2648479"/>
              <a:gd name="connsiteY0" fmla="*/ 0 h 6858000"/>
              <a:gd name="connsiteX1" fmla="*/ 2628900 w 2648479"/>
              <a:gd name="connsiteY1" fmla="*/ 0 h 6858000"/>
              <a:gd name="connsiteX2" fmla="*/ 2638425 w 2648479"/>
              <a:gd name="connsiteY2" fmla="*/ 114300 h 6858000"/>
              <a:gd name="connsiteX3" fmla="*/ 2514600 w 2648479"/>
              <a:gd name="connsiteY3" fmla="*/ 371475 h 6858000"/>
              <a:gd name="connsiteX4" fmla="*/ 2171700 w 2648479"/>
              <a:gd name="connsiteY4" fmla="*/ 476250 h 6858000"/>
              <a:gd name="connsiteX5" fmla="*/ 1114425 w 2648479"/>
              <a:gd name="connsiteY5" fmla="*/ 476250 h 6858000"/>
              <a:gd name="connsiteX6" fmla="*/ 657225 w 2648479"/>
              <a:gd name="connsiteY6" fmla="*/ 590550 h 6858000"/>
              <a:gd name="connsiteX7" fmla="*/ 533400 w 2648479"/>
              <a:gd name="connsiteY7" fmla="*/ 1047750 h 6858000"/>
              <a:gd name="connsiteX8" fmla="*/ 533400 w 2648479"/>
              <a:gd name="connsiteY8" fmla="*/ 5810250 h 6858000"/>
              <a:gd name="connsiteX9" fmla="*/ 676275 w 2648479"/>
              <a:gd name="connsiteY9" fmla="*/ 6257925 h 6858000"/>
              <a:gd name="connsiteX10" fmla="*/ 1190625 w 2648479"/>
              <a:gd name="connsiteY10" fmla="*/ 6362700 h 6858000"/>
              <a:gd name="connsiteX11" fmla="*/ 2238375 w 2648479"/>
              <a:gd name="connsiteY11" fmla="*/ 6362700 h 6858000"/>
              <a:gd name="connsiteX12" fmla="*/ 2571750 w 2648479"/>
              <a:gd name="connsiteY12" fmla="*/ 6534150 h 6858000"/>
              <a:gd name="connsiteX13" fmla="*/ 2647950 w 2648479"/>
              <a:gd name="connsiteY13" fmla="*/ 6737350 h 6858000"/>
              <a:gd name="connsiteX14" fmla="*/ 2613025 w 2648479"/>
              <a:gd name="connsiteY14" fmla="*/ 6857999 h 6858000"/>
              <a:gd name="connsiteX15" fmla="*/ 0 w 2648479"/>
              <a:gd name="connsiteY15" fmla="*/ 6858000 h 6858000"/>
              <a:gd name="connsiteX16" fmla="*/ 0 w 2648479"/>
              <a:gd name="connsiteY16" fmla="*/ 0 h 6858000"/>
              <a:gd name="connsiteX0" fmla="*/ 0 w 2657475"/>
              <a:gd name="connsiteY0" fmla="*/ 0 h 6858000"/>
              <a:gd name="connsiteX1" fmla="*/ 2628900 w 2657475"/>
              <a:gd name="connsiteY1" fmla="*/ 0 h 6858000"/>
              <a:gd name="connsiteX2" fmla="*/ 2638425 w 2657475"/>
              <a:gd name="connsiteY2" fmla="*/ 114300 h 6858000"/>
              <a:gd name="connsiteX3" fmla="*/ 2514600 w 2657475"/>
              <a:gd name="connsiteY3" fmla="*/ 371475 h 6858000"/>
              <a:gd name="connsiteX4" fmla="*/ 2171700 w 2657475"/>
              <a:gd name="connsiteY4" fmla="*/ 476250 h 6858000"/>
              <a:gd name="connsiteX5" fmla="*/ 1114425 w 2657475"/>
              <a:gd name="connsiteY5" fmla="*/ 476250 h 6858000"/>
              <a:gd name="connsiteX6" fmla="*/ 657225 w 2657475"/>
              <a:gd name="connsiteY6" fmla="*/ 590550 h 6858000"/>
              <a:gd name="connsiteX7" fmla="*/ 533400 w 2657475"/>
              <a:gd name="connsiteY7" fmla="*/ 1047750 h 6858000"/>
              <a:gd name="connsiteX8" fmla="*/ 533400 w 2657475"/>
              <a:gd name="connsiteY8" fmla="*/ 5810250 h 6858000"/>
              <a:gd name="connsiteX9" fmla="*/ 676275 w 2657475"/>
              <a:gd name="connsiteY9" fmla="*/ 6257925 h 6858000"/>
              <a:gd name="connsiteX10" fmla="*/ 1190625 w 2657475"/>
              <a:gd name="connsiteY10" fmla="*/ 6362700 h 6858000"/>
              <a:gd name="connsiteX11" fmla="*/ 2238375 w 2657475"/>
              <a:gd name="connsiteY11" fmla="*/ 6362700 h 6858000"/>
              <a:gd name="connsiteX12" fmla="*/ 2571750 w 2657475"/>
              <a:gd name="connsiteY12" fmla="*/ 6534150 h 6858000"/>
              <a:gd name="connsiteX13" fmla="*/ 2647950 w 2657475"/>
              <a:gd name="connsiteY13" fmla="*/ 6737350 h 6858000"/>
              <a:gd name="connsiteX14" fmla="*/ 2628900 w 2657475"/>
              <a:gd name="connsiteY14" fmla="*/ 6857999 h 6858000"/>
              <a:gd name="connsiteX15" fmla="*/ 0 w 2657475"/>
              <a:gd name="connsiteY15" fmla="*/ 6858000 h 6858000"/>
              <a:gd name="connsiteX16" fmla="*/ 0 w 2657475"/>
              <a:gd name="connsiteY16" fmla="*/ 0 h 6858000"/>
              <a:gd name="connsiteX0" fmla="*/ 0 w 2654829"/>
              <a:gd name="connsiteY0" fmla="*/ 0 h 6858000"/>
              <a:gd name="connsiteX1" fmla="*/ 2628900 w 2654829"/>
              <a:gd name="connsiteY1" fmla="*/ 0 h 6858000"/>
              <a:gd name="connsiteX2" fmla="*/ 2638425 w 2654829"/>
              <a:gd name="connsiteY2" fmla="*/ 114300 h 6858000"/>
              <a:gd name="connsiteX3" fmla="*/ 2514600 w 2654829"/>
              <a:gd name="connsiteY3" fmla="*/ 371475 h 6858000"/>
              <a:gd name="connsiteX4" fmla="*/ 2171700 w 2654829"/>
              <a:gd name="connsiteY4" fmla="*/ 476250 h 6858000"/>
              <a:gd name="connsiteX5" fmla="*/ 1114425 w 2654829"/>
              <a:gd name="connsiteY5" fmla="*/ 476250 h 6858000"/>
              <a:gd name="connsiteX6" fmla="*/ 657225 w 2654829"/>
              <a:gd name="connsiteY6" fmla="*/ 590550 h 6858000"/>
              <a:gd name="connsiteX7" fmla="*/ 533400 w 2654829"/>
              <a:gd name="connsiteY7" fmla="*/ 1047750 h 6858000"/>
              <a:gd name="connsiteX8" fmla="*/ 533400 w 2654829"/>
              <a:gd name="connsiteY8" fmla="*/ 5810250 h 6858000"/>
              <a:gd name="connsiteX9" fmla="*/ 676275 w 2654829"/>
              <a:gd name="connsiteY9" fmla="*/ 6257925 h 6858000"/>
              <a:gd name="connsiteX10" fmla="*/ 1190625 w 2654829"/>
              <a:gd name="connsiteY10" fmla="*/ 6362700 h 6858000"/>
              <a:gd name="connsiteX11" fmla="*/ 2238375 w 2654829"/>
              <a:gd name="connsiteY11" fmla="*/ 6362700 h 6858000"/>
              <a:gd name="connsiteX12" fmla="*/ 2571750 w 2654829"/>
              <a:gd name="connsiteY12" fmla="*/ 6534150 h 6858000"/>
              <a:gd name="connsiteX13" fmla="*/ 2647950 w 2654829"/>
              <a:gd name="connsiteY13" fmla="*/ 6737350 h 6858000"/>
              <a:gd name="connsiteX14" fmla="*/ 2613025 w 2654829"/>
              <a:gd name="connsiteY14" fmla="*/ 6857999 h 6858000"/>
              <a:gd name="connsiteX15" fmla="*/ 0 w 2654829"/>
              <a:gd name="connsiteY15" fmla="*/ 6858000 h 6858000"/>
              <a:gd name="connsiteX16" fmla="*/ 0 w 2654829"/>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0596"/>
              <a:gd name="connsiteY0" fmla="*/ 0 h 6858000"/>
              <a:gd name="connsiteX1" fmla="*/ 2628900 w 2650596"/>
              <a:gd name="connsiteY1" fmla="*/ 0 h 6858000"/>
              <a:gd name="connsiteX2" fmla="*/ 2638425 w 2650596"/>
              <a:gd name="connsiteY2" fmla="*/ 114300 h 6858000"/>
              <a:gd name="connsiteX3" fmla="*/ 2514600 w 2650596"/>
              <a:gd name="connsiteY3" fmla="*/ 371475 h 6858000"/>
              <a:gd name="connsiteX4" fmla="*/ 2171700 w 2650596"/>
              <a:gd name="connsiteY4" fmla="*/ 476250 h 6858000"/>
              <a:gd name="connsiteX5" fmla="*/ 1114425 w 2650596"/>
              <a:gd name="connsiteY5" fmla="*/ 476250 h 6858000"/>
              <a:gd name="connsiteX6" fmla="*/ 657225 w 2650596"/>
              <a:gd name="connsiteY6" fmla="*/ 590550 h 6858000"/>
              <a:gd name="connsiteX7" fmla="*/ 533400 w 2650596"/>
              <a:gd name="connsiteY7" fmla="*/ 1047750 h 6858000"/>
              <a:gd name="connsiteX8" fmla="*/ 533400 w 2650596"/>
              <a:gd name="connsiteY8" fmla="*/ 5810250 h 6858000"/>
              <a:gd name="connsiteX9" fmla="*/ 676275 w 2650596"/>
              <a:gd name="connsiteY9" fmla="*/ 6257925 h 6858000"/>
              <a:gd name="connsiteX10" fmla="*/ 1190625 w 2650596"/>
              <a:gd name="connsiteY10" fmla="*/ 6362700 h 6858000"/>
              <a:gd name="connsiteX11" fmla="*/ 2238375 w 2650596"/>
              <a:gd name="connsiteY11" fmla="*/ 6362700 h 6858000"/>
              <a:gd name="connsiteX12" fmla="*/ 2571750 w 2650596"/>
              <a:gd name="connsiteY12" fmla="*/ 6534150 h 6858000"/>
              <a:gd name="connsiteX13" fmla="*/ 2647950 w 2650596"/>
              <a:gd name="connsiteY13" fmla="*/ 6737350 h 6858000"/>
              <a:gd name="connsiteX14" fmla="*/ 2625725 w 2650596"/>
              <a:gd name="connsiteY14" fmla="*/ 6857999 h 6858000"/>
              <a:gd name="connsiteX15" fmla="*/ 0 w 2650596"/>
              <a:gd name="connsiteY15" fmla="*/ 6858000 h 6858000"/>
              <a:gd name="connsiteX16" fmla="*/ 0 w 2650596"/>
              <a:gd name="connsiteY16" fmla="*/ 0 h 6858000"/>
              <a:gd name="connsiteX0" fmla="*/ 0 w 2650596"/>
              <a:gd name="connsiteY0" fmla="*/ 0 h 6858000"/>
              <a:gd name="connsiteX1" fmla="*/ 2628900 w 2650596"/>
              <a:gd name="connsiteY1" fmla="*/ 0 h 6858000"/>
              <a:gd name="connsiteX2" fmla="*/ 2638425 w 2650596"/>
              <a:gd name="connsiteY2" fmla="*/ 114300 h 6858000"/>
              <a:gd name="connsiteX3" fmla="*/ 2514600 w 2650596"/>
              <a:gd name="connsiteY3" fmla="*/ 371475 h 6858000"/>
              <a:gd name="connsiteX4" fmla="*/ 2171700 w 2650596"/>
              <a:gd name="connsiteY4" fmla="*/ 476250 h 6858000"/>
              <a:gd name="connsiteX5" fmla="*/ 1114425 w 2650596"/>
              <a:gd name="connsiteY5" fmla="*/ 476250 h 6858000"/>
              <a:gd name="connsiteX6" fmla="*/ 657225 w 2650596"/>
              <a:gd name="connsiteY6" fmla="*/ 590550 h 6858000"/>
              <a:gd name="connsiteX7" fmla="*/ 533400 w 2650596"/>
              <a:gd name="connsiteY7" fmla="*/ 1047750 h 6858000"/>
              <a:gd name="connsiteX8" fmla="*/ 533400 w 2650596"/>
              <a:gd name="connsiteY8" fmla="*/ 5810250 h 6858000"/>
              <a:gd name="connsiteX9" fmla="*/ 676275 w 2650596"/>
              <a:gd name="connsiteY9" fmla="*/ 6257925 h 6858000"/>
              <a:gd name="connsiteX10" fmla="*/ 1190625 w 2650596"/>
              <a:gd name="connsiteY10" fmla="*/ 6362700 h 6858000"/>
              <a:gd name="connsiteX11" fmla="*/ 2238375 w 2650596"/>
              <a:gd name="connsiteY11" fmla="*/ 6362700 h 6858000"/>
              <a:gd name="connsiteX12" fmla="*/ 2571750 w 2650596"/>
              <a:gd name="connsiteY12" fmla="*/ 6534150 h 6858000"/>
              <a:gd name="connsiteX13" fmla="*/ 2647950 w 2650596"/>
              <a:gd name="connsiteY13" fmla="*/ 6737350 h 6858000"/>
              <a:gd name="connsiteX14" fmla="*/ 2625725 w 2650596"/>
              <a:gd name="connsiteY14" fmla="*/ 6857999 h 6858000"/>
              <a:gd name="connsiteX15" fmla="*/ 0 w 2650596"/>
              <a:gd name="connsiteY15" fmla="*/ 6858000 h 6858000"/>
              <a:gd name="connsiteX16" fmla="*/ 0 w 2650596"/>
              <a:gd name="connsiteY16" fmla="*/ 0 h 6858000"/>
              <a:gd name="connsiteX0" fmla="*/ 0 w 3054350"/>
              <a:gd name="connsiteY0" fmla="*/ 0 h 6858000"/>
              <a:gd name="connsiteX1" fmla="*/ 2628900 w 3054350"/>
              <a:gd name="connsiteY1" fmla="*/ 0 h 6858000"/>
              <a:gd name="connsiteX2" fmla="*/ 2638425 w 3054350"/>
              <a:gd name="connsiteY2" fmla="*/ 114300 h 6858000"/>
              <a:gd name="connsiteX3" fmla="*/ 2514600 w 3054350"/>
              <a:gd name="connsiteY3" fmla="*/ 371475 h 6858000"/>
              <a:gd name="connsiteX4" fmla="*/ 2171700 w 3054350"/>
              <a:gd name="connsiteY4" fmla="*/ 476250 h 6858000"/>
              <a:gd name="connsiteX5" fmla="*/ 1114425 w 3054350"/>
              <a:gd name="connsiteY5" fmla="*/ 476250 h 6858000"/>
              <a:gd name="connsiteX6" fmla="*/ 657225 w 3054350"/>
              <a:gd name="connsiteY6" fmla="*/ 590550 h 6858000"/>
              <a:gd name="connsiteX7" fmla="*/ 533400 w 3054350"/>
              <a:gd name="connsiteY7" fmla="*/ 1047750 h 6858000"/>
              <a:gd name="connsiteX8" fmla="*/ 533400 w 3054350"/>
              <a:gd name="connsiteY8" fmla="*/ 5810250 h 6858000"/>
              <a:gd name="connsiteX9" fmla="*/ 676275 w 3054350"/>
              <a:gd name="connsiteY9" fmla="*/ 6257925 h 6858000"/>
              <a:gd name="connsiteX10" fmla="*/ 1190625 w 3054350"/>
              <a:gd name="connsiteY10" fmla="*/ 6362700 h 6858000"/>
              <a:gd name="connsiteX11" fmla="*/ 2238375 w 3054350"/>
              <a:gd name="connsiteY11" fmla="*/ 6362700 h 6858000"/>
              <a:gd name="connsiteX12" fmla="*/ 2571750 w 3054350"/>
              <a:gd name="connsiteY12" fmla="*/ 6534150 h 6858000"/>
              <a:gd name="connsiteX13" fmla="*/ 2625725 w 3054350"/>
              <a:gd name="connsiteY13" fmla="*/ 6857999 h 6858000"/>
              <a:gd name="connsiteX14" fmla="*/ 0 w 3054350"/>
              <a:gd name="connsiteY14" fmla="*/ 6858000 h 6858000"/>
              <a:gd name="connsiteX15" fmla="*/ 0 w 3054350"/>
              <a:gd name="connsiteY15" fmla="*/ 0 h 6858000"/>
              <a:gd name="connsiteX0" fmla="*/ 0 w 2651125"/>
              <a:gd name="connsiteY0" fmla="*/ 0 h 6858000"/>
              <a:gd name="connsiteX1" fmla="*/ 2628900 w 2651125"/>
              <a:gd name="connsiteY1" fmla="*/ 0 h 6858000"/>
              <a:gd name="connsiteX2" fmla="*/ 2638425 w 2651125"/>
              <a:gd name="connsiteY2" fmla="*/ 114300 h 6858000"/>
              <a:gd name="connsiteX3" fmla="*/ 2514600 w 2651125"/>
              <a:gd name="connsiteY3" fmla="*/ 371475 h 6858000"/>
              <a:gd name="connsiteX4" fmla="*/ 2171700 w 2651125"/>
              <a:gd name="connsiteY4" fmla="*/ 476250 h 6858000"/>
              <a:gd name="connsiteX5" fmla="*/ 1114425 w 2651125"/>
              <a:gd name="connsiteY5" fmla="*/ 476250 h 6858000"/>
              <a:gd name="connsiteX6" fmla="*/ 657225 w 2651125"/>
              <a:gd name="connsiteY6" fmla="*/ 590550 h 6858000"/>
              <a:gd name="connsiteX7" fmla="*/ 533400 w 2651125"/>
              <a:gd name="connsiteY7" fmla="*/ 1047750 h 6858000"/>
              <a:gd name="connsiteX8" fmla="*/ 533400 w 2651125"/>
              <a:gd name="connsiteY8" fmla="*/ 5810250 h 6858000"/>
              <a:gd name="connsiteX9" fmla="*/ 676275 w 2651125"/>
              <a:gd name="connsiteY9" fmla="*/ 6257925 h 6858000"/>
              <a:gd name="connsiteX10" fmla="*/ 1190625 w 2651125"/>
              <a:gd name="connsiteY10" fmla="*/ 6362700 h 6858000"/>
              <a:gd name="connsiteX11" fmla="*/ 2238375 w 2651125"/>
              <a:gd name="connsiteY11" fmla="*/ 6362700 h 6858000"/>
              <a:gd name="connsiteX12" fmla="*/ 2571750 w 2651125"/>
              <a:gd name="connsiteY12" fmla="*/ 6534150 h 6858000"/>
              <a:gd name="connsiteX13" fmla="*/ 2625725 w 2651125"/>
              <a:gd name="connsiteY13" fmla="*/ 6857999 h 6858000"/>
              <a:gd name="connsiteX14" fmla="*/ 0 w 2651125"/>
              <a:gd name="connsiteY14" fmla="*/ 6858000 h 6858000"/>
              <a:gd name="connsiteX15" fmla="*/ 0 w 26511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514600 w 2663825"/>
              <a:gd name="connsiteY2" fmla="*/ 371475 h 6858000"/>
              <a:gd name="connsiteX3" fmla="*/ 2171700 w 2663825"/>
              <a:gd name="connsiteY3" fmla="*/ 476250 h 6858000"/>
              <a:gd name="connsiteX4" fmla="*/ 1114425 w 2663825"/>
              <a:gd name="connsiteY4" fmla="*/ 476250 h 6858000"/>
              <a:gd name="connsiteX5" fmla="*/ 663575 w 2663825"/>
              <a:gd name="connsiteY5" fmla="*/ 606425 h 6858000"/>
              <a:gd name="connsiteX6" fmla="*/ 542925 w 2663825"/>
              <a:gd name="connsiteY6" fmla="*/ 1047750 h 6858000"/>
              <a:gd name="connsiteX7" fmla="*/ 542925 w 2663825"/>
              <a:gd name="connsiteY7" fmla="*/ 5797550 h 6858000"/>
              <a:gd name="connsiteX8" fmla="*/ 685800 w 2663825"/>
              <a:gd name="connsiteY8" fmla="*/ 6254750 h 6858000"/>
              <a:gd name="connsiteX9" fmla="*/ 1190625 w 2663825"/>
              <a:gd name="connsiteY9" fmla="*/ 6362700 h 6858000"/>
              <a:gd name="connsiteX10" fmla="*/ 2238375 w 2663825"/>
              <a:gd name="connsiteY10" fmla="*/ 6362700 h 6858000"/>
              <a:gd name="connsiteX11" fmla="*/ 2571750 w 2663825"/>
              <a:gd name="connsiteY11" fmla="*/ 6534150 h 6858000"/>
              <a:gd name="connsiteX12" fmla="*/ 2625725 w 2663825"/>
              <a:gd name="connsiteY12" fmla="*/ 6857999 h 6858000"/>
              <a:gd name="connsiteX13" fmla="*/ 0 w 2663825"/>
              <a:gd name="connsiteY13" fmla="*/ 6858000 h 6858000"/>
              <a:gd name="connsiteX14" fmla="*/ 0 w 2663825"/>
              <a:gd name="connsiteY14" fmla="*/ 0 h 6858000"/>
              <a:gd name="connsiteX0" fmla="*/ 0 w 2667000"/>
              <a:gd name="connsiteY0" fmla="*/ 0 h 6858000"/>
              <a:gd name="connsiteX1" fmla="*/ 2628900 w 2667000"/>
              <a:gd name="connsiteY1" fmla="*/ 0 h 6858000"/>
              <a:gd name="connsiteX2" fmla="*/ 2514600 w 2667000"/>
              <a:gd name="connsiteY2" fmla="*/ 371475 h 6858000"/>
              <a:gd name="connsiteX3" fmla="*/ 2171700 w 2667000"/>
              <a:gd name="connsiteY3" fmla="*/ 476250 h 6858000"/>
              <a:gd name="connsiteX4" fmla="*/ 1114425 w 2667000"/>
              <a:gd name="connsiteY4" fmla="*/ 476250 h 6858000"/>
              <a:gd name="connsiteX5" fmla="*/ 663575 w 2667000"/>
              <a:gd name="connsiteY5" fmla="*/ 606425 h 6858000"/>
              <a:gd name="connsiteX6" fmla="*/ 542925 w 2667000"/>
              <a:gd name="connsiteY6" fmla="*/ 1047750 h 6858000"/>
              <a:gd name="connsiteX7" fmla="*/ 542925 w 2667000"/>
              <a:gd name="connsiteY7" fmla="*/ 5797550 h 6858000"/>
              <a:gd name="connsiteX8" fmla="*/ 685800 w 2667000"/>
              <a:gd name="connsiteY8" fmla="*/ 6254750 h 6858000"/>
              <a:gd name="connsiteX9" fmla="*/ 1190625 w 2667000"/>
              <a:gd name="connsiteY9" fmla="*/ 6362700 h 6858000"/>
              <a:gd name="connsiteX10" fmla="*/ 2238375 w 2667000"/>
              <a:gd name="connsiteY10" fmla="*/ 6362700 h 6858000"/>
              <a:gd name="connsiteX11" fmla="*/ 2571750 w 2667000"/>
              <a:gd name="connsiteY11" fmla="*/ 6534150 h 6858000"/>
              <a:gd name="connsiteX12" fmla="*/ 2625725 w 2667000"/>
              <a:gd name="connsiteY12" fmla="*/ 6857999 h 6858000"/>
              <a:gd name="connsiteX13" fmla="*/ 0 w 2667000"/>
              <a:gd name="connsiteY13" fmla="*/ 6858000 h 6858000"/>
              <a:gd name="connsiteX14" fmla="*/ 0 w 2667000"/>
              <a:gd name="connsiteY14" fmla="*/ 0 h 6858000"/>
              <a:gd name="connsiteX0" fmla="*/ 0 w 2667000"/>
              <a:gd name="connsiteY0" fmla="*/ 0 h 6858000"/>
              <a:gd name="connsiteX1" fmla="*/ 2628900 w 2667000"/>
              <a:gd name="connsiteY1" fmla="*/ 0 h 6858000"/>
              <a:gd name="connsiteX2" fmla="*/ 2514600 w 2667000"/>
              <a:gd name="connsiteY2" fmla="*/ 371475 h 6858000"/>
              <a:gd name="connsiteX3" fmla="*/ 2171700 w 2667000"/>
              <a:gd name="connsiteY3" fmla="*/ 476250 h 6858000"/>
              <a:gd name="connsiteX4" fmla="*/ 1114425 w 2667000"/>
              <a:gd name="connsiteY4" fmla="*/ 476250 h 6858000"/>
              <a:gd name="connsiteX5" fmla="*/ 663575 w 2667000"/>
              <a:gd name="connsiteY5" fmla="*/ 606425 h 6858000"/>
              <a:gd name="connsiteX6" fmla="*/ 542925 w 2667000"/>
              <a:gd name="connsiteY6" fmla="*/ 1047750 h 6858000"/>
              <a:gd name="connsiteX7" fmla="*/ 542925 w 2667000"/>
              <a:gd name="connsiteY7" fmla="*/ 5797550 h 6858000"/>
              <a:gd name="connsiteX8" fmla="*/ 685800 w 2667000"/>
              <a:gd name="connsiteY8" fmla="*/ 6254750 h 6858000"/>
              <a:gd name="connsiteX9" fmla="*/ 1190625 w 2667000"/>
              <a:gd name="connsiteY9" fmla="*/ 6362700 h 6858000"/>
              <a:gd name="connsiteX10" fmla="*/ 2238375 w 2667000"/>
              <a:gd name="connsiteY10" fmla="*/ 6362700 h 6858000"/>
              <a:gd name="connsiteX11" fmla="*/ 2571750 w 2667000"/>
              <a:gd name="connsiteY11" fmla="*/ 6534150 h 6858000"/>
              <a:gd name="connsiteX12" fmla="*/ 2625725 w 2667000"/>
              <a:gd name="connsiteY12" fmla="*/ 6857999 h 6858000"/>
              <a:gd name="connsiteX13" fmla="*/ 0 w 2667000"/>
              <a:gd name="connsiteY13" fmla="*/ 6858000 h 6858000"/>
              <a:gd name="connsiteX14" fmla="*/ 0 w 2667000"/>
              <a:gd name="connsiteY14" fmla="*/ 0 h 6858000"/>
              <a:gd name="connsiteX0" fmla="*/ 0 w 2667000"/>
              <a:gd name="connsiteY0" fmla="*/ 0 h 6858000"/>
              <a:gd name="connsiteX1" fmla="*/ 2628900 w 2667000"/>
              <a:gd name="connsiteY1" fmla="*/ 0 h 6858000"/>
              <a:gd name="connsiteX2" fmla="*/ 2514600 w 2667000"/>
              <a:gd name="connsiteY2" fmla="*/ 371475 h 6858000"/>
              <a:gd name="connsiteX3" fmla="*/ 2171700 w 2667000"/>
              <a:gd name="connsiteY3" fmla="*/ 476250 h 6858000"/>
              <a:gd name="connsiteX4" fmla="*/ 1114425 w 2667000"/>
              <a:gd name="connsiteY4" fmla="*/ 476250 h 6858000"/>
              <a:gd name="connsiteX5" fmla="*/ 663575 w 2667000"/>
              <a:gd name="connsiteY5" fmla="*/ 606425 h 6858000"/>
              <a:gd name="connsiteX6" fmla="*/ 542925 w 2667000"/>
              <a:gd name="connsiteY6" fmla="*/ 1047750 h 6858000"/>
              <a:gd name="connsiteX7" fmla="*/ 542925 w 2667000"/>
              <a:gd name="connsiteY7" fmla="*/ 5797550 h 6858000"/>
              <a:gd name="connsiteX8" fmla="*/ 685800 w 2667000"/>
              <a:gd name="connsiteY8" fmla="*/ 6254750 h 6858000"/>
              <a:gd name="connsiteX9" fmla="*/ 1190625 w 2667000"/>
              <a:gd name="connsiteY9" fmla="*/ 6362700 h 6858000"/>
              <a:gd name="connsiteX10" fmla="*/ 2238375 w 2667000"/>
              <a:gd name="connsiteY10" fmla="*/ 6362700 h 6858000"/>
              <a:gd name="connsiteX11" fmla="*/ 2571750 w 2667000"/>
              <a:gd name="connsiteY11" fmla="*/ 6534150 h 6858000"/>
              <a:gd name="connsiteX12" fmla="*/ 2625725 w 2667000"/>
              <a:gd name="connsiteY12" fmla="*/ 6857999 h 6858000"/>
              <a:gd name="connsiteX13" fmla="*/ 0 w 2667000"/>
              <a:gd name="connsiteY13" fmla="*/ 6858000 h 6858000"/>
              <a:gd name="connsiteX14" fmla="*/ 0 w 2667000"/>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67000" h="6858000">
                <a:moveTo>
                  <a:pt x="0" y="0"/>
                </a:moveTo>
                <a:lnTo>
                  <a:pt x="2628900" y="0"/>
                </a:lnTo>
                <a:cubicBezTo>
                  <a:pt x="2667000" y="127000"/>
                  <a:pt x="2616200" y="263525"/>
                  <a:pt x="2514600" y="371475"/>
                </a:cubicBezTo>
                <a:cubicBezTo>
                  <a:pt x="2422525" y="457200"/>
                  <a:pt x="2308225" y="479425"/>
                  <a:pt x="2171700" y="476250"/>
                </a:cubicBezTo>
                <a:lnTo>
                  <a:pt x="1114425" y="476250"/>
                </a:lnTo>
                <a:cubicBezTo>
                  <a:pt x="884238" y="479425"/>
                  <a:pt x="758825" y="492125"/>
                  <a:pt x="663575" y="606425"/>
                </a:cubicBezTo>
                <a:cubicBezTo>
                  <a:pt x="565150" y="736600"/>
                  <a:pt x="549275" y="873125"/>
                  <a:pt x="542925" y="1047750"/>
                </a:cubicBezTo>
                <a:lnTo>
                  <a:pt x="542925" y="5797550"/>
                </a:lnTo>
                <a:cubicBezTo>
                  <a:pt x="544513" y="5970588"/>
                  <a:pt x="577850" y="6160558"/>
                  <a:pt x="685800" y="6254750"/>
                </a:cubicBezTo>
                <a:cubicBezTo>
                  <a:pt x="793750" y="6348942"/>
                  <a:pt x="993775" y="6359525"/>
                  <a:pt x="1190625" y="6362700"/>
                </a:cubicBezTo>
                <a:lnTo>
                  <a:pt x="2238375" y="6362700"/>
                </a:lnTo>
                <a:cubicBezTo>
                  <a:pt x="2401887" y="6359525"/>
                  <a:pt x="2519892" y="6454775"/>
                  <a:pt x="2571750" y="6534150"/>
                </a:cubicBezTo>
                <a:cubicBezTo>
                  <a:pt x="2636308" y="6616700"/>
                  <a:pt x="2663825" y="6781799"/>
                  <a:pt x="2625725" y="6857999"/>
                </a:cubicBezTo>
                <a:lnTo>
                  <a:pt x="0" y="6858000"/>
                </a:lnTo>
                <a:lnTo>
                  <a:pt x="0" y="0"/>
                </a:lnTo>
                <a:close/>
              </a:path>
            </a:pathLst>
          </a:custGeom>
          <a:gradFill>
            <a:gsLst>
              <a:gs pos="0">
                <a:srgbClr val="BFDB9C"/>
              </a:gs>
              <a:gs pos="50000">
                <a:srgbClr val="9CC26D"/>
              </a:gs>
              <a:gs pos="50000">
                <a:srgbClr val="79A83E"/>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sp>
        <p:nvSpPr>
          <p:cNvPr id="10" name="Text Placeholder 15"/>
          <p:cNvSpPr>
            <a:spLocks noGrp="1"/>
          </p:cNvSpPr>
          <p:nvPr>
            <p:ph type="body" sz="quarter" idx="11"/>
          </p:nvPr>
        </p:nvSpPr>
        <p:spPr>
          <a:xfrm>
            <a:off x="904875" y="1970088"/>
            <a:ext cx="3560763" cy="604837"/>
          </a:xfrm>
        </p:spPr>
        <p:txBody>
          <a:bodyPr/>
          <a:lstStyle>
            <a:lvl1pPr marL="342900" indent="-342900">
              <a:buNone/>
              <a:defRPr lang="en-US" sz="1600" b="1" kern="1200" dirty="0" smtClean="0">
                <a:solidFill>
                  <a:srgbClr val="BED99B"/>
                </a:solidFill>
                <a:latin typeface="Arial" pitchFamily="34" charset="0"/>
                <a:ea typeface="ＭＳ Ｐゴシック" charset="-128"/>
                <a:cs typeface="ＭＳ Ｐゴシック" charset="-128"/>
              </a:defRPr>
            </a:lvl1pPr>
          </a:lstStyle>
          <a:p>
            <a:pPr lvl="0"/>
            <a:r>
              <a:rPr lang="en-US" dirty="0" smtClean="0"/>
              <a:t>Click to edit Master text styles</a:t>
            </a:r>
          </a:p>
        </p:txBody>
      </p:sp>
      <p:sp>
        <p:nvSpPr>
          <p:cNvPr id="11" name="Title 16"/>
          <p:cNvSpPr>
            <a:spLocks noGrp="1"/>
          </p:cNvSpPr>
          <p:nvPr>
            <p:ph type="title"/>
          </p:nvPr>
        </p:nvSpPr>
        <p:spPr>
          <a:xfrm>
            <a:off x="875322" y="1066800"/>
            <a:ext cx="7772400" cy="639763"/>
          </a:xfrm>
        </p:spPr>
        <p:txBody>
          <a:bodyPr/>
          <a:lstStyle>
            <a:lvl1pPr algn="l" rtl="0" eaLnBrk="0" fontAlgn="base" hangingPunct="0">
              <a:spcBef>
                <a:spcPct val="0"/>
              </a:spcBef>
              <a:spcAft>
                <a:spcPct val="0"/>
              </a:spcAft>
              <a:defRPr lang="en-US" sz="3200" b="1" kern="1200" dirty="0">
                <a:solidFill>
                  <a:schemeClr val="bg1"/>
                </a:solidFill>
                <a:latin typeface="Arial" pitchFamily="34" charset="0"/>
                <a:ea typeface="ＭＳ Ｐゴシック" pitchFamily="34" charset="-128"/>
                <a:cs typeface="Arial" pitchFamily="34" charset="0"/>
              </a:defRPr>
            </a:lvl1pPr>
          </a:lstStyle>
          <a:p>
            <a:r>
              <a:rPr lang="en-US" dirty="0" smtClean="0"/>
              <a:t>Click to edit Master title style</a:t>
            </a:r>
            <a:endParaRPr lang="en-US" dirty="0"/>
          </a:p>
        </p:txBody>
      </p:sp>
    </p:spTree>
  </p:cSld>
  <p:clrMapOvr>
    <a:masterClrMapping/>
  </p:clrMapOvr>
  <mc:AlternateContent xmlns:mc="http://schemas.openxmlformats.org/markup-compatibility/2006">
    <mc:Choice xmlns="" xmlns:p14="http://schemas.microsoft.com/office/powerpoint/2010/main" Requires="p14">
      <p:transition spd="med" p14:dur="600">
        <p:wipe/>
      </p:transition>
    </mc:Choice>
    <mc:Fallback>
      <p:transition spd="med">
        <p:wip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Phase">
    <p:spTree>
      <p:nvGrpSpPr>
        <p:cNvPr id="1" name=""/>
        <p:cNvGrpSpPr/>
        <p:nvPr/>
      </p:nvGrpSpPr>
      <p:grpSpPr>
        <a:xfrm>
          <a:off x="0" y="0"/>
          <a:ext cx="0" cy="0"/>
          <a:chOff x="0" y="0"/>
          <a:chExt cx="0" cy="0"/>
        </a:xfrm>
      </p:grpSpPr>
      <p:sp>
        <p:nvSpPr>
          <p:cNvPr id="19" name="Text Placeholder 2"/>
          <p:cNvSpPr>
            <a:spLocks noGrp="1"/>
          </p:cNvSpPr>
          <p:nvPr>
            <p:ph type="body" sz="quarter" idx="18" hasCustomPrompt="1"/>
          </p:nvPr>
        </p:nvSpPr>
        <p:spPr>
          <a:xfrm>
            <a:off x="5031475" y="1514476"/>
            <a:ext cx="3886200" cy="1428749"/>
          </a:xfrm>
          <a:prstGeom prst="rect">
            <a:avLst/>
          </a:prstGeom>
        </p:spPr>
        <p:txBody>
          <a:bodyPr anchor="b" anchorCtr="0"/>
          <a:lstStyle>
            <a:lvl1pPr marL="0" indent="0">
              <a:lnSpc>
                <a:spcPts val="3400"/>
              </a:lnSpc>
              <a:buNone/>
              <a:defRPr sz="2800" b="1" spc="-50" baseline="0">
                <a:solidFill>
                  <a:schemeClr val="bg1"/>
                </a:solidFill>
              </a:defRPr>
            </a:lvl1pPr>
          </a:lstStyle>
          <a:p>
            <a:pPr lvl="0"/>
            <a:r>
              <a:rPr lang="en-US" dirty="0" smtClean="0"/>
              <a:t>&lt;PROGRAM NAME&gt;</a:t>
            </a:r>
            <a:endParaRPr lang="en-US" dirty="0"/>
          </a:p>
        </p:txBody>
      </p:sp>
      <p:sp>
        <p:nvSpPr>
          <p:cNvPr id="20" name="Text Placeholder 2"/>
          <p:cNvSpPr>
            <a:spLocks noGrp="1"/>
          </p:cNvSpPr>
          <p:nvPr>
            <p:ph type="body" sz="quarter" idx="19" hasCustomPrompt="1"/>
          </p:nvPr>
        </p:nvSpPr>
        <p:spPr>
          <a:xfrm>
            <a:off x="5032374" y="3429000"/>
            <a:ext cx="3886200" cy="652823"/>
          </a:xfrm>
          <a:prstGeom prst="rect">
            <a:avLst/>
          </a:prstGeom>
        </p:spPr>
        <p:txBody>
          <a:bodyPr/>
          <a:lstStyle>
            <a:lvl1pPr marL="0" indent="0">
              <a:buNone/>
              <a:defRPr sz="1800" b="1" spc="0" baseline="0">
                <a:solidFill>
                  <a:schemeClr val="bg1">
                    <a:lumMod val="85000"/>
                  </a:schemeClr>
                </a:solidFill>
              </a:defRPr>
            </a:lvl1pPr>
          </a:lstStyle>
          <a:p>
            <a:pPr lvl="0"/>
            <a:r>
              <a:rPr lang="en-US" dirty="0" smtClean="0"/>
              <a:t>Presenter(s)</a:t>
            </a:r>
          </a:p>
          <a:p>
            <a:pPr lvl="0"/>
            <a:endParaRPr lang="en-US" dirty="0"/>
          </a:p>
        </p:txBody>
      </p:sp>
      <p:sp>
        <p:nvSpPr>
          <p:cNvPr id="13" name="Text Placeholder 2"/>
          <p:cNvSpPr>
            <a:spLocks noGrp="1"/>
          </p:cNvSpPr>
          <p:nvPr>
            <p:ph type="body" sz="quarter" idx="20" hasCustomPrompt="1"/>
          </p:nvPr>
        </p:nvSpPr>
        <p:spPr>
          <a:xfrm>
            <a:off x="5032374" y="4076456"/>
            <a:ext cx="3886200" cy="531544"/>
          </a:xfrm>
          <a:prstGeom prst="rect">
            <a:avLst/>
          </a:prstGeom>
        </p:spPr>
        <p:txBody>
          <a:bodyPr/>
          <a:lstStyle>
            <a:lvl1pPr marL="0" indent="0">
              <a:buNone/>
              <a:defRPr sz="1600" b="0" spc="0" baseline="0">
                <a:solidFill>
                  <a:schemeClr val="bg1">
                    <a:lumMod val="85000"/>
                  </a:schemeClr>
                </a:solidFill>
              </a:defRPr>
            </a:lvl1pPr>
          </a:lstStyle>
          <a:p>
            <a:r>
              <a:rPr lang="en-US" dirty="0" smtClean="0"/>
              <a:t>&lt;Review Date (</a:t>
            </a:r>
            <a:r>
              <a:rPr lang="en-US" dirty="0" err="1" smtClean="0"/>
              <a:t>ddMMMyyyy</a:t>
            </a:r>
            <a:r>
              <a:rPr lang="en-US" dirty="0" smtClean="0"/>
              <a:t>)&gt;</a:t>
            </a:r>
            <a:endParaRPr lang="en-US" dirty="0"/>
          </a:p>
        </p:txBody>
      </p:sp>
      <p:sp>
        <p:nvSpPr>
          <p:cNvPr id="23" name="Text Placeholder 2"/>
          <p:cNvSpPr>
            <a:spLocks noGrp="1"/>
          </p:cNvSpPr>
          <p:nvPr>
            <p:ph type="body" sz="quarter" idx="21" hasCustomPrompt="1"/>
          </p:nvPr>
        </p:nvSpPr>
        <p:spPr>
          <a:xfrm>
            <a:off x="5032374" y="2969254"/>
            <a:ext cx="3886200" cy="394666"/>
          </a:xfrm>
          <a:prstGeom prst="rect">
            <a:avLst/>
          </a:prstGeom>
        </p:spPr>
        <p:txBody>
          <a:bodyPr/>
          <a:lstStyle>
            <a:lvl1pPr marL="0" indent="0">
              <a:buNone/>
              <a:defRPr sz="1600" b="1" spc="0" baseline="0">
                <a:solidFill>
                  <a:schemeClr val="bg1">
                    <a:lumMod val="85000"/>
                  </a:schemeClr>
                </a:solidFill>
              </a:defRPr>
            </a:lvl1pPr>
          </a:lstStyle>
          <a:p>
            <a:pPr lvl="0"/>
            <a:r>
              <a:rPr lang="en-US" dirty="0" smtClean="0"/>
              <a:t>PHASE NAME</a:t>
            </a:r>
            <a:endParaRPr lang="en-US" dirty="0"/>
          </a:p>
        </p:txBody>
      </p:sp>
      <p:sp>
        <p:nvSpPr>
          <p:cNvPr id="6" name="Rectangle 5"/>
          <p:cNvSpPr/>
          <p:nvPr userDrawn="1"/>
        </p:nvSpPr>
        <p:spPr>
          <a:xfrm rot="19905777">
            <a:off x="6508556" y="553004"/>
            <a:ext cx="2569935" cy="923330"/>
          </a:xfrm>
          <a:prstGeom prst="rect">
            <a:avLst/>
          </a:prstGeom>
          <a:noFill/>
        </p:spPr>
        <p:txBody>
          <a:bodyPr wrap="none" lIns="91440" tIns="45720" rIns="91440" bIns="45720">
            <a:spAutoFit/>
          </a:bodyPr>
          <a:lstStyle/>
          <a:p>
            <a:pPr algn="ctr"/>
            <a:r>
              <a:rPr lang="en-US" sz="5400" b="1" dirty="0" smtClean="0">
                <a:ln w="12700">
                  <a:noFill/>
                  <a:prstDash val="solid"/>
                </a:ln>
                <a:solidFill>
                  <a:srgbClr val="FF0000">
                    <a:alpha val="40000"/>
                  </a:srgbClr>
                </a:solidFill>
                <a:effectLst>
                  <a:outerShdw blurRad="41275" dist="20320" dir="1800000" algn="tl" rotWithShape="0">
                    <a:srgbClr val="000000">
                      <a:alpha val="40000"/>
                    </a:srgbClr>
                  </a:outerShdw>
                </a:effectLst>
              </a:rPr>
              <a:t>Draft01</a:t>
            </a:r>
            <a:endParaRPr lang="en-US" sz="5400" b="1" dirty="0">
              <a:ln w="12700">
                <a:noFill/>
                <a:prstDash val="solid"/>
              </a:ln>
              <a:solidFill>
                <a:srgbClr val="FF0000">
                  <a:alpha val="40000"/>
                </a:srgbClr>
              </a:solidFill>
              <a:effectLst>
                <a:outerShdw blurRad="41275" dist="20320" dir="1800000" algn="tl" rotWithShape="0">
                  <a:srgbClr val="000000">
                    <a:alpha val="40000"/>
                  </a:srgbClr>
                </a:outerShdw>
              </a:effectLst>
            </a:endParaRPr>
          </a:p>
        </p:txBody>
      </p:sp>
    </p:spTree>
    <p:extLst>
      <p:ext uri="{BB962C8B-B14F-4D97-AF65-F5344CB8AC3E}">
        <p14:creationId xmlns="" xmlns:p14="http://schemas.microsoft.com/office/powerpoint/2010/main" val="286507145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pter Brackets Yellow">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sp>
        <p:nvSpPr>
          <p:cNvPr id="5" name="Freeform 4"/>
          <p:cNvSpPr/>
          <p:nvPr/>
        </p:nvSpPr>
        <p:spPr>
          <a:xfrm>
            <a:off x="0" y="0"/>
            <a:ext cx="2667000" cy="6858000"/>
          </a:xfrm>
          <a:custGeom>
            <a:avLst/>
            <a:gdLst>
              <a:gd name="connsiteX0" fmla="*/ 0 w 2543175"/>
              <a:gd name="connsiteY0" fmla="*/ 0 h 6848475"/>
              <a:gd name="connsiteX1" fmla="*/ 2533650 w 2543175"/>
              <a:gd name="connsiteY1" fmla="*/ 0 h 6848475"/>
              <a:gd name="connsiteX2" fmla="*/ 2543175 w 2543175"/>
              <a:gd name="connsiteY2" fmla="*/ 114300 h 6848475"/>
              <a:gd name="connsiteX3" fmla="*/ 2419350 w 2543175"/>
              <a:gd name="connsiteY3" fmla="*/ 371475 h 6848475"/>
              <a:gd name="connsiteX4" fmla="*/ 2076450 w 2543175"/>
              <a:gd name="connsiteY4" fmla="*/ 476250 h 6848475"/>
              <a:gd name="connsiteX5" fmla="*/ 1019175 w 2543175"/>
              <a:gd name="connsiteY5" fmla="*/ 476250 h 6848475"/>
              <a:gd name="connsiteX6" fmla="*/ 561975 w 2543175"/>
              <a:gd name="connsiteY6" fmla="*/ 590550 h 6848475"/>
              <a:gd name="connsiteX7" fmla="*/ 438150 w 2543175"/>
              <a:gd name="connsiteY7" fmla="*/ 1047750 h 6848475"/>
              <a:gd name="connsiteX8" fmla="*/ 438150 w 2543175"/>
              <a:gd name="connsiteY8" fmla="*/ 5810250 h 6848475"/>
              <a:gd name="connsiteX9" fmla="*/ 581025 w 2543175"/>
              <a:gd name="connsiteY9" fmla="*/ 6257925 h 6848475"/>
              <a:gd name="connsiteX10" fmla="*/ 1095375 w 2543175"/>
              <a:gd name="connsiteY10" fmla="*/ 6362700 h 6848475"/>
              <a:gd name="connsiteX11" fmla="*/ 2143125 w 2543175"/>
              <a:gd name="connsiteY11" fmla="*/ 6362700 h 6848475"/>
              <a:gd name="connsiteX12" fmla="*/ 2476500 w 2543175"/>
              <a:gd name="connsiteY12" fmla="*/ 6534150 h 6848475"/>
              <a:gd name="connsiteX13" fmla="*/ 2543175 w 2543175"/>
              <a:gd name="connsiteY13" fmla="*/ 6781800 h 6848475"/>
              <a:gd name="connsiteX14" fmla="*/ 2514600 w 2543175"/>
              <a:gd name="connsiteY14" fmla="*/ 6848475 h 6848475"/>
              <a:gd name="connsiteX15" fmla="*/ 0 w 2543175"/>
              <a:gd name="connsiteY15" fmla="*/ 6848475 h 6848475"/>
              <a:gd name="connsiteX16" fmla="*/ 0 w 2543175"/>
              <a:gd name="connsiteY16" fmla="*/ 0 h 6848475"/>
              <a:gd name="connsiteX0" fmla="*/ 0 w 2638425"/>
              <a:gd name="connsiteY0" fmla="*/ 0 h 6848475"/>
              <a:gd name="connsiteX1" fmla="*/ 2628900 w 2638425"/>
              <a:gd name="connsiteY1" fmla="*/ 0 h 6848475"/>
              <a:gd name="connsiteX2" fmla="*/ 2638425 w 2638425"/>
              <a:gd name="connsiteY2" fmla="*/ 114300 h 6848475"/>
              <a:gd name="connsiteX3" fmla="*/ 2514600 w 2638425"/>
              <a:gd name="connsiteY3" fmla="*/ 371475 h 6848475"/>
              <a:gd name="connsiteX4" fmla="*/ 2171700 w 2638425"/>
              <a:gd name="connsiteY4" fmla="*/ 476250 h 6848475"/>
              <a:gd name="connsiteX5" fmla="*/ 1114425 w 2638425"/>
              <a:gd name="connsiteY5" fmla="*/ 476250 h 6848475"/>
              <a:gd name="connsiteX6" fmla="*/ 657225 w 2638425"/>
              <a:gd name="connsiteY6" fmla="*/ 590550 h 6848475"/>
              <a:gd name="connsiteX7" fmla="*/ 533400 w 2638425"/>
              <a:gd name="connsiteY7" fmla="*/ 1047750 h 6848475"/>
              <a:gd name="connsiteX8" fmla="*/ 533400 w 2638425"/>
              <a:gd name="connsiteY8" fmla="*/ 5810250 h 6848475"/>
              <a:gd name="connsiteX9" fmla="*/ 676275 w 2638425"/>
              <a:gd name="connsiteY9" fmla="*/ 6257925 h 6848475"/>
              <a:gd name="connsiteX10" fmla="*/ 1190625 w 2638425"/>
              <a:gd name="connsiteY10" fmla="*/ 6362700 h 6848475"/>
              <a:gd name="connsiteX11" fmla="*/ 2238375 w 2638425"/>
              <a:gd name="connsiteY11" fmla="*/ 6362700 h 6848475"/>
              <a:gd name="connsiteX12" fmla="*/ 2571750 w 2638425"/>
              <a:gd name="connsiteY12" fmla="*/ 6534150 h 6848475"/>
              <a:gd name="connsiteX13" fmla="*/ 2638425 w 2638425"/>
              <a:gd name="connsiteY13" fmla="*/ 6781800 h 6848475"/>
              <a:gd name="connsiteX14" fmla="*/ 2609850 w 2638425"/>
              <a:gd name="connsiteY14" fmla="*/ 6848475 h 6848475"/>
              <a:gd name="connsiteX15" fmla="*/ 95250 w 2638425"/>
              <a:gd name="connsiteY15" fmla="*/ 6848475 h 6848475"/>
              <a:gd name="connsiteX16" fmla="*/ 0 w 2638425"/>
              <a:gd name="connsiteY16" fmla="*/ 0 h 6848475"/>
              <a:gd name="connsiteX0" fmla="*/ 0 w 2638425"/>
              <a:gd name="connsiteY0" fmla="*/ 0 h 6858000"/>
              <a:gd name="connsiteX1" fmla="*/ 2628900 w 2638425"/>
              <a:gd name="connsiteY1" fmla="*/ 0 h 6858000"/>
              <a:gd name="connsiteX2" fmla="*/ 2638425 w 2638425"/>
              <a:gd name="connsiteY2" fmla="*/ 114300 h 6858000"/>
              <a:gd name="connsiteX3" fmla="*/ 2514600 w 2638425"/>
              <a:gd name="connsiteY3" fmla="*/ 371475 h 6858000"/>
              <a:gd name="connsiteX4" fmla="*/ 2171700 w 2638425"/>
              <a:gd name="connsiteY4" fmla="*/ 476250 h 6858000"/>
              <a:gd name="connsiteX5" fmla="*/ 1114425 w 2638425"/>
              <a:gd name="connsiteY5" fmla="*/ 476250 h 6858000"/>
              <a:gd name="connsiteX6" fmla="*/ 657225 w 2638425"/>
              <a:gd name="connsiteY6" fmla="*/ 590550 h 6858000"/>
              <a:gd name="connsiteX7" fmla="*/ 533400 w 2638425"/>
              <a:gd name="connsiteY7" fmla="*/ 1047750 h 6858000"/>
              <a:gd name="connsiteX8" fmla="*/ 533400 w 2638425"/>
              <a:gd name="connsiteY8" fmla="*/ 5810250 h 6858000"/>
              <a:gd name="connsiteX9" fmla="*/ 676275 w 2638425"/>
              <a:gd name="connsiteY9" fmla="*/ 6257925 h 6858000"/>
              <a:gd name="connsiteX10" fmla="*/ 1190625 w 2638425"/>
              <a:gd name="connsiteY10" fmla="*/ 6362700 h 6858000"/>
              <a:gd name="connsiteX11" fmla="*/ 2238375 w 2638425"/>
              <a:gd name="connsiteY11" fmla="*/ 6362700 h 6858000"/>
              <a:gd name="connsiteX12" fmla="*/ 2571750 w 2638425"/>
              <a:gd name="connsiteY12" fmla="*/ 6534150 h 6858000"/>
              <a:gd name="connsiteX13" fmla="*/ 2638425 w 2638425"/>
              <a:gd name="connsiteY13" fmla="*/ 6781800 h 6858000"/>
              <a:gd name="connsiteX14" fmla="*/ 2609850 w 2638425"/>
              <a:gd name="connsiteY14" fmla="*/ 6848475 h 6858000"/>
              <a:gd name="connsiteX15" fmla="*/ 0 w 2638425"/>
              <a:gd name="connsiteY15" fmla="*/ 6858000 h 6858000"/>
              <a:gd name="connsiteX16" fmla="*/ 0 w 2638425"/>
              <a:gd name="connsiteY16" fmla="*/ 0 h 6858000"/>
              <a:gd name="connsiteX0" fmla="*/ 0 w 2638425"/>
              <a:gd name="connsiteY0" fmla="*/ 0 h 6858000"/>
              <a:gd name="connsiteX1" fmla="*/ 2628900 w 2638425"/>
              <a:gd name="connsiteY1" fmla="*/ 0 h 6858000"/>
              <a:gd name="connsiteX2" fmla="*/ 2638425 w 2638425"/>
              <a:gd name="connsiteY2" fmla="*/ 114300 h 6858000"/>
              <a:gd name="connsiteX3" fmla="*/ 2514600 w 2638425"/>
              <a:gd name="connsiteY3" fmla="*/ 371475 h 6858000"/>
              <a:gd name="connsiteX4" fmla="*/ 2171700 w 2638425"/>
              <a:gd name="connsiteY4" fmla="*/ 476250 h 6858000"/>
              <a:gd name="connsiteX5" fmla="*/ 1114425 w 2638425"/>
              <a:gd name="connsiteY5" fmla="*/ 476250 h 6858000"/>
              <a:gd name="connsiteX6" fmla="*/ 657225 w 2638425"/>
              <a:gd name="connsiteY6" fmla="*/ 590550 h 6858000"/>
              <a:gd name="connsiteX7" fmla="*/ 533400 w 2638425"/>
              <a:gd name="connsiteY7" fmla="*/ 1047750 h 6858000"/>
              <a:gd name="connsiteX8" fmla="*/ 533400 w 2638425"/>
              <a:gd name="connsiteY8" fmla="*/ 5810250 h 6858000"/>
              <a:gd name="connsiteX9" fmla="*/ 676275 w 2638425"/>
              <a:gd name="connsiteY9" fmla="*/ 6257925 h 6858000"/>
              <a:gd name="connsiteX10" fmla="*/ 1190625 w 2638425"/>
              <a:gd name="connsiteY10" fmla="*/ 6362700 h 6858000"/>
              <a:gd name="connsiteX11" fmla="*/ 2238375 w 2638425"/>
              <a:gd name="connsiteY11" fmla="*/ 6362700 h 6858000"/>
              <a:gd name="connsiteX12" fmla="*/ 2571750 w 2638425"/>
              <a:gd name="connsiteY12" fmla="*/ 6534150 h 6858000"/>
              <a:gd name="connsiteX13" fmla="*/ 2638425 w 2638425"/>
              <a:gd name="connsiteY13" fmla="*/ 6781800 h 6858000"/>
              <a:gd name="connsiteX14" fmla="*/ 2613025 w 2638425"/>
              <a:gd name="connsiteY14" fmla="*/ 6857999 h 6858000"/>
              <a:gd name="connsiteX15" fmla="*/ 0 w 2638425"/>
              <a:gd name="connsiteY15" fmla="*/ 6858000 h 6858000"/>
              <a:gd name="connsiteX16" fmla="*/ 0 w 2638425"/>
              <a:gd name="connsiteY16" fmla="*/ 0 h 6858000"/>
              <a:gd name="connsiteX0" fmla="*/ 0 w 2644775"/>
              <a:gd name="connsiteY0" fmla="*/ 0 h 6858000"/>
              <a:gd name="connsiteX1" fmla="*/ 2628900 w 2644775"/>
              <a:gd name="connsiteY1" fmla="*/ 0 h 6858000"/>
              <a:gd name="connsiteX2" fmla="*/ 2638425 w 2644775"/>
              <a:gd name="connsiteY2" fmla="*/ 114300 h 6858000"/>
              <a:gd name="connsiteX3" fmla="*/ 2514600 w 2644775"/>
              <a:gd name="connsiteY3" fmla="*/ 371475 h 6858000"/>
              <a:gd name="connsiteX4" fmla="*/ 2171700 w 2644775"/>
              <a:gd name="connsiteY4" fmla="*/ 476250 h 6858000"/>
              <a:gd name="connsiteX5" fmla="*/ 1114425 w 2644775"/>
              <a:gd name="connsiteY5" fmla="*/ 476250 h 6858000"/>
              <a:gd name="connsiteX6" fmla="*/ 657225 w 2644775"/>
              <a:gd name="connsiteY6" fmla="*/ 590550 h 6858000"/>
              <a:gd name="connsiteX7" fmla="*/ 533400 w 2644775"/>
              <a:gd name="connsiteY7" fmla="*/ 1047750 h 6858000"/>
              <a:gd name="connsiteX8" fmla="*/ 533400 w 2644775"/>
              <a:gd name="connsiteY8" fmla="*/ 5810250 h 6858000"/>
              <a:gd name="connsiteX9" fmla="*/ 676275 w 2644775"/>
              <a:gd name="connsiteY9" fmla="*/ 6257925 h 6858000"/>
              <a:gd name="connsiteX10" fmla="*/ 1190625 w 2644775"/>
              <a:gd name="connsiteY10" fmla="*/ 6362700 h 6858000"/>
              <a:gd name="connsiteX11" fmla="*/ 2238375 w 2644775"/>
              <a:gd name="connsiteY11" fmla="*/ 6362700 h 6858000"/>
              <a:gd name="connsiteX12" fmla="*/ 2571750 w 2644775"/>
              <a:gd name="connsiteY12" fmla="*/ 6534150 h 6858000"/>
              <a:gd name="connsiteX13" fmla="*/ 2644775 w 2644775"/>
              <a:gd name="connsiteY13" fmla="*/ 6781800 h 6858000"/>
              <a:gd name="connsiteX14" fmla="*/ 2613025 w 2644775"/>
              <a:gd name="connsiteY14" fmla="*/ 6857999 h 6858000"/>
              <a:gd name="connsiteX15" fmla="*/ 0 w 2644775"/>
              <a:gd name="connsiteY15" fmla="*/ 6858000 h 6858000"/>
              <a:gd name="connsiteX16" fmla="*/ 0 w 2644775"/>
              <a:gd name="connsiteY16" fmla="*/ 0 h 6858000"/>
              <a:gd name="connsiteX0" fmla="*/ 0 w 3053821"/>
              <a:gd name="connsiteY0" fmla="*/ 0 h 6858000"/>
              <a:gd name="connsiteX1" fmla="*/ 2628900 w 3053821"/>
              <a:gd name="connsiteY1" fmla="*/ 0 h 6858000"/>
              <a:gd name="connsiteX2" fmla="*/ 2638425 w 3053821"/>
              <a:gd name="connsiteY2" fmla="*/ 114300 h 6858000"/>
              <a:gd name="connsiteX3" fmla="*/ 2514600 w 3053821"/>
              <a:gd name="connsiteY3" fmla="*/ 371475 h 6858000"/>
              <a:gd name="connsiteX4" fmla="*/ 2171700 w 3053821"/>
              <a:gd name="connsiteY4" fmla="*/ 476250 h 6858000"/>
              <a:gd name="connsiteX5" fmla="*/ 1114425 w 3053821"/>
              <a:gd name="connsiteY5" fmla="*/ 476250 h 6858000"/>
              <a:gd name="connsiteX6" fmla="*/ 657225 w 3053821"/>
              <a:gd name="connsiteY6" fmla="*/ 590550 h 6858000"/>
              <a:gd name="connsiteX7" fmla="*/ 533400 w 3053821"/>
              <a:gd name="connsiteY7" fmla="*/ 1047750 h 6858000"/>
              <a:gd name="connsiteX8" fmla="*/ 533400 w 3053821"/>
              <a:gd name="connsiteY8" fmla="*/ 5810250 h 6858000"/>
              <a:gd name="connsiteX9" fmla="*/ 676275 w 3053821"/>
              <a:gd name="connsiteY9" fmla="*/ 6257925 h 6858000"/>
              <a:gd name="connsiteX10" fmla="*/ 1190625 w 3053821"/>
              <a:gd name="connsiteY10" fmla="*/ 6362700 h 6858000"/>
              <a:gd name="connsiteX11" fmla="*/ 2238375 w 3053821"/>
              <a:gd name="connsiteY11" fmla="*/ 6362700 h 6858000"/>
              <a:gd name="connsiteX12" fmla="*/ 2571750 w 3053821"/>
              <a:gd name="connsiteY12" fmla="*/ 6534150 h 6858000"/>
              <a:gd name="connsiteX13" fmla="*/ 2644775 w 3053821"/>
              <a:gd name="connsiteY13" fmla="*/ 6781800 h 6858000"/>
              <a:gd name="connsiteX14" fmla="*/ 2613025 w 3053821"/>
              <a:gd name="connsiteY14" fmla="*/ 6857999 h 6858000"/>
              <a:gd name="connsiteX15" fmla="*/ 0 w 3053821"/>
              <a:gd name="connsiteY15" fmla="*/ 6858000 h 6858000"/>
              <a:gd name="connsiteX16" fmla="*/ 0 w 3053821"/>
              <a:gd name="connsiteY16" fmla="*/ 0 h 6858000"/>
              <a:gd name="connsiteX0" fmla="*/ 0 w 3053821"/>
              <a:gd name="connsiteY0" fmla="*/ 0 h 6858000"/>
              <a:gd name="connsiteX1" fmla="*/ 2628900 w 3053821"/>
              <a:gd name="connsiteY1" fmla="*/ 0 h 6858000"/>
              <a:gd name="connsiteX2" fmla="*/ 2638425 w 3053821"/>
              <a:gd name="connsiteY2" fmla="*/ 114300 h 6858000"/>
              <a:gd name="connsiteX3" fmla="*/ 2514600 w 3053821"/>
              <a:gd name="connsiteY3" fmla="*/ 371475 h 6858000"/>
              <a:gd name="connsiteX4" fmla="*/ 2171700 w 3053821"/>
              <a:gd name="connsiteY4" fmla="*/ 476250 h 6858000"/>
              <a:gd name="connsiteX5" fmla="*/ 1114425 w 3053821"/>
              <a:gd name="connsiteY5" fmla="*/ 476250 h 6858000"/>
              <a:gd name="connsiteX6" fmla="*/ 657225 w 3053821"/>
              <a:gd name="connsiteY6" fmla="*/ 590550 h 6858000"/>
              <a:gd name="connsiteX7" fmla="*/ 533400 w 3053821"/>
              <a:gd name="connsiteY7" fmla="*/ 1047750 h 6858000"/>
              <a:gd name="connsiteX8" fmla="*/ 533400 w 3053821"/>
              <a:gd name="connsiteY8" fmla="*/ 5810250 h 6858000"/>
              <a:gd name="connsiteX9" fmla="*/ 676275 w 3053821"/>
              <a:gd name="connsiteY9" fmla="*/ 6257925 h 6858000"/>
              <a:gd name="connsiteX10" fmla="*/ 1190625 w 3053821"/>
              <a:gd name="connsiteY10" fmla="*/ 6362700 h 6858000"/>
              <a:gd name="connsiteX11" fmla="*/ 2238375 w 3053821"/>
              <a:gd name="connsiteY11" fmla="*/ 6362700 h 6858000"/>
              <a:gd name="connsiteX12" fmla="*/ 2571750 w 3053821"/>
              <a:gd name="connsiteY12" fmla="*/ 6534150 h 6858000"/>
              <a:gd name="connsiteX13" fmla="*/ 2644775 w 3053821"/>
              <a:gd name="connsiteY13" fmla="*/ 6781800 h 6858000"/>
              <a:gd name="connsiteX14" fmla="*/ 2613025 w 3053821"/>
              <a:gd name="connsiteY14" fmla="*/ 6857999 h 6858000"/>
              <a:gd name="connsiteX15" fmla="*/ 0 w 3053821"/>
              <a:gd name="connsiteY15" fmla="*/ 6858000 h 6858000"/>
              <a:gd name="connsiteX16" fmla="*/ 0 w 3053821"/>
              <a:gd name="connsiteY16" fmla="*/ 0 h 6858000"/>
              <a:gd name="connsiteX0" fmla="*/ 0 w 2651654"/>
              <a:gd name="connsiteY0" fmla="*/ 0 h 6858000"/>
              <a:gd name="connsiteX1" fmla="*/ 2628900 w 2651654"/>
              <a:gd name="connsiteY1" fmla="*/ 0 h 6858000"/>
              <a:gd name="connsiteX2" fmla="*/ 2638425 w 2651654"/>
              <a:gd name="connsiteY2" fmla="*/ 114300 h 6858000"/>
              <a:gd name="connsiteX3" fmla="*/ 2514600 w 2651654"/>
              <a:gd name="connsiteY3" fmla="*/ 371475 h 6858000"/>
              <a:gd name="connsiteX4" fmla="*/ 2171700 w 2651654"/>
              <a:gd name="connsiteY4" fmla="*/ 476250 h 6858000"/>
              <a:gd name="connsiteX5" fmla="*/ 1114425 w 2651654"/>
              <a:gd name="connsiteY5" fmla="*/ 476250 h 6858000"/>
              <a:gd name="connsiteX6" fmla="*/ 657225 w 2651654"/>
              <a:gd name="connsiteY6" fmla="*/ 590550 h 6858000"/>
              <a:gd name="connsiteX7" fmla="*/ 533400 w 2651654"/>
              <a:gd name="connsiteY7" fmla="*/ 1047750 h 6858000"/>
              <a:gd name="connsiteX8" fmla="*/ 533400 w 2651654"/>
              <a:gd name="connsiteY8" fmla="*/ 5810250 h 6858000"/>
              <a:gd name="connsiteX9" fmla="*/ 676275 w 2651654"/>
              <a:gd name="connsiteY9" fmla="*/ 6257925 h 6858000"/>
              <a:gd name="connsiteX10" fmla="*/ 1190625 w 2651654"/>
              <a:gd name="connsiteY10" fmla="*/ 6362700 h 6858000"/>
              <a:gd name="connsiteX11" fmla="*/ 2238375 w 2651654"/>
              <a:gd name="connsiteY11" fmla="*/ 6362700 h 6858000"/>
              <a:gd name="connsiteX12" fmla="*/ 2571750 w 2651654"/>
              <a:gd name="connsiteY12" fmla="*/ 6534150 h 6858000"/>
              <a:gd name="connsiteX13" fmla="*/ 2644775 w 2651654"/>
              <a:gd name="connsiteY13" fmla="*/ 6781800 h 6858000"/>
              <a:gd name="connsiteX14" fmla="*/ 2613025 w 2651654"/>
              <a:gd name="connsiteY14" fmla="*/ 6857999 h 6858000"/>
              <a:gd name="connsiteX15" fmla="*/ 0 w 2651654"/>
              <a:gd name="connsiteY15" fmla="*/ 6858000 h 6858000"/>
              <a:gd name="connsiteX16" fmla="*/ 0 w 2651654"/>
              <a:gd name="connsiteY16" fmla="*/ 0 h 6858000"/>
              <a:gd name="connsiteX0" fmla="*/ 0 w 2645304"/>
              <a:gd name="connsiteY0" fmla="*/ 0 h 6858000"/>
              <a:gd name="connsiteX1" fmla="*/ 2628900 w 2645304"/>
              <a:gd name="connsiteY1" fmla="*/ 0 h 6858000"/>
              <a:gd name="connsiteX2" fmla="*/ 2638425 w 2645304"/>
              <a:gd name="connsiteY2" fmla="*/ 114300 h 6858000"/>
              <a:gd name="connsiteX3" fmla="*/ 2514600 w 2645304"/>
              <a:gd name="connsiteY3" fmla="*/ 371475 h 6858000"/>
              <a:gd name="connsiteX4" fmla="*/ 2171700 w 2645304"/>
              <a:gd name="connsiteY4" fmla="*/ 476250 h 6858000"/>
              <a:gd name="connsiteX5" fmla="*/ 1114425 w 2645304"/>
              <a:gd name="connsiteY5" fmla="*/ 476250 h 6858000"/>
              <a:gd name="connsiteX6" fmla="*/ 657225 w 2645304"/>
              <a:gd name="connsiteY6" fmla="*/ 590550 h 6858000"/>
              <a:gd name="connsiteX7" fmla="*/ 533400 w 2645304"/>
              <a:gd name="connsiteY7" fmla="*/ 1047750 h 6858000"/>
              <a:gd name="connsiteX8" fmla="*/ 533400 w 2645304"/>
              <a:gd name="connsiteY8" fmla="*/ 5810250 h 6858000"/>
              <a:gd name="connsiteX9" fmla="*/ 676275 w 2645304"/>
              <a:gd name="connsiteY9" fmla="*/ 6257925 h 6858000"/>
              <a:gd name="connsiteX10" fmla="*/ 1190625 w 2645304"/>
              <a:gd name="connsiteY10" fmla="*/ 6362700 h 6858000"/>
              <a:gd name="connsiteX11" fmla="*/ 2238375 w 2645304"/>
              <a:gd name="connsiteY11" fmla="*/ 6362700 h 6858000"/>
              <a:gd name="connsiteX12" fmla="*/ 2571750 w 2645304"/>
              <a:gd name="connsiteY12" fmla="*/ 6534150 h 6858000"/>
              <a:gd name="connsiteX13" fmla="*/ 2644775 w 2645304"/>
              <a:gd name="connsiteY13" fmla="*/ 6781800 h 6858000"/>
              <a:gd name="connsiteX14" fmla="*/ 2613025 w 2645304"/>
              <a:gd name="connsiteY14" fmla="*/ 6857999 h 6858000"/>
              <a:gd name="connsiteX15" fmla="*/ 0 w 2645304"/>
              <a:gd name="connsiteY15" fmla="*/ 6858000 h 6858000"/>
              <a:gd name="connsiteX16" fmla="*/ 0 w 2645304"/>
              <a:gd name="connsiteY16" fmla="*/ 0 h 6858000"/>
              <a:gd name="connsiteX0" fmla="*/ 0 w 2645304"/>
              <a:gd name="connsiteY0" fmla="*/ 0 h 6858000"/>
              <a:gd name="connsiteX1" fmla="*/ 2628900 w 2645304"/>
              <a:gd name="connsiteY1" fmla="*/ 0 h 6858000"/>
              <a:gd name="connsiteX2" fmla="*/ 2638425 w 2645304"/>
              <a:gd name="connsiteY2" fmla="*/ 114300 h 6858000"/>
              <a:gd name="connsiteX3" fmla="*/ 2514600 w 2645304"/>
              <a:gd name="connsiteY3" fmla="*/ 371475 h 6858000"/>
              <a:gd name="connsiteX4" fmla="*/ 2171700 w 2645304"/>
              <a:gd name="connsiteY4" fmla="*/ 476250 h 6858000"/>
              <a:gd name="connsiteX5" fmla="*/ 1114425 w 2645304"/>
              <a:gd name="connsiteY5" fmla="*/ 476250 h 6858000"/>
              <a:gd name="connsiteX6" fmla="*/ 657225 w 2645304"/>
              <a:gd name="connsiteY6" fmla="*/ 590550 h 6858000"/>
              <a:gd name="connsiteX7" fmla="*/ 533400 w 2645304"/>
              <a:gd name="connsiteY7" fmla="*/ 1047750 h 6858000"/>
              <a:gd name="connsiteX8" fmla="*/ 533400 w 2645304"/>
              <a:gd name="connsiteY8" fmla="*/ 5810250 h 6858000"/>
              <a:gd name="connsiteX9" fmla="*/ 676275 w 2645304"/>
              <a:gd name="connsiteY9" fmla="*/ 6257925 h 6858000"/>
              <a:gd name="connsiteX10" fmla="*/ 1190625 w 2645304"/>
              <a:gd name="connsiteY10" fmla="*/ 6362700 h 6858000"/>
              <a:gd name="connsiteX11" fmla="*/ 2238375 w 2645304"/>
              <a:gd name="connsiteY11" fmla="*/ 6362700 h 6858000"/>
              <a:gd name="connsiteX12" fmla="*/ 2571750 w 2645304"/>
              <a:gd name="connsiteY12" fmla="*/ 6534150 h 6858000"/>
              <a:gd name="connsiteX13" fmla="*/ 2644775 w 2645304"/>
              <a:gd name="connsiteY13" fmla="*/ 6781800 h 6858000"/>
              <a:gd name="connsiteX14" fmla="*/ 2613025 w 2645304"/>
              <a:gd name="connsiteY14" fmla="*/ 6857999 h 6858000"/>
              <a:gd name="connsiteX15" fmla="*/ 0 w 2645304"/>
              <a:gd name="connsiteY15" fmla="*/ 6858000 h 6858000"/>
              <a:gd name="connsiteX16" fmla="*/ 0 w 2645304"/>
              <a:gd name="connsiteY16" fmla="*/ 0 h 6858000"/>
              <a:gd name="connsiteX0" fmla="*/ 0 w 2645304"/>
              <a:gd name="connsiteY0" fmla="*/ 0 h 6858000"/>
              <a:gd name="connsiteX1" fmla="*/ 2628900 w 2645304"/>
              <a:gd name="connsiteY1" fmla="*/ 0 h 6858000"/>
              <a:gd name="connsiteX2" fmla="*/ 2638425 w 2645304"/>
              <a:gd name="connsiteY2" fmla="*/ 114300 h 6858000"/>
              <a:gd name="connsiteX3" fmla="*/ 2514600 w 2645304"/>
              <a:gd name="connsiteY3" fmla="*/ 371475 h 6858000"/>
              <a:gd name="connsiteX4" fmla="*/ 2171700 w 2645304"/>
              <a:gd name="connsiteY4" fmla="*/ 476250 h 6858000"/>
              <a:gd name="connsiteX5" fmla="*/ 1114425 w 2645304"/>
              <a:gd name="connsiteY5" fmla="*/ 476250 h 6858000"/>
              <a:gd name="connsiteX6" fmla="*/ 657225 w 2645304"/>
              <a:gd name="connsiteY6" fmla="*/ 590550 h 6858000"/>
              <a:gd name="connsiteX7" fmla="*/ 533400 w 2645304"/>
              <a:gd name="connsiteY7" fmla="*/ 1047750 h 6858000"/>
              <a:gd name="connsiteX8" fmla="*/ 533400 w 2645304"/>
              <a:gd name="connsiteY8" fmla="*/ 5810250 h 6858000"/>
              <a:gd name="connsiteX9" fmla="*/ 676275 w 2645304"/>
              <a:gd name="connsiteY9" fmla="*/ 6257925 h 6858000"/>
              <a:gd name="connsiteX10" fmla="*/ 1190625 w 2645304"/>
              <a:gd name="connsiteY10" fmla="*/ 6362700 h 6858000"/>
              <a:gd name="connsiteX11" fmla="*/ 2238375 w 2645304"/>
              <a:gd name="connsiteY11" fmla="*/ 6362700 h 6858000"/>
              <a:gd name="connsiteX12" fmla="*/ 2571750 w 2645304"/>
              <a:gd name="connsiteY12" fmla="*/ 6534150 h 6858000"/>
              <a:gd name="connsiteX13" fmla="*/ 2644775 w 2645304"/>
              <a:gd name="connsiteY13" fmla="*/ 6781800 h 6858000"/>
              <a:gd name="connsiteX14" fmla="*/ 2613025 w 2645304"/>
              <a:gd name="connsiteY14" fmla="*/ 6857999 h 6858000"/>
              <a:gd name="connsiteX15" fmla="*/ 0 w 2645304"/>
              <a:gd name="connsiteY15" fmla="*/ 6858000 h 6858000"/>
              <a:gd name="connsiteX16" fmla="*/ 0 w 2645304"/>
              <a:gd name="connsiteY16" fmla="*/ 0 h 6858000"/>
              <a:gd name="connsiteX0" fmla="*/ 0 w 2645304"/>
              <a:gd name="connsiteY0" fmla="*/ 0 h 6858000"/>
              <a:gd name="connsiteX1" fmla="*/ 2628900 w 2645304"/>
              <a:gd name="connsiteY1" fmla="*/ 0 h 6858000"/>
              <a:gd name="connsiteX2" fmla="*/ 2638425 w 2645304"/>
              <a:gd name="connsiteY2" fmla="*/ 114300 h 6858000"/>
              <a:gd name="connsiteX3" fmla="*/ 2514600 w 2645304"/>
              <a:gd name="connsiteY3" fmla="*/ 371475 h 6858000"/>
              <a:gd name="connsiteX4" fmla="*/ 2171700 w 2645304"/>
              <a:gd name="connsiteY4" fmla="*/ 476250 h 6858000"/>
              <a:gd name="connsiteX5" fmla="*/ 1114425 w 2645304"/>
              <a:gd name="connsiteY5" fmla="*/ 476250 h 6858000"/>
              <a:gd name="connsiteX6" fmla="*/ 657225 w 2645304"/>
              <a:gd name="connsiteY6" fmla="*/ 590550 h 6858000"/>
              <a:gd name="connsiteX7" fmla="*/ 533400 w 2645304"/>
              <a:gd name="connsiteY7" fmla="*/ 1047750 h 6858000"/>
              <a:gd name="connsiteX8" fmla="*/ 533400 w 2645304"/>
              <a:gd name="connsiteY8" fmla="*/ 5810250 h 6858000"/>
              <a:gd name="connsiteX9" fmla="*/ 676275 w 2645304"/>
              <a:gd name="connsiteY9" fmla="*/ 6257925 h 6858000"/>
              <a:gd name="connsiteX10" fmla="*/ 1190625 w 2645304"/>
              <a:gd name="connsiteY10" fmla="*/ 6362700 h 6858000"/>
              <a:gd name="connsiteX11" fmla="*/ 2238375 w 2645304"/>
              <a:gd name="connsiteY11" fmla="*/ 6362700 h 6858000"/>
              <a:gd name="connsiteX12" fmla="*/ 2571750 w 2645304"/>
              <a:gd name="connsiteY12" fmla="*/ 6534150 h 6858000"/>
              <a:gd name="connsiteX13" fmla="*/ 2644775 w 2645304"/>
              <a:gd name="connsiteY13" fmla="*/ 6781800 h 6858000"/>
              <a:gd name="connsiteX14" fmla="*/ 2613025 w 2645304"/>
              <a:gd name="connsiteY14" fmla="*/ 6857999 h 6858000"/>
              <a:gd name="connsiteX15" fmla="*/ 0 w 2645304"/>
              <a:gd name="connsiteY15" fmla="*/ 6858000 h 6858000"/>
              <a:gd name="connsiteX16" fmla="*/ 0 w 2645304"/>
              <a:gd name="connsiteY16" fmla="*/ 0 h 6858000"/>
              <a:gd name="connsiteX0" fmla="*/ 0 w 2648479"/>
              <a:gd name="connsiteY0" fmla="*/ 0 h 6858000"/>
              <a:gd name="connsiteX1" fmla="*/ 2628900 w 2648479"/>
              <a:gd name="connsiteY1" fmla="*/ 0 h 6858000"/>
              <a:gd name="connsiteX2" fmla="*/ 2638425 w 2648479"/>
              <a:gd name="connsiteY2" fmla="*/ 114300 h 6858000"/>
              <a:gd name="connsiteX3" fmla="*/ 2514600 w 2648479"/>
              <a:gd name="connsiteY3" fmla="*/ 371475 h 6858000"/>
              <a:gd name="connsiteX4" fmla="*/ 2171700 w 2648479"/>
              <a:gd name="connsiteY4" fmla="*/ 476250 h 6858000"/>
              <a:gd name="connsiteX5" fmla="*/ 1114425 w 2648479"/>
              <a:gd name="connsiteY5" fmla="*/ 476250 h 6858000"/>
              <a:gd name="connsiteX6" fmla="*/ 657225 w 2648479"/>
              <a:gd name="connsiteY6" fmla="*/ 590550 h 6858000"/>
              <a:gd name="connsiteX7" fmla="*/ 533400 w 2648479"/>
              <a:gd name="connsiteY7" fmla="*/ 1047750 h 6858000"/>
              <a:gd name="connsiteX8" fmla="*/ 533400 w 2648479"/>
              <a:gd name="connsiteY8" fmla="*/ 5810250 h 6858000"/>
              <a:gd name="connsiteX9" fmla="*/ 676275 w 2648479"/>
              <a:gd name="connsiteY9" fmla="*/ 6257925 h 6858000"/>
              <a:gd name="connsiteX10" fmla="*/ 1190625 w 2648479"/>
              <a:gd name="connsiteY10" fmla="*/ 6362700 h 6858000"/>
              <a:gd name="connsiteX11" fmla="*/ 2238375 w 2648479"/>
              <a:gd name="connsiteY11" fmla="*/ 6362700 h 6858000"/>
              <a:gd name="connsiteX12" fmla="*/ 2571750 w 2648479"/>
              <a:gd name="connsiteY12" fmla="*/ 6534150 h 6858000"/>
              <a:gd name="connsiteX13" fmla="*/ 2647950 w 2648479"/>
              <a:gd name="connsiteY13" fmla="*/ 6737350 h 6858000"/>
              <a:gd name="connsiteX14" fmla="*/ 2613025 w 2648479"/>
              <a:gd name="connsiteY14" fmla="*/ 6857999 h 6858000"/>
              <a:gd name="connsiteX15" fmla="*/ 0 w 2648479"/>
              <a:gd name="connsiteY15" fmla="*/ 6858000 h 6858000"/>
              <a:gd name="connsiteX16" fmla="*/ 0 w 2648479"/>
              <a:gd name="connsiteY16" fmla="*/ 0 h 6858000"/>
              <a:gd name="connsiteX0" fmla="*/ 0 w 2657475"/>
              <a:gd name="connsiteY0" fmla="*/ 0 h 6858000"/>
              <a:gd name="connsiteX1" fmla="*/ 2628900 w 2657475"/>
              <a:gd name="connsiteY1" fmla="*/ 0 h 6858000"/>
              <a:gd name="connsiteX2" fmla="*/ 2638425 w 2657475"/>
              <a:gd name="connsiteY2" fmla="*/ 114300 h 6858000"/>
              <a:gd name="connsiteX3" fmla="*/ 2514600 w 2657475"/>
              <a:gd name="connsiteY3" fmla="*/ 371475 h 6858000"/>
              <a:gd name="connsiteX4" fmla="*/ 2171700 w 2657475"/>
              <a:gd name="connsiteY4" fmla="*/ 476250 h 6858000"/>
              <a:gd name="connsiteX5" fmla="*/ 1114425 w 2657475"/>
              <a:gd name="connsiteY5" fmla="*/ 476250 h 6858000"/>
              <a:gd name="connsiteX6" fmla="*/ 657225 w 2657475"/>
              <a:gd name="connsiteY6" fmla="*/ 590550 h 6858000"/>
              <a:gd name="connsiteX7" fmla="*/ 533400 w 2657475"/>
              <a:gd name="connsiteY7" fmla="*/ 1047750 h 6858000"/>
              <a:gd name="connsiteX8" fmla="*/ 533400 w 2657475"/>
              <a:gd name="connsiteY8" fmla="*/ 5810250 h 6858000"/>
              <a:gd name="connsiteX9" fmla="*/ 676275 w 2657475"/>
              <a:gd name="connsiteY9" fmla="*/ 6257925 h 6858000"/>
              <a:gd name="connsiteX10" fmla="*/ 1190625 w 2657475"/>
              <a:gd name="connsiteY10" fmla="*/ 6362700 h 6858000"/>
              <a:gd name="connsiteX11" fmla="*/ 2238375 w 2657475"/>
              <a:gd name="connsiteY11" fmla="*/ 6362700 h 6858000"/>
              <a:gd name="connsiteX12" fmla="*/ 2571750 w 2657475"/>
              <a:gd name="connsiteY12" fmla="*/ 6534150 h 6858000"/>
              <a:gd name="connsiteX13" fmla="*/ 2647950 w 2657475"/>
              <a:gd name="connsiteY13" fmla="*/ 6737350 h 6858000"/>
              <a:gd name="connsiteX14" fmla="*/ 2628900 w 2657475"/>
              <a:gd name="connsiteY14" fmla="*/ 6857999 h 6858000"/>
              <a:gd name="connsiteX15" fmla="*/ 0 w 2657475"/>
              <a:gd name="connsiteY15" fmla="*/ 6858000 h 6858000"/>
              <a:gd name="connsiteX16" fmla="*/ 0 w 2657475"/>
              <a:gd name="connsiteY16" fmla="*/ 0 h 6858000"/>
              <a:gd name="connsiteX0" fmla="*/ 0 w 2654829"/>
              <a:gd name="connsiteY0" fmla="*/ 0 h 6858000"/>
              <a:gd name="connsiteX1" fmla="*/ 2628900 w 2654829"/>
              <a:gd name="connsiteY1" fmla="*/ 0 h 6858000"/>
              <a:gd name="connsiteX2" fmla="*/ 2638425 w 2654829"/>
              <a:gd name="connsiteY2" fmla="*/ 114300 h 6858000"/>
              <a:gd name="connsiteX3" fmla="*/ 2514600 w 2654829"/>
              <a:gd name="connsiteY3" fmla="*/ 371475 h 6858000"/>
              <a:gd name="connsiteX4" fmla="*/ 2171700 w 2654829"/>
              <a:gd name="connsiteY4" fmla="*/ 476250 h 6858000"/>
              <a:gd name="connsiteX5" fmla="*/ 1114425 w 2654829"/>
              <a:gd name="connsiteY5" fmla="*/ 476250 h 6858000"/>
              <a:gd name="connsiteX6" fmla="*/ 657225 w 2654829"/>
              <a:gd name="connsiteY6" fmla="*/ 590550 h 6858000"/>
              <a:gd name="connsiteX7" fmla="*/ 533400 w 2654829"/>
              <a:gd name="connsiteY7" fmla="*/ 1047750 h 6858000"/>
              <a:gd name="connsiteX8" fmla="*/ 533400 w 2654829"/>
              <a:gd name="connsiteY8" fmla="*/ 5810250 h 6858000"/>
              <a:gd name="connsiteX9" fmla="*/ 676275 w 2654829"/>
              <a:gd name="connsiteY9" fmla="*/ 6257925 h 6858000"/>
              <a:gd name="connsiteX10" fmla="*/ 1190625 w 2654829"/>
              <a:gd name="connsiteY10" fmla="*/ 6362700 h 6858000"/>
              <a:gd name="connsiteX11" fmla="*/ 2238375 w 2654829"/>
              <a:gd name="connsiteY11" fmla="*/ 6362700 h 6858000"/>
              <a:gd name="connsiteX12" fmla="*/ 2571750 w 2654829"/>
              <a:gd name="connsiteY12" fmla="*/ 6534150 h 6858000"/>
              <a:gd name="connsiteX13" fmla="*/ 2647950 w 2654829"/>
              <a:gd name="connsiteY13" fmla="*/ 6737350 h 6858000"/>
              <a:gd name="connsiteX14" fmla="*/ 2613025 w 2654829"/>
              <a:gd name="connsiteY14" fmla="*/ 6857999 h 6858000"/>
              <a:gd name="connsiteX15" fmla="*/ 0 w 2654829"/>
              <a:gd name="connsiteY15" fmla="*/ 6858000 h 6858000"/>
              <a:gd name="connsiteX16" fmla="*/ 0 w 2654829"/>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0596"/>
              <a:gd name="connsiteY0" fmla="*/ 0 h 6858000"/>
              <a:gd name="connsiteX1" fmla="*/ 2628900 w 2650596"/>
              <a:gd name="connsiteY1" fmla="*/ 0 h 6858000"/>
              <a:gd name="connsiteX2" fmla="*/ 2638425 w 2650596"/>
              <a:gd name="connsiteY2" fmla="*/ 114300 h 6858000"/>
              <a:gd name="connsiteX3" fmla="*/ 2514600 w 2650596"/>
              <a:gd name="connsiteY3" fmla="*/ 371475 h 6858000"/>
              <a:gd name="connsiteX4" fmla="*/ 2171700 w 2650596"/>
              <a:gd name="connsiteY4" fmla="*/ 476250 h 6858000"/>
              <a:gd name="connsiteX5" fmla="*/ 1114425 w 2650596"/>
              <a:gd name="connsiteY5" fmla="*/ 476250 h 6858000"/>
              <a:gd name="connsiteX6" fmla="*/ 657225 w 2650596"/>
              <a:gd name="connsiteY6" fmla="*/ 590550 h 6858000"/>
              <a:gd name="connsiteX7" fmla="*/ 533400 w 2650596"/>
              <a:gd name="connsiteY7" fmla="*/ 1047750 h 6858000"/>
              <a:gd name="connsiteX8" fmla="*/ 533400 w 2650596"/>
              <a:gd name="connsiteY8" fmla="*/ 5810250 h 6858000"/>
              <a:gd name="connsiteX9" fmla="*/ 676275 w 2650596"/>
              <a:gd name="connsiteY9" fmla="*/ 6257925 h 6858000"/>
              <a:gd name="connsiteX10" fmla="*/ 1190625 w 2650596"/>
              <a:gd name="connsiteY10" fmla="*/ 6362700 h 6858000"/>
              <a:gd name="connsiteX11" fmla="*/ 2238375 w 2650596"/>
              <a:gd name="connsiteY11" fmla="*/ 6362700 h 6858000"/>
              <a:gd name="connsiteX12" fmla="*/ 2571750 w 2650596"/>
              <a:gd name="connsiteY12" fmla="*/ 6534150 h 6858000"/>
              <a:gd name="connsiteX13" fmla="*/ 2647950 w 2650596"/>
              <a:gd name="connsiteY13" fmla="*/ 6737350 h 6858000"/>
              <a:gd name="connsiteX14" fmla="*/ 2625725 w 2650596"/>
              <a:gd name="connsiteY14" fmla="*/ 6857999 h 6858000"/>
              <a:gd name="connsiteX15" fmla="*/ 0 w 2650596"/>
              <a:gd name="connsiteY15" fmla="*/ 6858000 h 6858000"/>
              <a:gd name="connsiteX16" fmla="*/ 0 w 2650596"/>
              <a:gd name="connsiteY16" fmla="*/ 0 h 6858000"/>
              <a:gd name="connsiteX0" fmla="*/ 0 w 2650596"/>
              <a:gd name="connsiteY0" fmla="*/ 0 h 6858000"/>
              <a:gd name="connsiteX1" fmla="*/ 2628900 w 2650596"/>
              <a:gd name="connsiteY1" fmla="*/ 0 h 6858000"/>
              <a:gd name="connsiteX2" fmla="*/ 2638425 w 2650596"/>
              <a:gd name="connsiteY2" fmla="*/ 114300 h 6858000"/>
              <a:gd name="connsiteX3" fmla="*/ 2514600 w 2650596"/>
              <a:gd name="connsiteY3" fmla="*/ 371475 h 6858000"/>
              <a:gd name="connsiteX4" fmla="*/ 2171700 w 2650596"/>
              <a:gd name="connsiteY4" fmla="*/ 476250 h 6858000"/>
              <a:gd name="connsiteX5" fmla="*/ 1114425 w 2650596"/>
              <a:gd name="connsiteY5" fmla="*/ 476250 h 6858000"/>
              <a:gd name="connsiteX6" fmla="*/ 657225 w 2650596"/>
              <a:gd name="connsiteY6" fmla="*/ 590550 h 6858000"/>
              <a:gd name="connsiteX7" fmla="*/ 533400 w 2650596"/>
              <a:gd name="connsiteY7" fmla="*/ 1047750 h 6858000"/>
              <a:gd name="connsiteX8" fmla="*/ 533400 w 2650596"/>
              <a:gd name="connsiteY8" fmla="*/ 5810250 h 6858000"/>
              <a:gd name="connsiteX9" fmla="*/ 676275 w 2650596"/>
              <a:gd name="connsiteY9" fmla="*/ 6257925 h 6858000"/>
              <a:gd name="connsiteX10" fmla="*/ 1190625 w 2650596"/>
              <a:gd name="connsiteY10" fmla="*/ 6362700 h 6858000"/>
              <a:gd name="connsiteX11" fmla="*/ 2238375 w 2650596"/>
              <a:gd name="connsiteY11" fmla="*/ 6362700 h 6858000"/>
              <a:gd name="connsiteX12" fmla="*/ 2571750 w 2650596"/>
              <a:gd name="connsiteY12" fmla="*/ 6534150 h 6858000"/>
              <a:gd name="connsiteX13" fmla="*/ 2647950 w 2650596"/>
              <a:gd name="connsiteY13" fmla="*/ 6737350 h 6858000"/>
              <a:gd name="connsiteX14" fmla="*/ 2625725 w 2650596"/>
              <a:gd name="connsiteY14" fmla="*/ 6857999 h 6858000"/>
              <a:gd name="connsiteX15" fmla="*/ 0 w 2650596"/>
              <a:gd name="connsiteY15" fmla="*/ 6858000 h 6858000"/>
              <a:gd name="connsiteX16" fmla="*/ 0 w 2650596"/>
              <a:gd name="connsiteY16" fmla="*/ 0 h 6858000"/>
              <a:gd name="connsiteX0" fmla="*/ 0 w 3054350"/>
              <a:gd name="connsiteY0" fmla="*/ 0 h 6858000"/>
              <a:gd name="connsiteX1" fmla="*/ 2628900 w 3054350"/>
              <a:gd name="connsiteY1" fmla="*/ 0 h 6858000"/>
              <a:gd name="connsiteX2" fmla="*/ 2638425 w 3054350"/>
              <a:gd name="connsiteY2" fmla="*/ 114300 h 6858000"/>
              <a:gd name="connsiteX3" fmla="*/ 2514600 w 3054350"/>
              <a:gd name="connsiteY3" fmla="*/ 371475 h 6858000"/>
              <a:gd name="connsiteX4" fmla="*/ 2171700 w 3054350"/>
              <a:gd name="connsiteY4" fmla="*/ 476250 h 6858000"/>
              <a:gd name="connsiteX5" fmla="*/ 1114425 w 3054350"/>
              <a:gd name="connsiteY5" fmla="*/ 476250 h 6858000"/>
              <a:gd name="connsiteX6" fmla="*/ 657225 w 3054350"/>
              <a:gd name="connsiteY6" fmla="*/ 590550 h 6858000"/>
              <a:gd name="connsiteX7" fmla="*/ 533400 w 3054350"/>
              <a:gd name="connsiteY7" fmla="*/ 1047750 h 6858000"/>
              <a:gd name="connsiteX8" fmla="*/ 533400 w 3054350"/>
              <a:gd name="connsiteY8" fmla="*/ 5810250 h 6858000"/>
              <a:gd name="connsiteX9" fmla="*/ 676275 w 3054350"/>
              <a:gd name="connsiteY9" fmla="*/ 6257925 h 6858000"/>
              <a:gd name="connsiteX10" fmla="*/ 1190625 w 3054350"/>
              <a:gd name="connsiteY10" fmla="*/ 6362700 h 6858000"/>
              <a:gd name="connsiteX11" fmla="*/ 2238375 w 3054350"/>
              <a:gd name="connsiteY11" fmla="*/ 6362700 h 6858000"/>
              <a:gd name="connsiteX12" fmla="*/ 2571750 w 3054350"/>
              <a:gd name="connsiteY12" fmla="*/ 6534150 h 6858000"/>
              <a:gd name="connsiteX13" fmla="*/ 2625725 w 3054350"/>
              <a:gd name="connsiteY13" fmla="*/ 6857999 h 6858000"/>
              <a:gd name="connsiteX14" fmla="*/ 0 w 3054350"/>
              <a:gd name="connsiteY14" fmla="*/ 6858000 h 6858000"/>
              <a:gd name="connsiteX15" fmla="*/ 0 w 3054350"/>
              <a:gd name="connsiteY15" fmla="*/ 0 h 6858000"/>
              <a:gd name="connsiteX0" fmla="*/ 0 w 2651125"/>
              <a:gd name="connsiteY0" fmla="*/ 0 h 6858000"/>
              <a:gd name="connsiteX1" fmla="*/ 2628900 w 2651125"/>
              <a:gd name="connsiteY1" fmla="*/ 0 h 6858000"/>
              <a:gd name="connsiteX2" fmla="*/ 2638425 w 2651125"/>
              <a:gd name="connsiteY2" fmla="*/ 114300 h 6858000"/>
              <a:gd name="connsiteX3" fmla="*/ 2514600 w 2651125"/>
              <a:gd name="connsiteY3" fmla="*/ 371475 h 6858000"/>
              <a:gd name="connsiteX4" fmla="*/ 2171700 w 2651125"/>
              <a:gd name="connsiteY4" fmla="*/ 476250 h 6858000"/>
              <a:gd name="connsiteX5" fmla="*/ 1114425 w 2651125"/>
              <a:gd name="connsiteY5" fmla="*/ 476250 h 6858000"/>
              <a:gd name="connsiteX6" fmla="*/ 657225 w 2651125"/>
              <a:gd name="connsiteY6" fmla="*/ 590550 h 6858000"/>
              <a:gd name="connsiteX7" fmla="*/ 533400 w 2651125"/>
              <a:gd name="connsiteY7" fmla="*/ 1047750 h 6858000"/>
              <a:gd name="connsiteX8" fmla="*/ 533400 w 2651125"/>
              <a:gd name="connsiteY8" fmla="*/ 5810250 h 6858000"/>
              <a:gd name="connsiteX9" fmla="*/ 676275 w 2651125"/>
              <a:gd name="connsiteY9" fmla="*/ 6257925 h 6858000"/>
              <a:gd name="connsiteX10" fmla="*/ 1190625 w 2651125"/>
              <a:gd name="connsiteY10" fmla="*/ 6362700 h 6858000"/>
              <a:gd name="connsiteX11" fmla="*/ 2238375 w 2651125"/>
              <a:gd name="connsiteY11" fmla="*/ 6362700 h 6858000"/>
              <a:gd name="connsiteX12" fmla="*/ 2571750 w 2651125"/>
              <a:gd name="connsiteY12" fmla="*/ 6534150 h 6858000"/>
              <a:gd name="connsiteX13" fmla="*/ 2625725 w 2651125"/>
              <a:gd name="connsiteY13" fmla="*/ 6857999 h 6858000"/>
              <a:gd name="connsiteX14" fmla="*/ 0 w 2651125"/>
              <a:gd name="connsiteY14" fmla="*/ 6858000 h 6858000"/>
              <a:gd name="connsiteX15" fmla="*/ 0 w 26511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514600 w 2663825"/>
              <a:gd name="connsiteY2" fmla="*/ 371475 h 6858000"/>
              <a:gd name="connsiteX3" fmla="*/ 2171700 w 2663825"/>
              <a:gd name="connsiteY3" fmla="*/ 476250 h 6858000"/>
              <a:gd name="connsiteX4" fmla="*/ 1114425 w 2663825"/>
              <a:gd name="connsiteY4" fmla="*/ 476250 h 6858000"/>
              <a:gd name="connsiteX5" fmla="*/ 663575 w 2663825"/>
              <a:gd name="connsiteY5" fmla="*/ 606425 h 6858000"/>
              <a:gd name="connsiteX6" fmla="*/ 542925 w 2663825"/>
              <a:gd name="connsiteY6" fmla="*/ 1047750 h 6858000"/>
              <a:gd name="connsiteX7" fmla="*/ 542925 w 2663825"/>
              <a:gd name="connsiteY7" fmla="*/ 5797550 h 6858000"/>
              <a:gd name="connsiteX8" fmla="*/ 685800 w 2663825"/>
              <a:gd name="connsiteY8" fmla="*/ 6254750 h 6858000"/>
              <a:gd name="connsiteX9" fmla="*/ 1190625 w 2663825"/>
              <a:gd name="connsiteY9" fmla="*/ 6362700 h 6858000"/>
              <a:gd name="connsiteX10" fmla="*/ 2238375 w 2663825"/>
              <a:gd name="connsiteY10" fmla="*/ 6362700 h 6858000"/>
              <a:gd name="connsiteX11" fmla="*/ 2571750 w 2663825"/>
              <a:gd name="connsiteY11" fmla="*/ 6534150 h 6858000"/>
              <a:gd name="connsiteX12" fmla="*/ 2625725 w 2663825"/>
              <a:gd name="connsiteY12" fmla="*/ 6857999 h 6858000"/>
              <a:gd name="connsiteX13" fmla="*/ 0 w 2663825"/>
              <a:gd name="connsiteY13" fmla="*/ 6858000 h 6858000"/>
              <a:gd name="connsiteX14" fmla="*/ 0 w 2663825"/>
              <a:gd name="connsiteY14" fmla="*/ 0 h 6858000"/>
              <a:gd name="connsiteX0" fmla="*/ 0 w 2667000"/>
              <a:gd name="connsiteY0" fmla="*/ 0 h 6858000"/>
              <a:gd name="connsiteX1" fmla="*/ 2628900 w 2667000"/>
              <a:gd name="connsiteY1" fmla="*/ 0 h 6858000"/>
              <a:gd name="connsiteX2" fmla="*/ 2514600 w 2667000"/>
              <a:gd name="connsiteY2" fmla="*/ 371475 h 6858000"/>
              <a:gd name="connsiteX3" fmla="*/ 2171700 w 2667000"/>
              <a:gd name="connsiteY3" fmla="*/ 476250 h 6858000"/>
              <a:gd name="connsiteX4" fmla="*/ 1114425 w 2667000"/>
              <a:gd name="connsiteY4" fmla="*/ 476250 h 6858000"/>
              <a:gd name="connsiteX5" fmla="*/ 663575 w 2667000"/>
              <a:gd name="connsiteY5" fmla="*/ 606425 h 6858000"/>
              <a:gd name="connsiteX6" fmla="*/ 542925 w 2667000"/>
              <a:gd name="connsiteY6" fmla="*/ 1047750 h 6858000"/>
              <a:gd name="connsiteX7" fmla="*/ 542925 w 2667000"/>
              <a:gd name="connsiteY7" fmla="*/ 5797550 h 6858000"/>
              <a:gd name="connsiteX8" fmla="*/ 685800 w 2667000"/>
              <a:gd name="connsiteY8" fmla="*/ 6254750 h 6858000"/>
              <a:gd name="connsiteX9" fmla="*/ 1190625 w 2667000"/>
              <a:gd name="connsiteY9" fmla="*/ 6362700 h 6858000"/>
              <a:gd name="connsiteX10" fmla="*/ 2238375 w 2667000"/>
              <a:gd name="connsiteY10" fmla="*/ 6362700 h 6858000"/>
              <a:gd name="connsiteX11" fmla="*/ 2571750 w 2667000"/>
              <a:gd name="connsiteY11" fmla="*/ 6534150 h 6858000"/>
              <a:gd name="connsiteX12" fmla="*/ 2625725 w 2667000"/>
              <a:gd name="connsiteY12" fmla="*/ 6857999 h 6858000"/>
              <a:gd name="connsiteX13" fmla="*/ 0 w 2667000"/>
              <a:gd name="connsiteY13" fmla="*/ 6858000 h 6858000"/>
              <a:gd name="connsiteX14" fmla="*/ 0 w 2667000"/>
              <a:gd name="connsiteY14" fmla="*/ 0 h 6858000"/>
              <a:gd name="connsiteX0" fmla="*/ 0 w 2667000"/>
              <a:gd name="connsiteY0" fmla="*/ 0 h 6858000"/>
              <a:gd name="connsiteX1" fmla="*/ 2628900 w 2667000"/>
              <a:gd name="connsiteY1" fmla="*/ 0 h 6858000"/>
              <a:gd name="connsiteX2" fmla="*/ 2514600 w 2667000"/>
              <a:gd name="connsiteY2" fmla="*/ 371475 h 6858000"/>
              <a:gd name="connsiteX3" fmla="*/ 2171700 w 2667000"/>
              <a:gd name="connsiteY3" fmla="*/ 476250 h 6858000"/>
              <a:gd name="connsiteX4" fmla="*/ 1114425 w 2667000"/>
              <a:gd name="connsiteY4" fmla="*/ 476250 h 6858000"/>
              <a:gd name="connsiteX5" fmla="*/ 663575 w 2667000"/>
              <a:gd name="connsiteY5" fmla="*/ 606425 h 6858000"/>
              <a:gd name="connsiteX6" fmla="*/ 542925 w 2667000"/>
              <a:gd name="connsiteY6" fmla="*/ 1047750 h 6858000"/>
              <a:gd name="connsiteX7" fmla="*/ 542925 w 2667000"/>
              <a:gd name="connsiteY7" fmla="*/ 5797550 h 6858000"/>
              <a:gd name="connsiteX8" fmla="*/ 685800 w 2667000"/>
              <a:gd name="connsiteY8" fmla="*/ 6254750 h 6858000"/>
              <a:gd name="connsiteX9" fmla="*/ 1190625 w 2667000"/>
              <a:gd name="connsiteY9" fmla="*/ 6362700 h 6858000"/>
              <a:gd name="connsiteX10" fmla="*/ 2238375 w 2667000"/>
              <a:gd name="connsiteY10" fmla="*/ 6362700 h 6858000"/>
              <a:gd name="connsiteX11" fmla="*/ 2571750 w 2667000"/>
              <a:gd name="connsiteY11" fmla="*/ 6534150 h 6858000"/>
              <a:gd name="connsiteX12" fmla="*/ 2625725 w 2667000"/>
              <a:gd name="connsiteY12" fmla="*/ 6857999 h 6858000"/>
              <a:gd name="connsiteX13" fmla="*/ 0 w 2667000"/>
              <a:gd name="connsiteY13" fmla="*/ 6858000 h 6858000"/>
              <a:gd name="connsiteX14" fmla="*/ 0 w 2667000"/>
              <a:gd name="connsiteY14" fmla="*/ 0 h 6858000"/>
              <a:gd name="connsiteX0" fmla="*/ 0 w 2667000"/>
              <a:gd name="connsiteY0" fmla="*/ 0 h 6858000"/>
              <a:gd name="connsiteX1" fmla="*/ 2628900 w 2667000"/>
              <a:gd name="connsiteY1" fmla="*/ 0 h 6858000"/>
              <a:gd name="connsiteX2" fmla="*/ 2514600 w 2667000"/>
              <a:gd name="connsiteY2" fmla="*/ 371475 h 6858000"/>
              <a:gd name="connsiteX3" fmla="*/ 2171700 w 2667000"/>
              <a:gd name="connsiteY3" fmla="*/ 476250 h 6858000"/>
              <a:gd name="connsiteX4" fmla="*/ 1114425 w 2667000"/>
              <a:gd name="connsiteY4" fmla="*/ 476250 h 6858000"/>
              <a:gd name="connsiteX5" fmla="*/ 663575 w 2667000"/>
              <a:gd name="connsiteY5" fmla="*/ 606425 h 6858000"/>
              <a:gd name="connsiteX6" fmla="*/ 542925 w 2667000"/>
              <a:gd name="connsiteY6" fmla="*/ 1047750 h 6858000"/>
              <a:gd name="connsiteX7" fmla="*/ 542925 w 2667000"/>
              <a:gd name="connsiteY7" fmla="*/ 5797550 h 6858000"/>
              <a:gd name="connsiteX8" fmla="*/ 685800 w 2667000"/>
              <a:gd name="connsiteY8" fmla="*/ 6254750 h 6858000"/>
              <a:gd name="connsiteX9" fmla="*/ 1190625 w 2667000"/>
              <a:gd name="connsiteY9" fmla="*/ 6362700 h 6858000"/>
              <a:gd name="connsiteX10" fmla="*/ 2238375 w 2667000"/>
              <a:gd name="connsiteY10" fmla="*/ 6362700 h 6858000"/>
              <a:gd name="connsiteX11" fmla="*/ 2571750 w 2667000"/>
              <a:gd name="connsiteY11" fmla="*/ 6534150 h 6858000"/>
              <a:gd name="connsiteX12" fmla="*/ 2625725 w 2667000"/>
              <a:gd name="connsiteY12" fmla="*/ 6857999 h 6858000"/>
              <a:gd name="connsiteX13" fmla="*/ 0 w 2667000"/>
              <a:gd name="connsiteY13" fmla="*/ 6858000 h 6858000"/>
              <a:gd name="connsiteX14" fmla="*/ 0 w 2667000"/>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67000" h="6858000">
                <a:moveTo>
                  <a:pt x="0" y="0"/>
                </a:moveTo>
                <a:lnTo>
                  <a:pt x="2628900" y="0"/>
                </a:lnTo>
                <a:cubicBezTo>
                  <a:pt x="2667000" y="127000"/>
                  <a:pt x="2616200" y="263525"/>
                  <a:pt x="2514600" y="371475"/>
                </a:cubicBezTo>
                <a:cubicBezTo>
                  <a:pt x="2422525" y="457200"/>
                  <a:pt x="2308225" y="479425"/>
                  <a:pt x="2171700" y="476250"/>
                </a:cubicBezTo>
                <a:lnTo>
                  <a:pt x="1114425" y="476250"/>
                </a:lnTo>
                <a:cubicBezTo>
                  <a:pt x="884238" y="479425"/>
                  <a:pt x="758825" y="492125"/>
                  <a:pt x="663575" y="606425"/>
                </a:cubicBezTo>
                <a:cubicBezTo>
                  <a:pt x="565150" y="736600"/>
                  <a:pt x="549275" y="873125"/>
                  <a:pt x="542925" y="1047750"/>
                </a:cubicBezTo>
                <a:lnTo>
                  <a:pt x="542925" y="5797550"/>
                </a:lnTo>
                <a:cubicBezTo>
                  <a:pt x="544513" y="5970588"/>
                  <a:pt x="577850" y="6160558"/>
                  <a:pt x="685800" y="6254750"/>
                </a:cubicBezTo>
                <a:cubicBezTo>
                  <a:pt x="793750" y="6348942"/>
                  <a:pt x="993775" y="6359525"/>
                  <a:pt x="1190625" y="6362700"/>
                </a:cubicBezTo>
                <a:lnTo>
                  <a:pt x="2238375" y="6362700"/>
                </a:lnTo>
                <a:cubicBezTo>
                  <a:pt x="2401887" y="6359525"/>
                  <a:pt x="2519892" y="6454775"/>
                  <a:pt x="2571750" y="6534150"/>
                </a:cubicBezTo>
                <a:cubicBezTo>
                  <a:pt x="2636308" y="6616700"/>
                  <a:pt x="2663825" y="6781799"/>
                  <a:pt x="2625725" y="6857999"/>
                </a:cubicBezTo>
                <a:lnTo>
                  <a:pt x="0" y="6858000"/>
                </a:lnTo>
                <a:lnTo>
                  <a:pt x="0" y="0"/>
                </a:lnTo>
                <a:close/>
              </a:path>
            </a:pathLst>
          </a:custGeom>
          <a:gradFill>
            <a:gsLst>
              <a:gs pos="0">
                <a:srgbClr val="FFDF92"/>
              </a:gs>
              <a:gs pos="50000">
                <a:srgbClr val="FFC948"/>
              </a:gs>
              <a:gs pos="50000">
                <a:srgbClr val="FFB709"/>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sp>
        <p:nvSpPr>
          <p:cNvPr id="6" name="Freeform 5"/>
          <p:cNvSpPr/>
          <p:nvPr/>
        </p:nvSpPr>
        <p:spPr>
          <a:xfrm flipH="1">
            <a:off x="6502400" y="0"/>
            <a:ext cx="2667000" cy="6858000"/>
          </a:xfrm>
          <a:custGeom>
            <a:avLst/>
            <a:gdLst>
              <a:gd name="connsiteX0" fmla="*/ 0 w 2543175"/>
              <a:gd name="connsiteY0" fmla="*/ 0 h 6848475"/>
              <a:gd name="connsiteX1" fmla="*/ 2533650 w 2543175"/>
              <a:gd name="connsiteY1" fmla="*/ 0 h 6848475"/>
              <a:gd name="connsiteX2" fmla="*/ 2543175 w 2543175"/>
              <a:gd name="connsiteY2" fmla="*/ 114300 h 6848475"/>
              <a:gd name="connsiteX3" fmla="*/ 2419350 w 2543175"/>
              <a:gd name="connsiteY3" fmla="*/ 371475 h 6848475"/>
              <a:gd name="connsiteX4" fmla="*/ 2076450 w 2543175"/>
              <a:gd name="connsiteY4" fmla="*/ 476250 h 6848475"/>
              <a:gd name="connsiteX5" fmla="*/ 1019175 w 2543175"/>
              <a:gd name="connsiteY5" fmla="*/ 476250 h 6848475"/>
              <a:gd name="connsiteX6" fmla="*/ 561975 w 2543175"/>
              <a:gd name="connsiteY6" fmla="*/ 590550 h 6848475"/>
              <a:gd name="connsiteX7" fmla="*/ 438150 w 2543175"/>
              <a:gd name="connsiteY7" fmla="*/ 1047750 h 6848475"/>
              <a:gd name="connsiteX8" fmla="*/ 438150 w 2543175"/>
              <a:gd name="connsiteY8" fmla="*/ 5810250 h 6848475"/>
              <a:gd name="connsiteX9" fmla="*/ 581025 w 2543175"/>
              <a:gd name="connsiteY9" fmla="*/ 6257925 h 6848475"/>
              <a:gd name="connsiteX10" fmla="*/ 1095375 w 2543175"/>
              <a:gd name="connsiteY10" fmla="*/ 6362700 h 6848475"/>
              <a:gd name="connsiteX11" fmla="*/ 2143125 w 2543175"/>
              <a:gd name="connsiteY11" fmla="*/ 6362700 h 6848475"/>
              <a:gd name="connsiteX12" fmla="*/ 2476500 w 2543175"/>
              <a:gd name="connsiteY12" fmla="*/ 6534150 h 6848475"/>
              <a:gd name="connsiteX13" fmla="*/ 2543175 w 2543175"/>
              <a:gd name="connsiteY13" fmla="*/ 6781800 h 6848475"/>
              <a:gd name="connsiteX14" fmla="*/ 2514600 w 2543175"/>
              <a:gd name="connsiteY14" fmla="*/ 6848475 h 6848475"/>
              <a:gd name="connsiteX15" fmla="*/ 0 w 2543175"/>
              <a:gd name="connsiteY15" fmla="*/ 6848475 h 6848475"/>
              <a:gd name="connsiteX16" fmla="*/ 0 w 2543175"/>
              <a:gd name="connsiteY16" fmla="*/ 0 h 6848475"/>
              <a:gd name="connsiteX0" fmla="*/ 0 w 2638425"/>
              <a:gd name="connsiteY0" fmla="*/ 0 h 6848475"/>
              <a:gd name="connsiteX1" fmla="*/ 2628900 w 2638425"/>
              <a:gd name="connsiteY1" fmla="*/ 0 h 6848475"/>
              <a:gd name="connsiteX2" fmla="*/ 2638425 w 2638425"/>
              <a:gd name="connsiteY2" fmla="*/ 114300 h 6848475"/>
              <a:gd name="connsiteX3" fmla="*/ 2514600 w 2638425"/>
              <a:gd name="connsiteY3" fmla="*/ 371475 h 6848475"/>
              <a:gd name="connsiteX4" fmla="*/ 2171700 w 2638425"/>
              <a:gd name="connsiteY4" fmla="*/ 476250 h 6848475"/>
              <a:gd name="connsiteX5" fmla="*/ 1114425 w 2638425"/>
              <a:gd name="connsiteY5" fmla="*/ 476250 h 6848475"/>
              <a:gd name="connsiteX6" fmla="*/ 657225 w 2638425"/>
              <a:gd name="connsiteY6" fmla="*/ 590550 h 6848475"/>
              <a:gd name="connsiteX7" fmla="*/ 533400 w 2638425"/>
              <a:gd name="connsiteY7" fmla="*/ 1047750 h 6848475"/>
              <a:gd name="connsiteX8" fmla="*/ 533400 w 2638425"/>
              <a:gd name="connsiteY8" fmla="*/ 5810250 h 6848475"/>
              <a:gd name="connsiteX9" fmla="*/ 676275 w 2638425"/>
              <a:gd name="connsiteY9" fmla="*/ 6257925 h 6848475"/>
              <a:gd name="connsiteX10" fmla="*/ 1190625 w 2638425"/>
              <a:gd name="connsiteY10" fmla="*/ 6362700 h 6848475"/>
              <a:gd name="connsiteX11" fmla="*/ 2238375 w 2638425"/>
              <a:gd name="connsiteY11" fmla="*/ 6362700 h 6848475"/>
              <a:gd name="connsiteX12" fmla="*/ 2571750 w 2638425"/>
              <a:gd name="connsiteY12" fmla="*/ 6534150 h 6848475"/>
              <a:gd name="connsiteX13" fmla="*/ 2638425 w 2638425"/>
              <a:gd name="connsiteY13" fmla="*/ 6781800 h 6848475"/>
              <a:gd name="connsiteX14" fmla="*/ 2609850 w 2638425"/>
              <a:gd name="connsiteY14" fmla="*/ 6848475 h 6848475"/>
              <a:gd name="connsiteX15" fmla="*/ 95250 w 2638425"/>
              <a:gd name="connsiteY15" fmla="*/ 6848475 h 6848475"/>
              <a:gd name="connsiteX16" fmla="*/ 0 w 2638425"/>
              <a:gd name="connsiteY16" fmla="*/ 0 h 6848475"/>
              <a:gd name="connsiteX0" fmla="*/ 0 w 2638425"/>
              <a:gd name="connsiteY0" fmla="*/ 0 h 6858000"/>
              <a:gd name="connsiteX1" fmla="*/ 2628900 w 2638425"/>
              <a:gd name="connsiteY1" fmla="*/ 0 h 6858000"/>
              <a:gd name="connsiteX2" fmla="*/ 2638425 w 2638425"/>
              <a:gd name="connsiteY2" fmla="*/ 114300 h 6858000"/>
              <a:gd name="connsiteX3" fmla="*/ 2514600 w 2638425"/>
              <a:gd name="connsiteY3" fmla="*/ 371475 h 6858000"/>
              <a:gd name="connsiteX4" fmla="*/ 2171700 w 2638425"/>
              <a:gd name="connsiteY4" fmla="*/ 476250 h 6858000"/>
              <a:gd name="connsiteX5" fmla="*/ 1114425 w 2638425"/>
              <a:gd name="connsiteY5" fmla="*/ 476250 h 6858000"/>
              <a:gd name="connsiteX6" fmla="*/ 657225 w 2638425"/>
              <a:gd name="connsiteY6" fmla="*/ 590550 h 6858000"/>
              <a:gd name="connsiteX7" fmla="*/ 533400 w 2638425"/>
              <a:gd name="connsiteY7" fmla="*/ 1047750 h 6858000"/>
              <a:gd name="connsiteX8" fmla="*/ 533400 w 2638425"/>
              <a:gd name="connsiteY8" fmla="*/ 5810250 h 6858000"/>
              <a:gd name="connsiteX9" fmla="*/ 676275 w 2638425"/>
              <a:gd name="connsiteY9" fmla="*/ 6257925 h 6858000"/>
              <a:gd name="connsiteX10" fmla="*/ 1190625 w 2638425"/>
              <a:gd name="connsiteY10" fmla="*/ 6362700 h 6858000"/>
              <a:gd name="connsiteX11" fmla="*/ 2238375 w 2638425"/>
              <a:gd name="connsiteY11" fmla="*/ 6362700 h 6858000"/>
              <a:gd name="connsiteX12" fmla="*/ 2571750 w 2638425"/>
              <a:gd name="connsiteY12" fmla="*/ 6534150 h 6858000"/>
              <a:gd name="connsiteX13" fmla="*/ 2638425 w 2638425"/>
              <a:gd name="connsiteY13" fmla="*/ 6781800 h 6858000"/>
              <a:gd name="connsiteX14" fmla="*/ 2609850 w 2638425"/>
              <a:gd name="connsiteY14" fmla="*/ 6848475 h 6858000"/>
              <a:gd name="connsiteX15" fmla="*/ 0 w 2638425"/>
              <a:gd name="connsiteY15" fmla="*/ 6858000 h 6858000"/>
              <a:gd name="connsiteX16" fmla="*/ 0 w 2638425"/>
              <a:gd name="connsiteY16" fmla="*/ 0 h 6858000"/>
              <a:gd name="connsiteX0" fmla="*/ 0 w 2638425"/>
              <a:gd name="connsiteY0" fmla="*/ 0 h 6858000"/>
              <a:gd name="connsiteX1" fmla="*/ 2628900 w 2638425"/>
              <a:gd name="connsiteY1" fmla="*/ 0 h 6858000"/>
              <a:gd name="connsiteX2" fmla="*/ 2638425 w 2638425"/>
              <a:gd name="connsiteY2" fmla="*/ 114300 h 6858000"/>
              <a:gd name="connsiteX3" fmla="*/ 2514600 w 2638425"/>
              <a:gd name="connsiteY3" fmla="*/ 371475 h 6858000"/>
              <a:gd name="connsiteX4" fmla="*/ 2171700 w 2638425"/>
              <a:gd name="connsiteY4" fmla="*/ 476250 h 6858000"/>
              <a:gd name="connsiteX5" fmla="*/ 1114425 w 2638425"/>
              <a:gd name="connsiteY5" fmla="*/ 476250 h 6858000"/>
              <a:gd name="connsiteX6" fmla="*/ 657225 w 2638425"/>
              <a:gd name="connsiteY6" fmla="*/ 590550 h 6858000"/>
              <a:gd name="connsiteX7" fmla="*/ 533400 w 2638425"/>
              <a:gd name="connsiteY7" fmla="*/ 1047750 h 6858000"/>
              <a:gd name="connsiteX8" fmla="*/ 533400 w 2638425"/>
              <a:gd name="connsiteY8" fmla="*/ 5810250 h 6858000"/>
              <a:gd name="connsiteX9" fmla="*/ 676275 w 2638425"/>
              <a:gd name="connsiteY9" fmla="*/ 6257925 h 6858000"/>
              <a:gd name="connsiteX10" fmla="*/ 1190625 w 2638425"/>
              <a:gd name="connsiteY10" fmla="*/ 6362700 h 6858000"/>
              <a:gd name="connsiteX11" fmla="*/ 2238375 w 2638425"/>
              <a:gd name="connsiteY11" fmla="*/ 6362700 h 6858000"/>
              <a:gd name="connsiteX12" fmla="*/ 2571750 w 2638425"/>
              <a:gd name="connsiteY12" fmla="*/ 6534150 h 6858000"/>
              <a:gd name="connsiteX13" fmla="*/ 2638425 w 2638425"/>
              <a:gd name="connsiteY13" fmla="*/ 6781800 h 6858000"/>
              <a:gd name="connsiteX14" fmla="*/ 2613025 w 2638425"/>
              <a:gd name="connsiteY14" fmla="*/ 6857999 h 6858000"/>
              <a:gd name="connsiteX15" fmla="*/ 0 w 2638425"/>
              <a:gd name="connsiteY15" fmla="*/ 6858000 h 6858000"/>
              <a:gd name="connsiteX16" fmla="*/ 0 w 2638425"/>
              <a:gd name="connsiteY16" fmla="*/ 0 h 6858000"/>
              <a:gd name="connsiteX0" fmla="*/ 0 w 2644775"/>
              <a:gd name="connsiteY0" fmla="*/ 0 h 6858000"/>
              <a:gd name="connsiteX1" fmla="*/ 2628900 w 2644775"/>
              <a:gd name="connsiteY1" fmla="*/ 0 h 6858000"/>
              <a:gd name="connsiteX2" fmla="*/ 2638425 w 2644775"/>
              <a:gd name="connsiteY2" fmla="*/ 114300 h 6858000"/>
              <a:gd name="connsiteX3" fmla="*/ 2514600 w 2644775"/>
              <a:gd name="connsiteY3" fmla="*/ 371475 h 6858000"/>
              <a:gd name="connsiteX4" fmla="*/ 2171700 w 2644775"/>
              <a:gd name="connsiteY4" fmla="*/ 476250 h 6858000"/>
              <a:gd name="connsiteX5" fmla="*/ 1114425 w 2644775"/>
              <a:gd name="connsiteY5" fmla="*/ 476250 h 6858000"/>
              <a:gd name="connsiteX6" fmla="*/ 657225 w 2644775"/>
              <a:gd name="connsiteY6" fmla="*/ 590550 h 6858000"/>
              <a:gd name="connsiteX7" fmla="*/ 533400 w 2644775"/>
              <a:gd name="connsiteY7" fmla="*/ 1047750 h 6858000"/>
              <a:gd name="connsiteX8" fmla="*/ 533400 w 2644775"/>
              <a:gd name="connsiteY8" fmla="*/ 5810250 h 6858000"/>
              <a:gd name="connsiteX9" fmla="*/ 676275 w 2644775"/>
              <a:gd name="connsiteY9" fmla="*/ 6257925 h 6858000"/>
              <a:gd name="connsiteX10" fmla="*/ 1190625 w 2644775"/>
              <a:gd name="connsiteY10" fmla="*/ 6362700 h 6858000"/>
              <a:gd name="connsiteX11" fmla="*/ 2238375 w 2644775"/>
              <a:gd name="connsiteY11" fmla="*/ 6362700 h 6858000"/>
              <a:gd name="connsiteX12" fmla="*/ 2571750 w 2644775"/>
              <a:gd name="connsiteY12" fmla="*/ 6534150 h 6858000"/>
              <a:gd name="connsiteX13" fmla="*/ 2644775 w 2644775"/>
              <a:gd name="connsiteY13" fmla="*/ 6781800 h 6858000"/>
              <a:gd name="connsiteX14" fmla="*/ 2613025 w 2644775"/>
              <a:gd name="connsiteY14" fmla="*/ 6857999 h 6858000"/>
              <a:gd name="connsiteX15" fmla="*/ 0 w 2644775"/>
              <a:gd name="connsiteY15" fmla="*/ 6858000 h 6858000"/>
              <a:gd name="connsiteX16" fmla="*/ 0 w 2644775"/>
              <a:gd name="connsiteY16" fmla="*/ 0 h 6858000"/>
              <a:gd name="connsiteX0" fmla="*/ 0 w 3053821"/>
              <a:gd name="connsiteY0" fmla="*/ 0 h 6858000"/>
              <a:gd name="connsiteX1" fmla="*/ 2628900 w 3053821"/>
              <a:gd name="connsiteY1" fmla="*/ 0 h 6858000"/>
              <a:gd name="connsiteX2" fmla="*/ 2638425 w 3053821"/>
              <a:gd name="connsiteY2" fmla="*/ 114300 h 6858000"/>
              <a:gd name="connsiteX3" fmla="*/ 2514600 w 3053821"/>
              <a:gd name="connsiteY3" fmla="*/ 371475 h 6858000"/>
              <a:gd name="connsiteX4" fmla="*/ 2171700 w 3053821"/>
              <a:gd name="connsiteY4" fmla="*/ 476250 h 6858000"/>
              <a:gd name="connsiteX5" fmla="*/ 1114425 w 3053821"/>
              <a:gd name="connsiteY5" fmla="*/ 476250 h 6858000"/>
              <a:gd name="connsiteX6" fmla="*/ 657225 w 3053821"/>
              <a:gd name="connsiteY6" fmla="*/ 590550 h 6858000"/>
              <a:gd name="connsiteX7" fmla="*/ 533400 w 3053821"/>
              <a:gd name="connsiteY7" fmla="*/ 1047750 h 6858000"/>
              <a:gd name="connsiteX8" fmla="*/ 533400 w 3053821"/>
              <a:gd name="connsiteY8" fmla="*/ 5810250 h 6858000"/>
              <a:gd name="connsiteX9" fmla="*/ 676275 w 3053821"/>
              <a:gd name="connsiteY9" fmla="*/ 6257925 h 6858000"/>
              <a:gd name="connsiteX10" fmla="*/ 1190625 w 3053821"/>
              <a:gd name="connsiteY10" fmla="*/ 6362700 h 6858000"/>
              <a:gd name="connsiteX11" fmla="*/ 2238375 w 3053821"/>
              <a:gd name="connsiteY11" fmla="*/ 6362700 h 6858000"/>
              <a:gd name="connsiteX12" fmla="*/ 2571750 w 3053821"/>
              <a:gd name="connsiteY12" fmla="*/ 6534150 h 6858000"/>
              <a:gd name="connsiteX13" fmla="*/ 2644775 w 3053821"/>
              <a:gd name="connsiteY13" fmla="*/ 6781800 h 6858000"/>
              <a:gd name="connsiteX14" fmla="*/ 2613025 w 3053821"/>
              <a:gd name="connsiteY14" fmla="*/ 6857999 h 6858000"/>
              <a:gd name="connsiteX15" fmla="*/ 0 w 3053821"/>
              <a:gd name="connsiteY15" fmla="*/ 6858000 h 6858000"/>
              <a:gd name="connsiteX16" fmla="*/ 0 w 3053821"/>
              <a:gd name="connsiteY16" fmla="*/ 0 h 6858000"/>
              <a:gd name="connsiteX0" fmla="*/ 0 w 3053821"/>
              <a:gd name="connsiteY0" fmla="*/ 0 h 6858000"/>
              <a:gd name="connsiteX1" fmla="*/ 2628900 w 3053821"/>
              <a:gd name="connsiteY1" fmla="*/ 0 h 6858000"/>
              <a:gd name="connsiteX2" fmla="*/ 2638425 w 3053821"/>
              <a:gd name="connsiteY2" fmla="*/ 114300 h 6858000"/>
              <a:gd name="connsiteX3" fmla="*/ 2514600 w 3053821"/>
              <a:gd name="connsiteY3" fmla="*/ 371475 h 6858000"/>
              <a:gd name="connsiteX4" fmla="*/ 2171700 w 3053821"/>
              <a:gd name="connsiteY4" fmla="*/ 476250 h 6858000"/>
              <a:gd name="connsiteX5" fmla="*/ 1114425 w 3053821"/>
              <a:gd name="connsiteY5" fmla="*/ 476250 h 6858000"/>
              <a:gd name="connsiteX6" fmla="*/ 657225 w 3053821"/>
              <a:gd name="connsiteY6" fmla="*/ 590550 h 6858000"/>
              <a:gd name="connsiteX7" fmla="*/ 533400 w 3053821"/>
              <a:gd name="connsiteY7" fmla="*/ 1047750 h 6858000"/>
              <a:gd name="connsiteX8" fmla="*/ 533400 w 3053821"/>
              <a:gd name="connsiteY8" fmla="*/ 5810250 h 6858000"/>
              <a:gd name="connsiteX9" fmla="*/ 676275 w 3053821"/>
              <a:gd name="connsiteY9" fmla="*/ 6257925 h 6858000"/>
              <a:gd name="connsiteX10" fmla="*/ 1190625 w 3053821"/>
              <a:gd name="connsiteY10" fmla="*/ 6362700 h 6858000"/>
              <a:gd name="connsiteX11" fmla="*/ 2238375 w 3053821"/>
              <a:gd name="connsiteY11" fmla="*/ 6362700 h 6858000"/>
              <a:gd name="connsiteX12" fmla="*/ 2571750 w 3053821"/>
              <a:gd name="connsiteY12" fmla="*/ 6534150 h 6858000"/>
              <a:gd name="connsiteX13" fmla="*/ 2644775 w 3053821"/>
              <a:gd name="connsiteY13" fmla="*/ 6781800 h 6858000"/>
              <a:gd name="connsiteX14" fmla="*/ 2613025 w 3053821"/>
              <a:gd name="connsiteY14" fmla="*/ 6857999 h 6858000"/>
              <a:gd name="connsiteX15" fmla="*/ 0 w 3053821"/>
              <a:gd name="connsiteY15" fmla="*/ 6858000 h 6858000"/>
              <a:gd name="connsiteX16" fmla="*/ 0 w 3053821"/>
              <a:gd name="connsiteY16" fmla="*/ 0 h 6858000"/>
              <a:gd name="connsiteX0" fmla="*/ 0 w 2651654"/>
              <a:gd name="connsiteY0" fmla="*/ 0 h 6858000"/>
              <a:gd name="connsiteX1" fmla="*/ 2628900 w 2651654"/>
              <a:gd name="connsiteY1" fmla="*/ 0 h 6858000"/>
              <a:gd name="connsiteX2" fmla="*/ 2638425 w 2651654"/>
              <a:gd name="connsiteY2" fmla="*/ 114300 h 6858000"/>
              <a:gd name="connsiteX3" fmla="*/ 2514600 w 2651654"/>
              <a:gd name="connsiteY3" fmla="*/ 371475 h 6858000"/>
              <a:gd name="connsiteX4" fmla="*/ 2171700 w 2651654"/>
              <a:gd name="connsiteY4" fmla="*/ 476250 h 6858000"/>
              <a:gd name="connsiteX5" fmla="*/ 1114425 w 2651654"/>
              <a:gd name="connsiteY5" fmla="*/ 476250 h 6858000"/>
              <a:gd name="connsiteX6" fmla="*/ 657225 w 2651654"/>
              <a:gd name="connsiteY6" fmla="*/ 590550 h 6858000"/>
              <a:gd name="connsiteX7" fmla="*/ 533400 w 2651654"/>
              <a:gd name="connsiteY7" fmla="*/ 1047750 h 6858000"/>
              <a:gd name="connsiteX8" fmla="*/ 533400 w 2651654"/>
              <a:gd name="connsiteY8" fmla="*/ 5810250 h 6858000"/>
              <a:gd name="connsiteX9" fmla="*/ 676275 w 2651654"/>
              <a:gd name="connsiteY9" fmla="*/ 6257925 h 6858000"/>
              <a:gd name="connsiteX10" fmla="*/ 1190625 w 2651654"/>
              <a:gd name="connsiteY10" fmla="*/ 6362700 h 6858000"/>
              <a:gd name="connsiteX11" fmla="*/ 2238375 w 2651654"/>
              <a:gd name="connsiteY11" fmla="*/ 6362700 h 6858000"/>
              <a:gd name="connsiteX12" fmla="*/ 2571750 w 2651654"/>
              <a:gd name="connsiteY12" fmla="*/ 6534150 h 6858000"/>
              <a:gd name="connsiteX13" fmla="*/ 2644775 w 2651654"/>
              <a:gd name="connsiteY13" fmla="*/ 6781800 h 6858000"/>
              <a:gd name="connsiteX14" fmla="*/ 2613025 w 2651654"/>
              <a:gd name="connsiteY14" fmla="*/ 6857999 h 6858000"/>
              <a:gd name="connsiteX15" fmla="*/ 0 w 2651654"/>
              <a:gd name="connsiteY15" fmla="*/ 6858000 h 6858000"/>
              <a:gd name="connsiteX16" fmla="*/ 0 w 2651654"/>
              <a:gd name="connsiteY16" fmla="*/ 0 h 6858000"/>
              <a:gd name="connsiteX0" fmla="*/ 0 w 2645304"/>
              <a:gd name="connsiteY0" fmla="*/ 0 h 6858000"/>
              <a:gd name="connsiteX1" fmla="*/ 2628900 w 2645304"/>
              <a:gd name="connsiteY1" fmla="*/ 0 h 6858000"/>
              <a:gd name="connsiteX2" fmla="*/ 2638425 w 2645304"/>
              <a:gd name="connsiteY2" fmla="*/ 114300 h 6858000"/>
              <a:gd name="connsiteX3" fmla="*/ 2514600 w 2645304"/>
              <a:gd name="connsiteY3" fmla="*/ 371475 h 6858000"/>
              <a:gd name="connsiteX4" fmla="*/ 2171700 w 2645304"/>
              <a:gd name="connsiteY4" fmla="*/ 476250 h 6858000"/>
              <a:gd name="connsiteX5" fmla="*/ 1114425 w 2645304"/>
              <a:gd name="connsiteY5" fmla="*/ 476250 h 6858000"/>
              <a:gd name="connsiteX6" fmla="*/ 657225 w 2645304"/>
              <a:gd name="connsiteY6" fmla="*/ 590550 h 6858000"/>
              <a:gd name="connsiteX7" fmla="*/ 533400 w 2645304"/>
              <a:gd name="connsiteY7" fmla="*/ 1047750 h 6858000"/>
              <a:gd name="connsiteX8" fmla="*/ 533400 w 2645304"/>
              <a:gd name="connsiteY8" fmla="*/ 5810250 h 6858000"/>
              <a:gd name="connsiteX9" fmla="*/ 676275 w 2645304"/>
              <a:gd name="connsiteY9" fmla="*/ 6257925 h 6858000"/>
              <a:gd name="connsiteX10" fmla="*/ 1190625 w 2645304"/>
              <a:gd name="connsiteY10" fmla="*/ 6362700 h 6858000"/>
              <a:gd name="connsiteX11" fmla="*/ 2238375 w 2645304"/>
              <a:gd name="connsiteY11" fmla="*/ 6362700 h 6858000"/>
              <a:gd name="connsiteX12" fmla="*/ 2571750 w 2645304"/>
              <a:gd name="connsiteY12" fmla="*/ 6534150 h 6858000"/>
              <a:gd name="connsiteX13" fmla="*/ 2644775 w 2645304"/>
              <a:gd name="connsiteY13" fmla="*/ 6781800 h 6858000"/>
              <a:gd name="connsiteX14" fmla="*/ 2613025 w 2645304"/>
              <a:gd name="connsiteY14" fmla="*/ 6857999 h 6858000"/>
              <a:gd name="connsiteX15" fmla="*/ 0 w 2645304"/>
              <a:gd name="connsiteY15" fmla="*/ 6858000 h 6858000"/>
              <a:gd name="connsiteX16" fmla="*/ 0 w 2645304"/>
              <a:gd name="connsiteY16" fmla="*/ 0 h 6858000"/>
              <a:gd name="connsiteX0" fmla="*/ 0 w 2645304"/>
              <a:gd name="connsiteY0" fmla="*/ 0 h 6858000"/>
              <a:gd name="connsiteX1" fmla="*/ 2628900 w 2645304"/>
              <a:gd name="connsiteY1" fmla="*/ 0 h 6858000"/>
              <a:gd name="connsiteX2" fmla="*/ 2638425 w 2645304"/>
              <a:gd name="connsiteY2" fmla="*/ 114300 h 6858000"/>
              <a:gd name="connsiteX3" fmla="*/ 2514600 w 2645304"/>
              <a:gd name="connsiteY3" fmla="*/ 371475 h 6858000"/>
              <a:gd name="connsiteX4" fmla="*/ 2171700 w 2645304"/>
              <a:gd name="connsiteY4" fmla="*/ 476250 h 6858000"/>
              <a:gd name="connsiteX5" fmla="*/ 1114425 w 2645304"/>
              <a:gd name="connsiteY5" fmla="*/ 476250 h 6858000"/>
              <a:gd name="connsiteX6" fmla="*/ 657225 w 2645304"/>
              <a:gd name="connsiteY6" fmla="*/ 590550 h 6858000"/>
              <a:gd name="connsiteX7" fmla="*/ 533400 w 2645304"/>
              <a:gd name="connsiteY7" fmla="*/ 1047750 h 6858000"/>
              <a:gd name="connsiteX8" fmla="*/ 533400 w 2645304"/>
              <a:gd name="connsiteY8" fmla="*/ 5810250 h 6858000"/>
              <a:gd name="connsiteX9" fmla="*/ 676275 w 2645304"/>
              <a:gd name="connsiteY9" fmla="*/ 6257925 h 6858000"/>
              <a:gd name="connsiteX10" fmla="*/ 1190625 w 2645304"/>
              <a:gd name="connsiteY10" fmla="*/ 6362700 h 6858000"/>
              <a:gd name="connsiteX11" fmla="*/ 2238375 w 2645304"/>
              <a:gd name="connsiteY11" fmla="*/ 6362700 h 6858000"/>
              <a:gd name="connsiteX12" fmla="*/ 2571750 w 2645304"/>
              <a:gd name="connsiteY12" fmla="*/ 6534150 h 6858000"/>
              <a:gd name="connsiteX13" fmla="*/ 2644775 w 2645304"/>
              <a:gd name="connsiteY13" fmla="*/ 6781800 h 6858000"/>
              <a:gd name="connsiteX14" fmla="*/ 2613025 w 2645304"/>
              <a:gd name="connsiteY14" fmla="*/ 6857999 h 6858000"/>
              <a:gd name="connsiteX15" fmla="*/ 0 w 2645304"/>
              <a:gd name="connsiteY15" fmla="*/ 6858000 h 6858000"/>
              <a:gd name="connsiteX16" fmla="*/ 0 w 2645304"/>
              <a:gd name="connsiteY16" fmla="*/ 0 h 6858000"/>
              <a:gd name="connsiteX0" fmla="*/ 0 w 2645304"/>
              <a:gd name="connsiteY0" fmla="*/ 0 h 6858000"/>
              <a:gd name="connsiteX1" fmla="*/ 2628900 w 2645304"/>
              <a:gd name="connsiteY1" fmla="*/ 0 h 6858000"/>
              <a:gd name="connsiteX2" fmla="*/ 2638425 w 2645304"/>
              <a:gd name="connsiteY2" fmla="*/ 114300 h 6858000"/>
              <a:gd name="connsiteX3" fmla="*/ 2514600 w 2645304"/>
              <a:gd name="connsiteY3" fmla="*/ 371475 h 6858000"/>
              <a:gd name="connsiteX4" fmla="*/ 2171700 w 2645304"/>
              <a:gd name="connsiteY4" fmla="*/ 476250 h 6858000"/>
              <a:gd name="connsiteX5" fmla="*/ 1114425 w 2645304"/>
              <a:gd name="connsiteY5" fmla="*/ 476250 h 6858000"/>
              <a:gd name="connsiteX6" fmla="*/ 657225 w 2645304"/>
              <a:gd name="connsiteY6" fmla="*/ 590550 h 6858000"/>
              <a:gd name="connsiteX7" fmla="*/ 533400 w 2645304"/>
              <a:gd name="connsiteY7" fmla="*/ 1047750 h 6858000"/>
              <a:gd name="connsiteX8" fmla="*/ 533400 w 2645304"/>
              <a:gd name="connsiteY8" fmla="*/ 5810250 h 6858000"/>
              <a:gd name="connsiteX9" fmla="*/ 676275 w 2645304"/>
              <a:gd name="connsiteY9" fmla="*/ 6257925 h 6858000"/>
              <a:gd name="connsiteX10" fmla="*/ 1190625 w 2645304"/>
              <a:gd name="connsiteY10" fmla="*/ 6362700 h 6858000"/>
              <a:gd name="connsiteX11" fmla="*/ 2238375 w 2645304"/>
              <a:gd name="connsiteY11" fmla="*/ 6362700 h 6858000"/>
              <a:gd name="connsiteX12" fmla="*/ 2571750 w 2645304"/>
              <a:gd name="connsiteY12" fmla="*/ 6534150 h 6858000"/>
              <a:gd name="connsiteX13" fmla="*/ 2644775 w 2645304"/>
              <a:gd name="connsiteY13" fmla="*/ 6781800 h 6858000"/>
              <a:gd name="connsiteX14" fmla="*/ 2613025 w 2645304"/>
              <a:gd name="connsiteY14" fmla="*/ 6857999 h 6858000"/>
              <a:gd name="connsiteX15" fmla="*/ 0 w 2645304"/>
              <a:gd name="connsiteY15" fmla="*/ 6858000 h 6858000"/>
              <a:gd name="connsiteX16" fmla="*/ 0 w 2645304"/>
              <a:gd name="connsiteY16" fmla="*/ 0 h 6858000"/>
              <a:gd name="connsiteX0" fmla="*/ 0 w 2645304"/>
              <a:gd name="connsiteY0" fmla="*/ 0 h 6858000"/>
              <a:gd name="connsiteX1" fmla="*/ 2628900 w 2645304"/>
              <a:gd name="connsiteY1" fmla="*/ 0 h 6858000"/>
              <a:gd name="connsiteX2" fmla="*/ 2638425 w 2645304"/>
              <a:gd name="connsiteY2" fmla="*/ 114300 h 6858000"/>
              <a:gd name="connsiteX3" fmla="*/ 2514600 w 2645304"/>
              <a:gd name="connsiteY3" fmla="*/ 371475 h 6858000"/>
              <a:gd name="connsiteX4" fmla="*/ 2171700 w 2645304"/>
              <a:gd name="connsiteY4" fmla="*/ 476250 h 6858000"/>
              <a:gd name="connsiteX5" fmla="*/ 1114425 w 2645304"/>
              <a:gd name="connsiteY5" fmla="*/ 476250 h 6858000"/>
              <a:gd name="connsiteX6" fmla="*/ 657225 w 2645304"/>
              <a:gd name="connsiteY6" fmla="*/ 590550 h 6858000"/>
              <a:gd name="connsiteX7" fmla="*/ 533400 w 2645304"/>
              <a:gd name="connsiteY7" fmla="*/ 1047750 h 6858000"/>
              <a:gd name="connsiteX8" fmla="*/ 533400 w 2645304"/>
              <a:gd name="connsiteY8" fmla="*/ 5810250 h 6858000"/>
              <a:gd name="connsiteX9" fmla="*/ 676275 w 2645304"/>
              <a:gd name="connsiteY9" fmla="*/ 6257925 h 6858000"/>
              <a:gd name="connsiteX10" fmla="*/ 1190625 w 2645304"/>
              <a:gd name="connsiteY10" fmla="*/ 6362700 h 6858000"/>
              <a:gd name="connsiteX11" fmla="*/ 2238375 w 2645304"/>
              <a:gd name="connsiteY11" fmla="*/ 6362700 h 6858000"/>
              <a:gd name="connsiteX12" fmla="*/ 2571750 w 2645304"/>
              <a:gd name="connsiteY12" fmla="*/ 6534150 h 6858000"/>
              <a:gd name="connsiteX13" fmla="*/ 2644775 w 2645304"/>
              <a:gd name="connsiteY13" fmla="*/ 6781800 h 6858000"/>
              <a:gd name="connsiteX14" fmla="*/ 2613025 w 2645304"/>
              <a:gd name="connsiteY14" fmla="*/ 6857999 h 6858000"/>
              <a:gd name="connsiteX15" fmla="*/ 0 w 2645304"/>
              <a:gd name="connsiteY15" fmla="*/ 6858000 h 6858000"/>
              <a:gd name="connsiteX16" fmla="*/ 0 w 2645304"/>
              <a:gd name="connsiteY16" fmla="*/ 0 h 6858000"/>
              <a:gd name="connsiteX0" fmla="*/ 0 w 2648479"/>
              <a:gd name="connsiteY0" fmla="*/ 0 h 6858000"/>
              <a:gd name="connsiteX1" fmla="*/ 2628900 w 2648479"/>
              <a:gd name="connsiteY1" fmla="*/ 0 h 6858000"/>
              <a:gd name="connsiteX2" fmla="*/ 2638425 w 2648479"/>
              <a:gd name="connsiteY2" fmla="*/ 114300 h 6858000"/>
              <a:gd name="connsiteX3" fmla="*/ 2514600 w 2648479"/>
              <a:gd name="connsiteY3" fmla="*/ 371475 h 6858000"/>
              <a:gd name="connsiteX4" fmla="*/ 2171700 w 2648479"/>
              <a:gd name="connsiteY4" fmla="*/ 476250 h 6858000"/>
              <a:gd name="connsiteX5" fmla="*/ 1114425 w 2648479"/>
              <a:gd name="connsiteY5" fmla="*/ 476250 h 6858000"/>
              <a:gd name="connsiteX6" fmla="*/ 657225 w 2648479"/>
              <a:gd name="connsiteY6" fmla="*/ 590550 h 6858000"/>
              <a:gd name="connsiteX7" fmla="*/ 533400 w 2648479"/>
              <a:gd name="connsiteY7" fmla="*/ 1047750 h 6858000"/>
              <a:gd name="connsiteX8" fmla="*/ 533400 w 2648479"/>
              <a:gd name="connsiteY8" fmla="*/ 5810250 h 6858000"/>
              <a:gd name="connsiteX9" fmla="*/ 676275 w 2648479"/>
              <a:gd name="connsiteY9" fmla="*/ 6257925 h 6858000"/>
              <a:gd name="connsiteX10" fmla="*/ 1190625 w 2648479"/>
              <a:gd name="connsiteY10" fmla="*/ 6362700 h 6858000"/>
              <a:gd name="connsiteX11" fmla="*/ 2238375 w 2648479"/>
              <a:gd name="connsiteY11" fmla="*/ 6362700 h 6858000"/>
              <a:gd name="connsiteX12" fmla="*/ 2571750 w 2648479"/>
              <a:gd name="connsiteY12" fmla="*/ 6534150 h 6858000"/>
              <a:gd name="connsiteX13" fmla="*/ 2647950 w 2648479"/>
              <a:gd name="connsiteY13" fmla="*/ 6737350 h 6858000"/>
              <a:gd name="connsiteX14" fmla="*/ 2613025 w 2648479"/>
              <a:gd name="connsiteY14" fmla="*/ 6857999 h 6858000"/>
              <a:gd name="connsiteX15" fmla="*/ 0 w 2648479"/>
              <a:gd name="connsiteY15" fmla="*/ 6858000 h 6858000"/>
              <a:gd name="connsiteX16" fmla="*/ 0 w 2648479"/>
              <a:gd name="connsiteY16" fmla="*/ 0 h 6858000"/>
              <a:gd name="connsiteX0" fmla="*/ 0 w 2657475"/>
              <a:gd name="connsiteY0" fmla="*/ 0 h 6858000"/>
              <a:gd name="connsiteX1" fmla="*/ 2628900 w 2657475"/>
              <a:gd name="connsiteY1" fmla="*/ 0 h 6858000"/>
              <a:gd name="connsiteX2" fmla="*/ 2638425 w 2657475"/>
              <a:gd name="connsiteY2" fmla="*/ 114300 h 6858000"/>
              <a:gd name="connsiteX3" fmla="*/ 2514600 w 2657475"/>
              <a:gd name="connsiteY3" fmla="*/ 371475 h 6858000"/>
              <a:gd name="connsiteX4" fmla="*/ 2171700 w 2657475"/>
              <a:gd name="connsiteY4" fmla="*/ 476250 h 6858000"/>
              <a:gd name="connsiteX5" fmla="*/ 1114425 w 2657475"/>
              <a:gd name="connsiteY5" fmla="*/ 476250 h 6858000"/>
              <a:gd name="connsiteX6" fmla="*/ 657225 w 2657475"/>
              <a:gd name="connsiteY6" fmla="*/ 590550 h 6858000"/>
              <a:gd name="connsiteX7" fmla="*/ 533400 w 2657475"/>
              <a:gd name="connsiteY7" fmla="*/ 1047750 h 6858000"/>
              <a:gd name="connsiteX8" fmla="*/ 533400 w 2657475"/>
              <a:gd name="connsiteY8" fmla="*/ 5810250 h 6858000"/>
              <a:gd name="connsiteX9" fmla="*/ 676275 w 2657475"/>
              <a:gd name="connsiteY9" fmla="*/ 6257925 h 6858000"/>
              <a:gd name="connsiteX10" fmla="*/ 1190625 w 2657475"/>
              <a:gd name="connsiteY10" fmla="*/ 6362700 h 6858000"/>
              <a:gd name="connsiteX11" fmla="*/ 2238375 w 2657475"/>
              <a:gd name="connsiteY11" fmla="*/ 6362700 h 6858000"/>
              <a:gd name="connsiteX12" fmla="*/ 2571750 w 2657475"/>
              <a:gd name="connsiteY12" fmla="*/ 6534150 h 6858000"/>
              <a:gd name="connsiteX13" fmla="*/ 2647950 w 2657475"/>
              <a:gd name="connsiteY13" fmla="*/ 6737350 h 6858000"/>
              <a:gd name="connsiteX14" fmla="*/ 2628900 w 2657475"/>
              <a:gd name="connsiteY14" fmla="*/ 6857999 h 6858000"/>
              <a:gd name="connsiteX15" fmla="*/ 0 w 2657475"/>
              <a:gd name="connsiteY15" fmla="*/ 6858000 h 6858000"/>
              <a:gd name="connsiteX16" fmla="*/ 0 w 2657475"/>
              <a:gd name="connsiteY16" fmla="*/ 0 h 6858000"/>
              <a:gd name="connsiteX0" fmla="*/ 0 w 2654829"/>
              <a:gd name="connsiteY0" fmla="*/ 0 h 6858000"/>
              <a:gd name="connsiteX1" fmla="*/ 2628900 w 2654829"/>
              <a:gd name="connsiteY1" fmla="*/ 0 h 6858000"/>
              <a:gd name="connsiteX2" fmla="*/ 2638425 w 2654829"/>
              <a:gd name="connsiteY2" fmla="*/ 114300 h 6858000"/>
              <a:gd name="connsiteX3" fmla="*/ 2514600 w 2654829"/>
              <a:gd name="connsiteY3" fmla="*/ 371475 h 6858000"/>
              <a:gd name="connsiteX4" fmla="*/ 2171700 w 2654829"/>
              <a:gd name="connsiteY4" fmla="*/ 476250 h 6858000"/>
              <a:gd name="connsiteX5" fmla="*/ 1114425 w 2654829"/>
              <a:gd name="connsiteY5" fmla="*/ 476250 h 6858000"/>
              <a:gd name="connsiteX6" fmla="*/ 657225 w 2654829"/>
              <a:gd name="connsiteY6" fmla="*/ 590550 h 6858000"/>
              <a:gd name="connsiteX7" fmla="*/ 533400 w 2654829"/>
              <a:gd name="connsiteY7" fmla="*/ 1047750 h 6858000"/>
              <a:gd name="connsiteX8" fmla="*/ 533400 w 2654829"/>
              <a:gd name="connsiteY8" fmla="*/ 5810250 h 6858000"/>
              <a:gd name="connsiteX9" fmla="*/ 676275 w 2654829"/>
              <a:gd name="connsiteY9" fmla="*/ 6257925 h 6858000"/>
              <a:gd name="connsiteX10" fmla="*/ 1190625 w 2654829"/>
              <a:gd name="connsiteY10" fmla="*/ 6362700 h 6858000"/>
              <a:gd name="connsiteX11" fmla="*/ 2238375 w 2654829"/>
              <a:gd name="connsiteY11" fmla="*/ 6362700 h 6858000"/>
              <a:gd name="connsiteX12" fmla="*/ 2571750 w 2654829"/>
              <a:gd name="connsiteY12" fmla="*/ 6534150 h 6858000"/>
              <a:gd name="connsiteX13" fmla="*/ 2647950 w 2654829"/>
              <a:gd name="connsiteY13" fmla="*/ 6737350 h 6858000"/>
              <a:gd name="connsiteX14" fmla="*/ 2613025 w 2654829"/>
              <a:gd name="connsiteY14" fmla="*/ 6857999 h 6858000"/>
              <a:gd name="connsiteX15" fmla="*/ 0 w 2654829"/>
              <a:gd name="connsiteY15" fmla="*/ 6858000 h 6858000"/>
              <a:gd name="connsiteX16" fmla="*/ 0 w 2654829"/>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0596"/>
              <a:gd name="connsiteY0" fmla="*/ 0 h 6858000"/>
              <a:gd name="connsiteX1" fmla="*/ 2628900 w 2650596"/>
              <a:gd name="connsiteY1" fmla="*/ 0 h 6858000"/>
              <a:gd name="connsiteX2" fmla="*/ 2638425 w 2650596"/>
              <a:gd name="connsiteY2" fmla="*/ 114300 h 6858000"/>
              <a:gd name="connsiteX3" fmla="*/ 2514600 w 2650596"/>
              <a:gd name="connsiteY3" fmla="*/ 371475 h 6858000"/>
              <a:gd name="connsiteX4" fmla="*/ 2171700 w 2650596"/>
              <a:gd name="connsiteY4" fmla="*/ 476250 h 6858000"/>
              <a:gd name="connsiteX5" fmla="*/ 1114425 w 2650596"/>
              <a:gd name="connsiteY5" fmla="*/ 476250 h 6858000"/>
              <a:gd name="connsiteX6" fmla="*/ 657225 w 2650596"/>
              <a:gd name="connsiteY6" fmla="*/ 590550 h 6858000"/>
              <a:gd name="connsiteX7" fmla="*/ 533400 w 2650596"/>
              <a:gd name="connsiteY7" fmla="*/ 1047750 h 6858000"/>
              <a:gd name="connsiteX8" fmla="*/ 533400 w 2650596"/>
              <a:gd name="connsiteY8" fmla="*/ 5810250 h 6858000"/>
              <a:gd name="connsiteX9" fmla="*/ 676275 w 2650596"/>
              <a:gd name="connsiteY9" fmla="*/ 6257925 h 6858000"/>
              <a:gd name="connsiteX10" fmla="*/ 1190625 w 2650596"/>
              <a:gd name="connsiteY10" fmla="*/ 6362700 h 6858000"/>
              <a:gd name="connsiteX11" fmla="*/ 2238375 w 2650596"/>
              <a:gd name="connsiteY11" fmla="*/ 6362700 h 6858000"/>
              <a:gd name="connsiteX12" fmla="*/ 2571750 w 2650596"/>
              <a:gd name="connsiteY12" fmla="*/ 6534150 h 6858000"/>
              <a:gd name="connsiteX13" fmla="*/ 2647950 w 2650596"/>
              <a:gd name="connsiteY13" fmla="*/ 6737350 h 6858000"/>
              <a:gd name="connsiteX14" fmla="*/ 2625725 w 2650596"/>
              <a:gd name="connsiteY14" fmla="*/ 6857999 h 6858000"/>
              <a:gd name="connsiteX15" fmla="*/ 0 w 2650596"/>
              <a:gd name="connsiteY15" fmla="*/ 6858000 h 6858000"/>
              <a:gd name="connsiteX16" fmla="*/ 0 w 2650596"/>
              <a:gd name="connsiteY16" fmla="*/ 0 h 6858000"/>
              <a:gd name="connsiteX0" fmla="*/ 0 w 2650596"/>
              <a:gd name="connsiteY0" fmla="*/ 0 h 6858000"/>
              <a:gd name="connsiteX1" fmla="*/ 2628900 w 2650596"/>
              <a:gd name="connsiteY1" fmla="*/ 0 h 6858000"/>
              <a:gd name="connsiteX2" fmla="*/ 2638425 w 2650596"/>
              <a:gd name="connsiteY2" fmla="*/ 114300 h 6858000"/>
              <a:gd name="connsiteX3" fmla="*/ 2514600 w 2650596"/>
              <a:gd name="connsiteY3" fmla="*/ 371475 h 6858000"/>
              <a:gd name="connsiteX4" fmla="*/ 2171700 w 2650596"/>
              <a:gd name="connsiteY4" fmla="*/ 476250 h 6858000"/>
              <a:gd name="connsiteX5" fmla="*/ 1114425 w 2650596"/>
              <a:gd name="connsiteY5" fmla="*/ 476250 h 6858000"/>
              <a:gd name="connsiteX6" fmla="*/ 657225 w 2650596"/>
              <a:gd name="connsiteY6" fmla="*/ 590550 h 6858000"/>
              <a:gd name="connsiteX7" fmla="*/ 533400 w 2650596"/>
              <a:gd name="connsiteY7" fmla="*/ 1047750 h 6858000"/>
              <a:gd name="connsiteX8" fmla="*/ 533400 w 2650596"/>
              <a:gd name="connsiteY8" fmla="*/ 5810250 h 6858000"/>
              <a:gd name="connsiteX9" fmla="*/ 676275 w 2650596"/>
              <a:gd name="connsiteY9" fmla="*/ 6257925 h 6858000"/>
              <a:gd name="connsiteX10" fmla="*/ 1190625 w 2650596"/>
              <a:gd name="connsiteY10" fmla="*/ 6362700 h 6858000"/>
              <a:gd name="connsiteX11" fmla="*/ 2238375 w 2650596"/>
              <a:gd name="connsiteY11" fmla="*/ 6362700 h 6858000"/>
              <a:gd name="connsiteX12" fmla="*/ 2571750 w 2650596"/>
              <a:gd name="connsiteY12" fmla="*/ 6534150 h 6858000"/>
              <a:gd name="connsiteX13" fmla="*/ 2647950 w 2650596"/>
              <a:gd name="connsiteY13" fmla="*/ 6737350 h 6858000"/>
              <a:gd name="connsiteX14" fmla="*/ 2625725 w 2650596"/>
              <a:gd name="connsiteY14" fmla="*/ 6857999 h 6858000"/>
              <a:gd name="connsiteX15" fmla="*/ 0 w 2650596"/>
              <a:gd name="connsiteY15" fmla="*/ 6858000 h 6858000"/>
              <a:gd name="connsiteX16" fmla="*/ 0 w 2650596"/>
              <a:gd name="connsiteY16" fmla="*/ 0 h 6858000"/>
              <a:gd name="connsiteX0" fmla="*/ 0 w 3054350"/>
              <a:gd name="connsiteY0" fmla="*/ 0 h 6858000"/>
              <a:gd name="connsiteX1" fmla="*/ 2628900 w 3054350"/>
              <a:gd name="connsiteY1" fmla="*/ 0 h 6858000"/>
              <a:gd name="connsiteX2" fmla="*/ 2638425 w 3054350"/>
              <a:gd name="connsiteY2" fmla="*/ 114300 h 6858000"/>
              <a:gd name="connsiteX3" fmla="*/ 2514600 w 3054350"/>
              <a:gd name="connsiteY3" fmla="*/ 371475 h 6858000"/>
              <a:gd name="connsiteX4" fmla="*/ 2171700 w 3054350"/>
              <a:gd name="connsiteY4" fmla="*/ 476250 h 6858000"/>
              <a:gd name="connsiteX5" fmla="*/ 1114425 w 3054350"/>
              <a:gd name="connsiteY5" fmla="*/ 476250 h 6858000"/>
              <a:gd name="connsiteX6" fmla="*/ 657225 w 3054350"/>
              <a:gd name="connsiteY6" fmla="*/ 590550 h 6858000"/>
              <a:gd name="connsiteX7" fmla="*/ 533400 w 3054350"/>
              <a:gd name="connsiteY7" fmla="*/ 1047750 h 6858000"/>
              <a:gd name="connsiteX8" fmla="*/ 533400 w 3054350"/>
              <a:gd name="connsiteY8" fmla="*/ 5810250 h 6858000"/>
              <a:gd name="connsiteX9" fmla="*/ 676275 w 3054350"/>
              <a:gd name="connsiteY9" fmla="*/ 6257925 h 6858000"/>
              <a:gd name="connsiteX10" fmla="*/ 1190625 w 3054350"/>
              <a:gd name="connsiteY10" fmla="*/ 6362700 h 6858000"/>
              <a:gd name="connsiteX11" fmla="*/ 2238375 w 3054350"/>
              <a:gd name="connsiteY11" fmla="*/ 6362700 h 6858000"/>
              <a:gd name="connsiteX12" fmla="*/ 2571750 w 3054350"/>
              <a:gd name="connsiteY12" fmla="*/ 6534150 h 6858000"/>
              <a:gd name="connsiteX13" fmla="*/ 2625725 w 3054350"/>
              <a:gd name="connsiteY13" fmla="*/ 6857999 h 6858000"/>
              <a:gd name="connsiteX14" fmla="*/ 0 w 3054350"/>
              <a:gd name="connsiteY14" fmla="*/ 6858000 h 6858000"/>
              <a:gd name="connsiteX15" fmla="*/ 0 w 3054350"/>
              <a:gd name="connsiteY15" fmla="*/ 0 h 6858000"/>
              <a:gd name="connsiteX0" fmla="*/ 0 w 2651125"/>
              <a:gd name="connsiteY0" fmla="*/ 0 h 6858000"/>
              <a:gd name="connsiteX1" fmla="*/ 2628900 w 2651125"/>
              <a:gd name="connsiteY1" fmla="*/ 0 h 6858000"/>
              <a:gd name="connsiteX2" fmla="*/ 2638425 w 2651125"/>
              <a:gd name="connsiteY2" fmla="*/ 114300 h 6858000"/>
              <a:gd name="connsiteX3" fmla="*/ 2514600 w 2651125"/>
              <a:gd name="connsiteY3" fmla="*/ 371475 h 6858000"/>
              <a:gd name="connsiteX4" fmla="*/ 2171700 w 2651125"/>
              <a:gd name="connsiteY4" fmla="*/ 476250 h 6858000"/>
              <a:gd name="connsiteX5" fmla="*/ 1114425 w 2651125"/>
              <a:gd name="connsiteY5" fmla="*/ 476250 h 6858000"/>
              <a:gd name="connsiteX6" fmla="*/ 657225 w 2651125"/>
              <a:gd name="connsiteY6" fmla="*/ 590550 h 6858000"/>
              <a:gd name="connsiteX7" fmla="*/ 533400 w 2651125"/>
              <a:gd name="connsiteY7" fmla="*/ 1047750 h 6858000"/>
              <a:gd name="connsiteX8" fmla="*/ 533400 w 2651125"/>
              <a:gd name="connsiteY8" fmla="*/ 5810250 h 6858000"/>
              <a:gd name="connsiteX9" fmla="*/ 676275 w 2651125"/>
              <a:gd name="connsiteY9" fmla="*/ 6257925 h 6858000"/>
              <a:gd name="connsiteX10" fmla="*/ 1190625 w 2651125"/>
              <a:gd name="connsiteY10" fmla="*/ 6362700 h 6858000"/>
              <a:gd name="connsiteX11" fmla="*/ 2238375 w 2651125"/>
              <a:gd name="connsiteY11" fmla="*/ 6362700 h 6858000"/>
              <a:gd name="connsiteX12" fmla="*/ 2571750 w 2651125"/>
              <a:gd name="connsiteY12" fmla="*/ 6534150 h 6858000"/>
              <a:gd name="connsiteX13" fmla="*/ 2625725 w 2651125"/>
              <a:gd name="connsiteY13" fmla="*/ 6857999 h 6858000"/>
              <a:gd name="connsiteX14" fmla="*/ 0 w 2651125"/>
              <a:gd name="connsiteY14" fmla="*/ 6858000 h 6858000"/>
              <a:gd name="connsiteX15" fmla="*/ 0 w 26511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514600 w 2663825"/>
              <a:gd name="connsiteY2" fmla="*/ 371475 h 6858000"/>
              <a:gd name="connsiteX3" fmla="*/ 2171700 w 2663825"/>
              <a:gd name="connsiteY3" fmla="*/ 476250 h 6858000"/>
              <a:gd name="connsiteX4" fmla="*/ 1114425 w 2663825"/>
              <a:gd name="connsiteY4" fmla="*/ 476250 h 6858000"/>
              <a:gd name="connsiteX5" fmla="*/ 663575 w 2663825"/>
              <a:gd name="connsiteY5" fmla="*/ 606425 h 6858000"/>
              <a:gd name="connsiteX6" fmla="*/ 542925 w 2663825"/>
              <a:gd name="connsiteY6" fmla="*/ 1047750 h 6858000"/>
              <a:gd name="connsiteX7" fmla="*/ 542925 w 2663825"/>
              <a:gd name="connsiteY7" fmla="*/ 5797550 h 6858000"/>
              <a:gd name="connsiteX8" fmla="*/ 685800 w 2663825"/>
              <a:gd name="connsiteY8" fmla="*/ 6254750 h 6858000"/>
              <a:gd name="connsiteX9" fmla="*/ 1190625 w 2663825"/>
              <a:gd name="connsiteY9" fmla="*/ 6362700 h 6858000"/>
              <a:gd name="connsiteX10" fmla="*/ 2238375 w 2663825"/>
              <a:gd name="connsiteY10" fmla="*/ 6362700 h 6858000"/>
              <a:gd name="connsiteX11" fmla="*/ 2571750 w 2663825"/>
              <a:gd name="connsiteY11" fmla="*/ 6534150 h 6858000"/>
              <a:gd name="connsiteX12" fmla="*/ 2625725 w 2663825"/>
              <a:gd name="connsiteY12" fmla="*/ 6857999 h 6858000"/>
              <a:gd name="connsiteX13" fmla="*/ 0 w 2663825"/>
              <a:gd name="connsiteY13" fmla="*/ 6858000 h 6858000"/>
              <a:gd name="connsiteX14" fmla="*/ 0 w 2663825"/>
              <a:gd name="connsiteY14" fmla="*/ 0 h 6858000"/>
              <a:gd name="connsiteX0" fmla="*/ 0 w 2667000"/>
              <a:gd name="connsiteY0" fmla="*/ 0 h 6858000"/>
              <a:gd name="connsiteX1" fmla="*/ 2628900 w 2667000"/>
              <a:gd name="connsiteY1" fmla="*/ 0 h 6858000"/>
              <a:gd name="connsiteX2" fmla="*/ 2514600 w 2667000"/>
              <a:gd name="connsiteY2" fmla="*/ 371475 h 6858000"/>
              <a:gd name="connsiteX3" fmla="*/ 2171700 w 2667000"/>
              <a:gd name="connsiteY3" fmla="*/ 476250 h 6858000"/>
              <a:gd name="connsiteX4" fmla="*/ 1114425 w 2667000"/>
              <a:gd name="connsiteY4" fmla="*/ 476250 h 6858000"/>
              <a:gd name="connsiteX5" fmla="*/ 663575 w 2667000"/>
              <a:gd name="connsiteY5" fmla="*/ 606425 h 6858000"/>
              <a:gd name="connsiteX6" fmla="*/ 542925 w 2667000"/>
              <a:gd name="connsiteY6" fmla="*/ 1047750 h 6858000"/>
              <a:gd name="connsiteX7" fmla="*/ 542925 w 2667000"/>
              <a:gd name="connsiteY7" fmla="*/ 5797550 h 6858000"/>
              <a:gd name="connsiteX8" fmla="*/ 685800 w 2667000"/>
              <a:gd name="connsiteY8" fmla="*/ 6254750 h 6858000"/>
              <a:gd name="connsiteX9" fmla="*/ 1190625 w 2667000"/>
              <a:gd name="connsiteY9" fmla="*/ 6362700 h 6858000"/>
              <a:gd name="connsiteX10" fmla="*/ 2238375 w 2667000"/>
              <a:gd name="connsiteY10" fmla="*/ 6362700 h 6858000"/>
              <a:gd name="connsiteX11" fmla="*/ 2571750 w 2667000"/>
              <a:gd name="connsiteY11" fmla="*/ 6534150 h 6858000"/>
              <a:gd name="connsiteX12" fmla="*/ 2625725 w 2667000"/>
              <a:gd name="connsiteY12" fmla="*/ 6857999 h 6858000"/>
              <a:gd name="connsiteX13" fmla="*/ 0 w 2667000"/>
              <a:gd name="connsiteY13" fmla="*/ 6858000 h 6858000"/>
              <a:gd name="connsiteX14" fmla="*/ 0 w 2667000"/>
              <a:gd name="connsiteY14" fmla="*/ 0 h 6858000"/>
              <a:gd name="connsiteX0" fmla="*/ 0 w 2667000"/>
              <a:gd name="connsiteY0" fmla="*/ 0 h 6858000"/>
              <a:gd name="connsiteX1" fmla="*/ 2628900 w 2667000"/>
              <a:gd name="connsiteY1" fmla="*/ 0 h 6858000"/>
              <a:gd name="connsiteX2" fmla="*/ 2514600 w 2667000"/>
              <a:gd name="connsiteY2" fmla="*/ 371475 h 6858000"/>
              <a:gd name="connsiteX3" fmla="*/ 2171700 w 2667000"/>
              <a:gd name="connsiteY3" fmla="*/ 476250 h 6858000"/>
              <a:gd name="connsiteX4" fmla="*/ 1114425 w 2667000"/>
              <a:gd name="connsiteY4" fmla="*/ 476250 h 6858000"/>
              <a:gd name="connsiteX5" fmla="*/ 663575 w 2667000"/>
              <a:gd name="connsiteY5" fmla="*/ 606425 h 6858000"/>
              <a:gd name="connsiteX6" fmla="*/ 542925 w 2667000"/>
              <a:gd name="connsiteY6" fmla="*/ 1047750 h 6858000"/>
              <a:gd name="connsiteX7" fmla="*/ 542925 w 2667000"/>
              <a:gd name="connsiteY7" fmla="*/ 5797550 h 6858000"/>
              <a:gd name="connsiteX8" fmla="*/ 685800 w 2667000"/>
              <a:gd name="connsiteY8" fmla="*/ 6254750 h 6858000"/>
              <a:gd name="connsiteX9" fmla="*/ 1190625 w 2667000"/>
              <a:gd name="connsiteY9" fmla="*/ 6362700 h 6858000"/>
              <a:gd name="connsiteX10" fmla="*/ 2238375 w 2667000"/>
              <a:gd name="connsiteY10" fmla="*/ 6362700 h 6858000"/>
              <a:gd name="connsiteX11" fmla="*/ 2571750 w 2667000"/>
              <a:gd name="connsiteY11" fmla="*/ 6534150 h 6858000"/>
              <a:gd name="connsiteX12" fmla="*/ 2625725 w 2667000"/>
              <a:gd name="connsiteY12" fmla="*/ 6857999 h 6858000"/>
              <a:gd name="connsiteX13" fmla="*/ 0 w 2667000"/>
              <a:gd name="connsiteY13" fmla="*/ 6858000 h 6858000"/>
              <a:gd name="connsiteX14" fmla="*/ 0 w 2667000"/>
              <a:gd name="connsiteY14" fmla="*/ 0 h 6858000"/>
              <a:gd name="connsiteX0" fmla="*/ 0 w 2667000"/>
              <a:gd name="connsiteY0" fmla="*/ 0 h 6858000"/>
              <a:gd name="connsiteX1" fmla="*/ 2628900 w 2667000"/>
              <a:gd name="connsiteY1" fmla="*/ 0 h 6858000"/>
              <a:gd name="connsiteX2" fmla="*/ 2514600 w 2667000"/>
              <a:gd name="connsiteY2" fmla="*/ 371475 h 6858000"/>
              <a:gd name="connsiteX3" fmla="*/ 2171700 w 2667000"/>
              <a:gd name="connsiteY3" fmla="*/ 476250 h 6858000"/>
              <a:gd name="connsiteX4" fmla="*/ 1114425 w 2667000"/>
              <a:gd name="connsiteY4" fmla="*/ 476250 h 6858000"/>
              <a:gd name="connsiteX5" fmla="*/ 663575 w 2667000"/>
              <a:gd name="connsiteY5" fmla="*/ 606425 h 6858000"/>
              <a:gd name="connsiteX6" fmla="*/ 542925 w 2667000"/>
              <a:gd name="connsiteY6" fmla="*/ 1047750 h 6858000"/>
              <a:gd name="connsiteX7" fmla="*/ 542925 w 2667000"/>
              <a:gd name="connsiteY7" fmla="*/ 5797550 h 6858000"/>
              <a:gd name="connsiteX8" fmla="*/ 685800 w 2667000"/>
              <a:gd name="connsiteY8" fmla="*/ 6254750 h 6858000"/>
              <a:gd name="connsiteX9" fmla="*/ 1190625 w 2667000"/>
              <a:gd name="connsiteY9" fmla="*/ 6362700 h 6858000"/>
              <a:gd name="connsiteX10" fmla="*/ 2238375 w 2667000"/>
              <a:gd name="connsiteY10" fmla="*/ 6362700 h 6858000"/>
              <a:gd name="connsiteX11" fmla="*/ 2571750 w 2667000"/>
              <a:gd name="connsiteY11" fmla="*/ 6534150 h 6858000"/>
              <a:gd name="connsiteX12" fmla="*/ 2625725 w 2667000"/>
              <a:gd name="connsiteY12" fmla="*/ 6857999 h 6858000"/>
              <a:gd name="connsiteX13" fmla="*/ 0 w 2667000"/>
              <a:gd name="connsiteY13" fmla="*/ 6858000 h 6858000"/>
              <a:gd name="connsiteX14" fmla="*/ 0 w 2667000"/>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67000" h="6858000">
                <a:moveTo>
                  <a:pt x="0" y="0"/>
                </a:moveTo>
                <a:lnTo>
                  <a:pt x="2628900" y="0"/>
                </a:lnTo>
                <a:cubicBezTo>
                  <a:pt x="2667000" y="127000"/>
                  <a:pt x="2616200" y="263525"/>
                  <a:pt x="2514600" y="371475"/>
                </a:cubicBezTo>
                <a:cubicBezTo>
                  <a:pt x="2422525" y="457200"/>
                  <a:pt x="2308225" y="479425"/>
                  <a:pt x="2171700" y="476250"/>
                </a:cubicBezTo>
                <a:lnTo>
                  <a:pt x="1114425" y="476250"/>
                </a:lnTo>
                <a:cubicBezTo>
                  <a:pt x="884238" y="479425"/>
                  <a:pt x="758825" y="492125"/>
                  <a:pt x="663575" y="606425"/>
                </a:cubicBezTo>
                <a:cubicBezTo>
                  <a:pt x="565150" y="736600"/>
                  <a:pt x="549275" y="873125"/>
                  <a:pt x="542925" y="1047750"/>
                </a:cubicBezTo>
                <a:lnTo>
                  <a:pt x="542925" y="5797550"/>
                </a:lnTo>
                <a:cubicBezTo>
                  <a:pt x="544513" y="5970588"/>
                  <a:pt x="577850" y="6160558"/>
                  <a:pt x="685800" y="6254750"/>
                </a:cubicBezTo>
                <a:cubicBezTo>
                  <a:pt x="793750" y="6348942"/>
                  <a:pt x="993775" y="6359525"/>
                  <a:pt x="1190625" y="6362700"/>
                </a:cubicBezTo>
                <a:lnTo>
                  <a:pt x="2238375" y="6362700"/>
                </a:lnTo>
                <a:cubicBezTo>
                  <a:pt x="2401887" y="6359525"/>
                  <a:pt x="2519892" y="6454775"/>
                  <a:pt x="2571750" y="6534150"/>
                </a:cubicBezTo>
                <a:cubicBezTo>
                  <a:pt x="2636308" y="6616700"/>
                  <a:pt x="2663825" y="6781799"/>
                  <a:pt x="2625725" y="6857999"/>
                </a:cubicBezTo>
                <a:lnTo>
                  <a:pt x="0" y="6858000"/>
                </a:lnTo>
                <a:lnTo>
                  <a:pt x="0" y="0"/>
                </a:lnTo>
                <a:close/>
              </a:path>
            </a:pathLst>
          </a:custGeom>
          <a:gradFill>
            <a:gsLst>
              <a:gs pos="0">
                <a:srgbClr val="FFDF92"/>
              </a:gs>
              <a:gs pos="50000">
                <a:srgbClr val="FFC948"/>
              </a:gs>
              <a:gs pos="50000">
                <a:srgbClr val="FFB709"/>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sp>
        <p:nvSpPr>
          <p:cNvPr id="11" name="Text Placeholder 15"/>
          <p:cNvSpPr>
            <a:spLocks noGrp="1"/>
          </p:cNvSpPr>
          <p:nvPr>
            <p:ph type="body" sz="quarter" idx="11"/>
          </p:nvPr>
        </p:nvSpPr>
        <p:spPr>
          <a:xfrm>
            <a:off x="904875" y="1970088"/>
            <a:ext cx="3560763" cy="604837"/>
          </a:xfrm>
        </p:spPr>
        <p:txBody>
          <a:bodyPr/>
          <a:lstStyle>
            <a:lvl1pPr marL="342900" indent="-342900" algn="l" defTabSz="457200" rtl="0" eaLnBrk="0" fontAlgn="base" hangingPunct="0">
              <a:spcBef>
                <a:spcPct val="20000"/>
              </a:spcBef>
              <a:spcAft>
                <a:spcPct val="0"/>
              </a:spcAft>
              <a:buSzPct val="75000"/>
              <a:buNone/>
              <a:defRPr lang="en-US" sz="1600" b="1" kern="1200" dirty="0" smtClean="0">
                <a:solidFill>
                  <a:srgbClr val="FFDC90"/>
                </a:solidFill>
                <a:latin typeface="Arial" pitchFamily="34" charset="0"/>
                <a:ea typeface="ＭＳ Ｐゴシック" charset="-128"/>
                <a:cs typeface="ＭＳ Ｐゴシック" charset="-128"/>
              </a:defRPr>
            </a:lvl1pPr>
          </a:lstStyle>
          <a:p>
            <a:pPr lvl="0"/>
            <a:r>
              <a:rPr lang="en-US" dirty="0" smtClean="0"/>
              <a:t>Click to edit Master text styles</a:t>
            </a:r>
          </a:p>
        </p:txBody>
      </p:sp>
      <p:sp>
        <p:nvSpPr>
          <p:cNvPr id="12" name="Title 16"/>
          <p:cNvSpPr>
            <a:spLocks noGrp="1"/>
          </p:cNvSpPr>
          <p:nvPr>
            <p:ph type="title"/>
          </p:nvPr>
        </p:nvSpPr>
        <p:spPr>
          <a:xfrm>
            <a:off x="875322" y="1066800"/>
            <a:ext cx="7772400" cy="639763"/>
          </a:xfrm>
        </p:spPr>
        <p:txBody>
          <a:bodyPr/>
          <a:lstStyle>
            <a:lvl1pPr algn="l" rtl="0" eaLnBrk="0" fontAlgn="base" hangingPunct="0">
              <a:spcBef>
                <a:spcPct val="0"/>
              </a:spcBef>
              <a:spcAft>
                <a:spcPct val="0"/>
              </a:spcAft>
              <a:defRPr lang="en-US" sz="3200" b="1" kern="1200" dirty="0">
                <a:solidFill>
                  <a:schemeClr val="bg1"/>
                </a:solidFill>
                <a:latin typeface="Arial" pitchFamily="34" charset="0"/>
                <a:ea typeface="ＭＳ Ｐゴシック" pitchFamily="34" charset="-128"/>
                <a:cs typeface="Arial" pitchFamily="34" charset="0"/>
              </a:defRPr>
            </a:lvl1pPr>
          </a:lstStyle>
          <a:p>
            <a:r>
              <a:rPr lang="en-US" dirty="0" smtClean="0"/>
              <a:t>Click to edit Master title style</a:t>
            </a:r>
            <a:endParaRPr lang="en-US" dirty="0"/>
          </a:p>
        </p:txBody>
      </p:sp>
    </p:spTree>
  </p:cSld>
  <p:clrMapOvr>
    <a:masterClrMapping/>
  </p:clrMapOvr>
  <mc:AlternateContent xmlns:mc="http://schemas.openxmlformats.org/markup-compatibility/2006">
    <mc:Choice xmlns="" xmlns:p14="http://schemas.microsoft.com/office/powerpoint/2010/main" Requires="p14">
      <p:transition spd="med" p14:dur="600">
        <p:wipe/>
      </p:transition>
    </mc:Choice>
    <mc:Fallback>
      <p:transition spd="med">
        <p:wip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pter Brackets Go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sp>
        <p:nvSpPr>
          <p:cNvPr id="5" name="Freeform 4"/>
          <p:cNvSpPr/>
          <p:nvPr/>
        </p:nvSpPr>
        <p:spPr>
          <a:xfrm>
            <a:off x="0" y="0"/>
            <a:ext cx="2667000" cy="6858000"/>
          </a:xfrm>
          <a:custGeom>
            <a:avLst/>
            <a:gdLst>
              <a:gd name="connsiteX0" fmla="*/ 0 w 2543175"/>
              <a:gd name="connsiteY0" fmla="*/ 0 h 6848475"/>
              <a:gd name="connsiteX1" fmla="*/ 2533650 w 2543175"/>
              <a:gd name="connsiteY1" fmla="*/ 0 h 6848475"/>
              <a:gd name="connsiteX2" fmla="*/ 2543175 w 2543175"/>
              <a:gd name="connsiteY2" fmla="*/ 114300 h 6848475"/>
              <a:gd name="connsiteX3" fmla="*/ 2419350 w 2543175"/>
              <a:gd name="connsiteY3" fmla="*/ 371475 h 6848475"/>
              <a:gd name="connsiteX4" fmla="*/ 2076450 w 2543175"/>
              <a:gd name="connsiteY4" fmla="*/ 476250 h 6848475"/>
              <a:gd name="connsiteX5" fmla="*/ 1019175 w 2543175"/>
              <a:gd name="connsiteY5" fmla="*/ 476250 h 6848475"/>
              <a:gd name="connsiteX6" fmla="*/ 561975 w 2543175"/>
              <a:gd name="connsiteY6" fmla="*/ 590550 h 6848475"/>
              <a:gd name="connsiteX7" fmla="*/ 438150 w 2543175"/>
              <a:gd name="connsiteY7" fmla="*/ 1047750 h 6848475"/>
              <a:gd name="connsiteX8" fmla="*/ 438150 w 2543175"/>
              <a:gd name="connsiteY8" fmla="*/ 5810250 h 6848475"/>
              <a:gd name="connsiteX9" fmla="*/ 581025 w 2543175"/>
              <a:gd name="connsiteY9" fmla="*/ 6257925 h 6848475"/>
              <a:gd name="connsiteX10" fmla="*/ 1095375 w 2543175"/>
              <a:gd name="connsiteY10" fmla="*/ 6362700 h 6848475"/>
              <a:gd name="connsiteX11" fmla="*/ 2143125 w 2543175"/>
              <a:gd name="connsiteY11" fmla="*/ 6362700 h 6848475"/>
              <a:gd name="connsiteX12" fmla="*/ 2476500 w 2543175"/>
              <a:gd name="connsiteY12" fmla="*/ 6534150 h 6848475"/>
              <a:gd name="connsiteX13" fmla="*/ 2543175 w 2543175"/>
              <a:gd name="connsiteY13" fmla="*/ 6781800 h 6848475"/>
              <a:gd name="connsiteX14" fmla="*/ 2514600 w 2543175"/>
              <a:gd name="connsiteY14" fmla="*/ 6848475 h 6848475"/>
              <a:gd name="connsiteX15" fmla="*/ 0 w 2543175"/>
              <a:gd name="connsiteY15" fmla="*/ 6848475 h 6848475"/>
              <a:gd name="connsiteX16" fmla="*/ 0 w 2543175"/>
              <a:gd name="connsiteY16" fmla="*/ 0 h 6848475"/>
              <a:gd name="connsiteX0" fmla="*/ 0 w 2638425"/>
              <a:gd name="connsiteY0" fmla="*/ 0 h 6848475"/>
              <a:gd name="connsiteX1" fmla="*/ 2628900 w 2638425"/>
              <a:gd name="connsiteY1" fmla="*/ 0 h 6848475"/>
              <a:gd name="connsiteX2" fmla="*/ 2638425 w 2638425"/>
              <a:gd name="connsiteY2" fmla="*/ 114300 h 6848475"/>
              <a:gd name="connsiteX3" fmla="*/ 2514600 w 2638425"/>
              <a:gd name="connsiteY3" fmla="*/ 371475 h 6848475"/>
              <a:gd name="connsiteX4" fmla="*/ 2171700 w 2638425"/>
              <a:gd name="connsiteY4" fmla="*/ 476250 h 6848475"/>
              <a:gd name="connsiteX5" fmla="*/ 1114425 w 2638425"/>
              <a:gd name="connsiteY5" fmla="*/ 476250 h 6848475"/>
              <a:gd name="connsiteX6" fmla="*/ 657225 w 2638425"/>
              <a:gd name="connsiteY6" fmla="*/ 590550 h 6848475"/>
              <a:gd name="connsiteX7" fmla="*/ 533400 w 2638425"/>
              <a:gd name="connsiteY7" fmla="*/ 1047750 h 6848475"/>
              <a:gd name="connsiteX8" fmla="*/ 533400 w 2638425"/>
              <a:gd name="connsiteY8" fmla="*/ 5810250 h 6848475"/>
              <a:gd name="connsiteX9" fmla="*/ 676275 w 2638425"/>
              <a:gd name="connsiteY9" fmla="*/ 6257925 h 6848475"/>
              <a:gd name="connsiteX10" fmla="*/ 1190625 w 2638425"/>
              <a:gd name="connsiteY10" fmla="*/ 6362700 h 6848475"/>
              <a:gd name="connsiteX11" fmla="*/ 2238375 w 2638425"/>
              <a:gd name="connsiteY11" fmla="*/ 6362700 h 6848475"/>
              <a:gd name="connsiteX12" fmla="*/ 2571750 w 2638425"/>
              <a:gd name="connsiteY12" fmla="*/ 6534150 h 6848475"/>
              <a:gd name="connsiteX13" fmla="*/ 2638425 w 2638425"/>
              <a:gd name="connsiteY13" fmla="*/ 6781800 h 6848475"/>
              <a:gd name="connsiteX14" fmla="*/ 2609850 w 2638425"/>
              <a:gd name="connsiteY14" fmla="*/ 6848475 h 6848475"/>
              <a:gd name="connsiteX15" fmla="*/ 95250 w 2638425"/>
              <a:gd name="connsiteY15" fmla="*/ 6848475 h 6848475"/>
              <a:gd name="connsiteX16" fmla="*/ 0 w 2638425"/>
              <a:gd name="connsiteY16" fmla="*/ 0 h 6848475"/>
              <a:gd name="connsiteX0" fmla="*/ 0 w 2638425"/>
              <a:gd name="connsiteY0" fmla="*/ 0 h 6858000"/>
              <a:gd name="connsiteX1" fmla="*/ 2628900 w 2638425"/>
              <a:gd name="connsiteY1" fmla="*/ 0 h 6858000"/>
              <a:gd name="connsiteX2" fmla="*/ 2638425 w 2638425"/>
              <a:gd name="connsiteY2" fmla="*/ 114300 h 6858000"/>
              <a:gd name="connsiteX3" fmla="*/ 2514600 w 2638425"/>
              <a:gd name="connsiteY3" fmla="*/ 371475 h 6858000"/>
              <a:gd name="connsiteX4" fmla="*/ 2171700 w 2638425"/>
              <a:gd name="connsiteY4" fmla="*/ 476250 h 6858000"/>
              <a:gd name="connsiteX5" fmla="*/ 1114425 w 2638425"/>
              <a:gd name="connsiteY5" fmla="*/ 476250 h 6858000"/>
              <a:gd name="connsiteX6" fmla="*/ 657225 w 2638425"/>
              <a:gd name="connsiteY6" fmla="*/ 590550 h 6858000"/>
              <a:gd name="connsiteX7" fmla="*/ 533400 w 2638425"/>
              <a:gd name="connsiteY7" fmla="*/ 1047750 h 6858000"/>
              <a:gd name="connsiteX8" fmla="*/ 533400 w 2638425"/>
              <a:gd name="connsiteY8" fmla="*/ 5810250 h 6858000"/>
              <a:gd name="connsiteX9" fmla="*/ 676275 w 2638425"/>
              <a:gd name="connsiteY9" fmla="*/ 6257925 h 6858000"/>
              <a:gd name="connsiteX10" fmla="*/ 1190625 w 2638425"/>
              <a:gd name="connsiteY10" fmla="*/ 6362700 h 6858000"/>
              <a:gd name="connsiteX11" fmla="*/ 2238375 w 2638425"/>
              <a:gd name="connsiteY11" fmla="*/ 6362700 h 6858000"/>
              <a:gd name="connsiteX12" fmla="*/ 2571750 w 2638425"/>
              <a:gd name="connsiteY12" fmla="*/ 6534150 h 6858000"/>
              <a:gd name="connsiteX13" fmla="*/ 2638425 w 2638425"/>
              <a:gd name="connsiteY13" fmla="*/ 6781800 h 6858000"/>
              <a:gd name="connsiteX14" fmla="*/ 2609850 w 2638425"/>
              <a:gd name="connsiteY14" fmla="*/ 6848475 h 6858000"/>
              <a:gd name="connsiteX15" fmla="*/ 0 w 2638425"/>
              <a:gd name="connsiteY15" fmla="*/ 6858000 h 6858000"/>
              <a:gd name="connsiteX16" fmla="*/ 0 w 2638425"/>
              <a:gd name="connsiteY16" fmla="*/ 0 h 6858000"/>
              <a:gd name="connsiteX0" fmla="*/ 0 w 2638425"/>
              <a:gd name="connsiteY0" fmla="*/ 0 h 6858000"/>
              <a:gd name="connsiteX1" fmla="*/ 2628900 w 2638425"/>
              <a:gd name="connsiteY1" fmla="*/ 0 h 6858000"/>
              <a:gd name="connsiteX2" fmla="*/ 2638425 w 2638425"/>
              <a:gd name="connsiteY2" fmla="*/ 114300 h 6858000"/>
              <a:gd name="connsiteX3" fmla="*/ 2514600 w 2638425"/>
              <a:gd name="connsiteY3" fmla="*/ 371475 h 6858000"/>
              <a:gd name="connsiteX4" fmla="*/ 2171700 w 2638425"/>
              <a:gd name="connsiteY4" fmla="*/ 476250 h 6858000"/>
              <a:gd name="connsiteX5" fmla="*/ 1114425 w 2638425"/>
              <a:gd name="connsiteY5" fmla="*/ 476250 h 6858000"/>
              <a:gd name="connsiteX6" fmla="*/ 657225 w 2638425"/>
              <a:gd name="connsiteY6" fmla="*/ 590550 h 6858000"/>
              <a:gd name="connsiteX7" fmla="*/ 533400 w 2638425"/>
              <a:gd name="connsiteY7" fmla="*/ 1047750 h 6858000"/>
              <a:gd name="connsiteX8" fmla="*/ 533400 w 2638425"/>
              <a:gd name="connsiteY8" fmla="*/ 5810250 h 6858000"/>
              <a:gd name="connsiteX9" fmla="*/ 676275 w 2638425"/>
              <a:gd name="connsiteY9" fmla="*/ 6257925 h 6858000"/>
              <a:gd name="connsiteX10" fmla="*/ 1190625 w 2638425"/>
              <a:gd name="connsiteY10" fmla="*/ 6362700 h 6858000"/>
              <a:gd name="connsiteX11" fmla="*/ 2238375 w 2638425"/>
              <a:gd name="connsiteY11" fmla="*/ 6362700 h 6858000"/>
              <a:gd name="connsiteX12" fmla="*/ 2571750 w 2638425"/>
              <a:gd name="connsiteY12" fmla="*/ 6534150 h 6858000"/>
              <a:gd name="connsiteX13" fmla="*/ 2638425 w 2638425"/>
              <a:gd name="connsiteY13" fmla="*/ 6781800 h 6858000"/>
              <a:gd name="connsiteX14" fmla="*/ 2613025 w 2638425"/>
              <a:gd name="connsiteY14" fmla="*/ 6857999 h 6858000"/>
              <a:gd name="connsiteX15" fmla="*/ 0 w 2638425"/>
              <a:gd name="connsiteY15" fmla="*/ 6858000 h 6858000"/>
              <a:gd name="connsiteX16" fmla="*/ 0 w 2638425"/>
              <a:gd name="connsiteY16" fmla="*/ 0 h 6858000"/>
              <a:gd name="connsiteX0" fmla="*/ 0 w 2644775"/>
              <a:gd name="connsiteY0" fmla="*/ 0 h 6858000"/>
              <a:gd name="connsiteX1" fmla="*/ 2628900 w 2644775"/>
              <a:gd name="connsiteY1" fmla="*/ 0 h 6858000"/>
              <a:gd name="connsiteX2" fmla="*/ 2638425 w 2644775"/>
              <a:gd name="connsiteY2" fmla="*/ 114300 h 6858000"/>
              <a:gd name="connsiteX3" fmla="*/ 2514600 w 2644775"/>
              <a:gd name="connsiteY3" fmla="*/ 371475 h 6858000"/>
              <a:gd name="connsiteX4" fmla="*/ 2171700 w 2644775"/>
              <a:gd name="connsiteY4" fmla="*/ 476250 h 6858000"/>
              <a:gd name="connsiteX5" fmla="*/ 1114425 w 2644775"/>
              <a:gd name="connsiteY5" fmla="*/ 476250 h 6858000"/>
              <a:gd name="connsiteX6" fmla="*/ 657225 w 2644775"/>
              <a:gd name="connsiteY6" fmla="*/ 590550 h 6858000"/>
              <a:gd name="connsiteX7" fmla="*/ 533400 w 2644775"/>
              <a:gd name="connsiteY7" fmla="*/ 1047750 h 6858000"/>
              <a:gd name="connsiteX8" fmla="*/ 533400 w 2644775"/>
              <a:gd name="connsiteY8" fmla="*/ 5810250 h 6858000"/>
              <a:gd name="connsiteX9" fmla="*/ 676275 w 2644775"/>
              <a:gd name="connsiteY9" fmla="*/ 6257925 h 6858000"/>
              <a:gd name="connsiteX10" fmla="*/ 1190625 w 2644775"/>
              <a:gd name="connsiteY10" fmla="*/ 6362700 h 6858000"/>
              <a:gd name="connsiteX11" fmla="*/ 2238375 w 2644775"/>
              <a:gd name="connsiteY11" fmla="*/ 6362700 h 6858000"/>
              <a:gd name="connsiteX12" fmla="*/ 2571750 w 2644775"/>
              <a:gd name="connsiteY12" fmla="*/ 6534150 h 6858000"/>
              <a:gd name="connsiteX13" fmla="*/ 2644775 w 2644775"/>
              <a:gd name="connsiteY13" fmla="*/ 6781800 h 6858000"/>
              <a:gd name="connsiteX14" fmla="*/ 2613025 w 2644775"/>
              <a:gd name="connsiteY14" fmla="*/ 6857999 h 6858000"/>
              <a:gd name="connsiteX15" fmla="*/ 0 w 2644775"/>
              <a:gd name="connsiteY15" fmla="*/ 6858000 h 6858000"/>
              <a:gd name="connsiteX16" fmla="*/ 0 w 2644775"/>
              <a:gd name="connsiteY16" fmla="*/ 0 h 6858000"/>
              <a:gd name="connsiteX0" fmla="*/ 0 w 3053821"/>
              <a:gd name="connsiteY0" fmla="*/ 0 h 6858000"/>
              <a:gd name="connsiteX1" fmla="*/ 2628900 w 3053821"/>
              <a:gd name="connsiteY1" fmla="*/ 0 h 6858000"/>
              <a:gd name="connsiteX2" fmla="*/ 2638425 w 3053821"/>
              <a:gd name="connsiteY2" fmla="*/ 114300 h 6858000"/>
              <a:gd name="connsiteX3" fmla="*/ 2514600 w 3053821"/>
              <a:gd name="connsiteY3" fmla="*/ 371475 h 6858000"/>
              <a:gd name="connsiteX4" fmla="*/ 2171700 w 3053821"/>
              <a:gd name="connsiteY4" fmla="*/ 476250 h 6858000"/>
              <a:gd name="connsiteX5" fmla="*/ 1114425 w 3053821"/>
              <a:gd name="connsiteY5" fmla="*/ 476250 h 6858000"/>
              <a:gd name="connsiteX6" fmla="*/ 657225 w 3053821"/>
              <a:gd name="connsiteY6" fmla="*/ 590550 h 6858000"/>
              <a:gd name="connsiteX7" fmla="*/ 533400 w 3053821"/>
              <a:gd name="connsiteY7" fmla="*/ 1047750 h 6858000"/>
              <a:gd name="connsiteX8" fmla="*/ 533400 w 3053821"/>
              <a:gd name="connsiteY8" fmla="*/ 5810250 h 6858000"/>
              <a:gd name="connsiteX9" fmla="*/ 676275 w 3053821"/>
              <a:gd name="connsiteY9" fmla="*/ 6257925 h 6858000"/>
              <a:gd name="connsiteX10" fmla="*/ 1190625 w 3053821"/>
              <a:gd name="connsiteY10" fmla="*/ 6362700 h 6858000"/>
              <a:gd name="connsiteX11" fmla="*/ 2238375 w 3053821"/>
              <a:gd name="connsiteY11" fmla="*/ 6362700 h 6858000"/>
              <a:gd name="connsiteX12" fmla="*/ 2571750 w 3053821"/>
              <a:gd name="connsiteY12" fmla="*/ 6534150 h 6858000"/>
              <a:gd name="connsiteX13" fmla="*/ 2644775 w 3053821"/>
              <a:gd name="connsiteY13" fmla="*/ 6781800 h 6858000"/>
              <a:gd name="connsiteX14" fmla="*/ 2613025 w 3053821"/>
              <a:gd name="connsiteY14" fmla="*/ 6857999 h 6858000"/>
              <a:gd name="connsiteX15" fmla="*/ 0 w 3053821"/>
              <a:gd name="connsiteY15" fmla="*/ 6858000 h 6858000"/>
              <a:gd name="connsiteX16" fmla="*/ 0 w 3053821"/>
              <a:gd name="connsiteY16" fmla="*/ 0 h 6858000"/>
              <a:gd name="connsiteX0" fmla="*/ 0 w 3053821"/>
              <a:gd name="connsiteY0" fmla="*/ 0 h 6858000"/>
              <a:gd name="connsiteX1" fmla="*/ 2628900 w 3053821"/>
              <a:gd name="connsiteY1" fmla="*/ 0 h 6858000"/>
              <a:gd name="connsiteX2" fmla="*/ 2638425 w 3053821"/>
              <a:gd name="connsiteY2" fmla="*/ 114300 h 6858000"/>
              <a:gd name="connsiteX3" fmla="*/ 2514600 w 3053821"/>
              <a:gd name="connsiteY3" fmla="*/ 371475 h 6858000"/>
              <a:gd name="connsiteX4" fmla="*/ 2171700 w 3053821"/>
              <a:gd name="connsiteY4" fmla="*/ 476250 h 6858000"/>
              <a:gd name="connsiteX5" fmla="*/ 1114425 w 3053821"/>
              <a:gd name="connsiteY5" fmla="*/ 476250 h 6858000"/>
              <a:gd name="connsiteX6" fmla="*/ 657225 w 3053821"/>
              <a:gd name="connsiteY6" fmla="*/ 590550 h 6858000"/>
              <a:gd name="connsiteX7" fmla="*/ 533400 w 3053821"/>
              <a:gd name="connsiteY7" fmla="*/ 1047750 h 6858000"/>
              <a:gd name="connsiteX8" fmla="*/ 533400 w 3053821"/>
              <a:gd name="connsiteY8" fmla="*/ 5810250 h 6858000"/>
              <a:gd name="connsiteX9" fmla="*/ 676275 w 3053821"/>
              <a:gd name="connsiteY9" fmla="*/ 6257925 h 6858000"/>
              <a:gd name="connsiteX10" fmla="*/ 1190625 w 3053821"/>
              <a:gd name="connsiteY10" fmla="*/ 6362700 h 6858000"/>
              <a:gd name="connsiteX11" fmla="*/ 2238375 w 3053821"/>
              <a:gd name="connsiteY11" fmla="*/ 6362700 h 6858000"/>
              <a:gd name="connsiteX12" fmla="*/ 2571750 w 3053821"/>
              <a:gd name="connsiteY12" fmla="*/ 6534150 h 6858000"/>
              <a:gd name="connsiteX13" fmla="*/ 2644775 w 3053821"/>
              <a:gd name="connsiteY13" fmla="*/ 6781800 h 6858000"/>
              <a:gd name="connsiteX14" fmla="*/ 2613025 w 3053821"/>
              <a:gd name="connsiteY14" fmla="*/ 6857999 h 6858000"/>
              <a:gd name="connsiteX15" fmla="*/ 0 w 3053821"/>
              <a:gd name="connsiteY15" fmla="*/ 6858000 h 6858000"/>
              <a:gd name="connsiteX16" fmla="*/ 0 w 3053821"/>
              <a:gd name="connsiteY16" fmla="*/ 0 h 6858000"/>
              <a:gd name="connsiteX0" fmla="*/ 0 w 2651654"/>
              <a:gd name="connsiteY0" fmla="*/ 0 h 6858000"/>
              <a:gd name="connsiteX1" fmla="*/ 2628900 w 2651654"/>
              <a:gd name="connsiteY1" fmla="*/ 0 h 6858000"/>
              <a:gd name="connsiteX2" fmla="*/ 2638425 w 2651654"/>
              <a:gd name="connsiteY2" fmla="*/ 114300 h 6858000"/>
              <a:gd name="connsiteX3" fmla="*/ 2514600 w 2651654"/>
              <a:gd name="connsiteY3" fmla="*/ 371475 h 6858000"/>
              <a:gd name="connsiteX4" fmla="*/ 2171700 w 2651654"/>
              <a:gd name="connsiteY4" fmla="*/ 476250 h 6858000"/>
              <a:gd name="connsiteX5" fmla="*/ 1114425 w 2651654"/>
              <a:gd name="connsiteY5" fmla="*/ 476250 h 6858000"/>
              <a:gd name="connsiteX6" fmla="*/ 657225 w 2651654"/>
              <a:gd name="connsiteY6" fmla="*/ 590550 h 6858000"/>
              <a:gd name="connsiteX7" fmla="*/ 533400 w 2651654"/>
              <a:gd name="connsiteY7" fmla="*/ 1047750 h 6858000"/>
              <a:gd name="connsiteX8" fmla="*/ 533400 w 2651654"/>
              <a:gd name="connsiteY8" fmla="*/ 5810250 h 6858000"/>
              <a:gd name="connsiteX9" fmla="*/ 676275 w 2651654"/>
              <a:gd name="connsiteY9" fmla="*/ 6257925 h 6858000"/>
              <a:gd name="connsiteX10" fmla="*/ 1190625 w 2651654"/>
              <a:gd name="connsiteY10" fmla="*/ 6362700 h 6858000"/>
              <a:gd name="connsiteX11" fmla="*/ 2238375 w 2651654"/>
              <a:gd name="connsiteY11" fmla="*/ 6362700 h 6858000"/>
              <a:gd name="connsiteX12" fmla="*/ 2571750 w 2651654"/>
              <a:gd name="connsiteY12" fmla="*/ 6534150 h 6858000"/>
              <a:gd name="connsiteX13" fmla="*/ 2644775 w 2651654"/>
              <a:gd name="connsiteY13" fmla="*/ 6781800 h 6858000"/>
              <a:gd name="connsiteX14" fmla="*/ 2613025 w 2651654"/>
              <a:gd name="connsiteY14" fmla="*/ 6857999 h 6858000"/>
              <a:gd name="connsiteX15" fmla="*/ 0 w 2651654"/>
              <a:gd name="connsiteY15" fmla="*/ 6858000 h 6858000"/>
              <a:gd name="connsiteX16" fmla="*/ 0 w 2651654"/>
              <a:gd name="connsiteY16" fmla="*/ 0 h 6858000"/>
              <a:gd name="connsiteX0" fmla="*/ 0 w 2645304"/>
              <a:gd name="connsiteY0" fmla="*/ 0 h 6858000"/>
              <a:gd name="connsiteX1" fmla="*/ 2628900 w 2645304"/>
              <a:gd name="connsiteY1" fmla="*/ 0 h 6858000"/>
              <a:gd name="connsiteX2" fmla="*/ 2638425 w 2645304"/>
              <a:gd name="connsiteY2" fmla="*/ 114300 h 6858000"/>
              <a:gd name="connsiteX3" fmla="*/ 2514600 w 2645304"/>
              <a:gd name="connsiteY3" fmla="*/ 371475 h 6858000"/>
              <a:gd name="connsiteX4" fmla="*/ 2171700 w 2645304"/>
              <a:gd name="connsiteY4" fmla="*/ 476250 h 6858000"/>
              <a:gd name="connsiteX5" fmla="*/ 1114425 w 2645304"/>
              <a:gd name="connsiteY5" fmla="*/ 476250 h 6858000"/>
              <a:gd name="connsiteX6" fmla="*/ 657225 w 2645304"/>
              <a:gd name="connsiteY6" fmla="*/ 590550 h 6858000"/>
              <a:gd name="connsiteX7" fmla="*/ 533400 w 2645304"/>
              <a:gd name="connsiteY7" fmla="*/ 1047750 h 6858000"/>
              <a:gd name="connsiteX8" fmla="*/ 533400 w 2645304"/>
              <a:gd name="connsiteY8" fmla="*/ 5810250 h 6858000"/>
              <a:gd name="connsiteX9" fmla="*/ 676275 w 2645304"/>
              <a:gd name="connsiteY9" fmla="*/ 6257925 h 6858000"/>
              <a:gd name="connsiteX10" fmla="*/ 1190625 w 2645304"/>
              <a:gd name="connsiteY10" fmla="*/ 6362700 h 6858000"/>
              <a:gd name="connsiteX11" fmla="*/ 2238375 w 2645304"/>
              <a:gd name="connsiteY11" fmla="*/ 6362700 h 6858000"/>
              <a:gd name="connsiteX12" fmla="*/ 2571750 w 2645304"/>
              <a:gd name="connsiteY12" fmla="*/ 6534150 h 6858000"/>
              <a:gd name="connsiteX13" fmla="*/ 2644775 w 2645304"/>
              <a:gd name="connsiteY13" fmla="*/ 6781800 h 6858000"/>
              <a:gd name="connsiteX14" fmla="*/ 2613025 w 2645304"/>
              <a:gd name="connsiteY14" fmla="*/ 6857999 h 6858000"/>
              <a:gd name="connsiteX15" fmla="*/ 0 w 2645304"/>
              <a:gd name="connsiteY15" fmla="*/ 6858000 h 6858000"/>
              <a:gd name="connsiteX16" fmla="*/ 0 w 2645304"/>
              <a:gd name="connsiteY16" fmla="*/ 0 h 6858000"/>
              <a:gd name="connsiteX0" fmla="*/ 0 w 2645304"/>
              <a:gd name="connsiteY0" fmla="*/ 0 h 6858000"/>
              <a:gd name="connsiteX1" fmla="*/ 2628900 w 2645304"/>
              <a:gd name="connsiteY1" fmla="*/ 0 h 6858000"/>
              <a:gd name="connsiteX2" fmla="*/ 2638425 w 2645304"/>
              <a:gd name="connsiteY2" fmla="*/ 114300 h 6858000"/>
              <a:gd name="connsiteX3" fmla="*/ 2514600 w 2645304"/>
              <a:gd name="connsiteY3" fmla="*/ 371475 h 6858000"/>
              <a:gd name="connsiteX4" fmla="*/ 2171700 w 2645304"/>
              <a:gd name="connsiteY4" fmla="*/ 476250 h 6858000"/>
              <a:gd name="connsiteX5" fmla="*/ 1114425 w 2645304"/>
              <a:gd name="connsiteY5" fmla="*/ 476250 h 6858000"/>
              <a:gd name="connsiteX6" fmla="*/ 657225 w 2645304"/>
              <a:gd name="connsiteY6" fmla="*/ 590550 h 6858000"/>
              <a:gd name="connsiteX7" fmla="*/ 533400 w 2645304"/>
              <a:gd name="connsiteY7" fmla="*/ 1047750 h 6858000"/>
              <a:gd name="connsiteX8" fmla="*/ 533400 w 2645304"/>
              <a:gd name="connsiteY8" fmla="*/ 5810250 h 6858000"/>
              <a:gd name="connsiteX9" fmla="*/ 676275 w 2645304"/>
              <a:gd name="connsiteY9" fmla="*/ 6257925 h 6858000"/>
              <a:gd name="connsiteX10" fmla="*/ 1190625 w 2645304"/>
              <a:gd name="connsiteY10" fmla="*/ 6362700 h 6858000"/>
              <a:gd name="connsiteX11" fmla="*/ 2238375 w 2645304"/>
              <a:gd name="connsiteY11" fmla="*/ 6362700 h 6858000"/>
              <a:gd name="connsiteX12" fmla="*/ 2571750 w 2645304"/>
              <a:gd name="connsiteY12" fmla="*/ 6534150 h 6858000"/>
              <a:gd name="connsiteX13" fmla="*/ 2644775 w 2645304"/>
              <a:gd name="connsiteY13" fmla="*/ 6781800 h 6858000"/>
              <a:gd name="connsiteX14" fmla="*/ 2613025 w 2645304"/>
              <a:gd name="connsiteY14" fmla="*/ 6857999 h 6858000"/>
              <a:gd name="connsiteX15" fmla="*/ 0 w 2645304"/>
              <a:gd name="connsiteY15" fmla="*/ 6858000 h 6858000"/>
              <a:gd name="connsiteX16" fmla="*/ 0 w 2645304"/>
              <a:gd name="connsiteY16" fmla="*/ 0 h 6858000"/>
              <a:gd name="connsiteX0" fmla="*/ 0 w 2645304"/>
              <a:gd name="connsiteY0" fmla="*/ 0 h 6858000"/>
              <a:gd name="connsiteX1" fmla="*/ 2628900 w 2645304"/>
              <a:gd name="connsiteY1" fmla="*/ 0 h 6858000"/>
              <a:gd name="connsiteX2" fmla="*/ 2638425 w 2645304"/>
              <a:gd name="connsiteY2" fmla="*/ 114300 h 6858000"/>
              <a:gd name="connsiteX3" fmla="*/ 2514600 w 2645304"/>
              <a:gd name="connsiteY3" fmla="*/ 371475 h 6858000"/>
              <a:gd name="connsiteX4" fmla="*/ 2171700 w 2645304"/>
              <a:gd name="connsiteY4" fmla="*/ 476250 h 6858000"/>
              <a:gd name="connsiteX5" fmla="*/ 1114425 w 2645304"/>
              <a:gd name="connsiteY5" fmla="*/ 476250 h 6858000"/>
              <a:gd name="connsiteX6" fmla="*/ 657225 w 2645304"/>
              <a:gd name="connsiteY6" fmla="*/ 590550 h 6858000"/>
              <a:gd name="connsiteX7" fmla="*/ 533400 w 2645304"/>
              <a:gd name="connsiteY7" fmla="*/ 1047750 h 6858000"/>
              <a:gd name="connsiteX8" fmla="*/ 533400 w 2645304"/>
              <a:gd name="connsiteY8" fmla="*/ 5810250 h 6858000"/>
              <a:gd name="connsiteX9" fmla="*/ 676275 w 2645304"/>
              <a:gd name="connsiteY9" fmla="*/ 6257925 h 6858000"/>
              <a:gd name="connsiteX10" fmla="*/ 1190625 w 2645304"/>
              <a:gd name="connsiteY10" fmla="*/ 6362700 h 6858000"/>
              <a:gd name="connsiteX11" fmla="*/ 2238375 w 2645304"/>
              <a:gd name="connsiteY11" fmla="*/ 6362700 h 6858000"/>
              <a:gd name="connsiteX12" fmla="*/ 2571750 w 2645304"/>
              <a:gd name="connsiteY12" fmla="*/ 6534150 h 6858000"/>
              <a:gd name="connsiteX13" fmla="*/ 2644775 w 2645304"/>
              <a:gd name="connsiteY13" fmla="*/ 6781800 h 6858000"/>
              <a:gd name="connsiteX14" fmla="*/ 2613025 w 2645304"/>
              <a:gd name="connsiteY14" fmla="*/ 6857999 h 6858000"/>
              <a:gd name="connsiteX15" fmla="*/ 0 w 2645304"/>
              <a:gd name="connsiteY15" fmla="*/ 6858000 h 6858000"/>
              <a:gd name="connsiteX16" fmla="*/ 0 w 2645304"/>
              <a:gd name="connsiteY16" fmla="*/ 0 h 6858000"/>
              <a:gd name="connsiteX0" fmla="*/ 0 w 2645304"/>
              <a:gd name="connsiteY0" fmla="*/ 0 h 6858000"/>
              <a:gd name="connsiteX1" fmla="*/ 2628900 w 2645304"/>
              <a:gd name="connsiteY1" fmla="*/ 0 h 6858000"/>
              <a:gd name="connsiteX2" fmla="*/ 2638425 w 2645304"/>
              <a:gd name="connsiteY2" fmla="*/ 114300 h 6858000"/>
              <a:gd name="connsiteX3" fmla="*/ 2514600 w 2645304"/>
              <a:gd name="connsiteY3" fmla="*/ 371475 h 6858000"/>
              <a:gd name="connsiteX4" fmla="*/ 2171700 w 2645304"/>
              <a:gd name="connsiteY4" fmla="*/ 476250 h 6858000"/>
              <a:gd name="connsiteX5" fmla="*/ 1114425 w 2645304"/>
              <a:gd name="connsiteY5" fmla="*/ 476250 h 6858000"/>
              <a:gd name="connsiteX6" fmla="*/ 657225 w 2645304"/>
              <a:gd name="connsiteY6" fmla="*/ 590550 h 6858000"/>
              <a:gd name="connsiteX7" fmla="*/ 533400 w 2645304"/>
              <a:gd name="connsiteY7" fmla="*/ 1047750 h 6858000"/>
              <a:gd name="connsiteX8" fmla="*/ 533400 w 2645304"/>
              <a:gd name="connsiteY8" fmla="*/ 5810250 h 6858000"/>
              <a:gd name="connsiteX9" fmla="*/ 676275 w 2645304"/>
              <a:gd name="connsiteY9" fmla="*/ 6257925 h 6858000"/>
              <a:gd name="connsiteX10" fmla="*/ 1190625 w 2645304"/>
              <a:gd name="connsiteY10" fmla="*/ 6362700 h 6858000"/>
              <a:gd name="connsiteX11" fmla="*/ 2238375 w 2645304"/>
              <a:gd name="connsiteY11" fmla="*/ 6362700 h 6858000"/>
              <a:gd name="connsiteX12" fmla="*/ 2571750 w 2645304"/>
              <a:gd name="connsiteY12" fmla="*/ 6534150 h 6858000"/>
              <a:gd name="connsiteX13" fmla="*/ 2644775 w 2645304"/>
              <a:gd name="connsiteY13" fmla="*/ 6781800 h 6858000"/>
              <a:gd name="connsiteX14" fmla="*/ 2613025 w 2645304"/>
              <a:gd name="connsiteY14" fmla="*/ 6857999 h 6858000"/>
              <a:gd name="connsiteX15" fmla="*/ 0 w 2645304"/>
              <a:gd name="connsiteY15" fmla="*/ 6858000 h 6858000"/>
              <a:gd name="connsiteX16" fmla="*/ 0 w 2645304"/>
              <a:gd name="connsiteY16" fmla="*/ 0 h 6858000"/>
              <a:gd name="connsiteX0" fmla="*/ 0 w 2648479"/>
              <a:gd name="connsiteY0" fmla="*/ 0 h 6858000"/>
              <a:gd name="connsiteX1" fmla="*/ 2628900 w 2648479"/>
              <a:gd name="connsiteY1" fmla="*/ 0 h 6858000"/>
              <a:gd name="connsiteX2" fmla="*/ 2638425 w 2648479"/>
              <a:gd name="connsiteY2" fmla="*/ 114300 h 6858000"/>
              <a:gd name="connsiteX3" fmla="*/ 2514600 w 2648479"/>
              <a:gd name="connsiteY3" fmla="*/ 371475 h 6858000"/>
              <a:gd name="connsiteX4" fmla="*/ 2171700 w 2648479"/>
              <a:gd name="connsiteY4" fmla="*/ 476250 h 6858000"/>
              <a:gd name="connsiteX5" fmla="*/ 1114425 w 2648479"/>
              <a:gd name="connsiteY5" fmla="*/ 476250 h 6858000"/>
              <a:gd name="connsiteX6" fmla="*/ 657225 w 2648479"/>
              <a:gd name="connsiteY6" fmla="*/ 590550 h 6858000"/>
              <a:gd name="connsiteX7" fmla="*/ 533400 w 2648479"/>
              <a:gd name="connsiteY7" fmla="*/ 1047750 h 6858000"/>
              <a:gd name="connsiteX8" fmla="*/ 533400 w 2648479"/>
              <a:gd name="connsiteY8" fmla="*/ 5810250 h 6858000"/>
              <a:gd name="connsiteX9" fmla="*/ 676275 w 2648479"/>
              <a:gd name="connsiteY9" fmla="*/ 6257925 h 6858000"/>
              <a:gd name="connsiteX10" fmla="*/ 1190625 w 2648479"/>
              <a:gd name="connsiteY10" fmla="*/ 6362700 h 6858000"/>
              <a:gd name="connsiteX11" fmla="*/ 2238375 w 2648479"/>
              <a:gd name="connsiteY11" fmla="*/ 6362700 h 6858000"/>
              <a:gd name="connsiteX12" fmla="*/ 2571750 w 2648479"/>
              <a:gd name="connsiteY12" fmla="*/ 6534150 h 6858000"/>
              <a:gd name="connsiteX13" fmla="*/ 2647950 w 2648479"/>
              <a:gd name="connsiteY13" fmla="*/ 6737350 h 6858000"/>
              <a:gd name="connsiteX14" fmla="*/ 2613025 w 2648479"/>
              <a:gd name="connsiteY14" fmla="*/ 6857999 h 6858000"/>
              <a:gd name="connsiteX15" fmla="*/ 0 w 2648479"/>
              <a:gd name="connsiteY15" fmla="*/ 6858000 h 6858000"/>
              <a:gd name="connsiteX16" fmla="*/ 0 w 2648479"/>
              <a:gd name="connsiteY16" fmla="*/ 0 h 6858000"/>
              <a:gd name="connsiteX0" fmla="*/ 0 w 2657475"/>
              <a:gd name="connsiteY0" fmla="*/ 0 h 6858000"/>
              <a:gd name="connsiteX1" fmla="*/ 2628900 w 2657475"/>
              <a:gd name="connsiteY1" fmla="*/ 0 h 6858000"/>
              <a:gd name="connsiteX2" fmla="*/ 2638425 w 2657475"/>
              <a:gd name="connsiteY2" fmla="*/ 114300 h 6858000"/>
              <a:gd name="connsiteX3" fmla="*/ 2514600 w 2657475"/>
              <a:gd name="connsiteY3" fmla="*/ 371475 h 6858000"/>
              <a:gd name="connsiteX4" fmla="*/ 2171700 w 2657475"/>
              <a:gd name="connsiteY4" fmla="*/ 476250 h 6858000"/>
              <a:gd name="connsiteX5" fmla="*/ 1114425 w 2657475"/>
              <a:gd name="connsiteY5" fmla="*/ 476250 h 6858000"/>
              <a:gd name="connsiteX6" fmla="*/ 657225 w 2657475"/>
              <a:gd name="connsiteY6" fmla="*/ 590550 h 6858000"/>
              <a:gd name="connsiteX7" fmla="*/ 533400 w 2657475"/>
              <a:gd name="connsiteY7" fmla="*/ 1047750 h 6858000"/>
              <a:gd name="connsiteX8" fmla="*/ 533400 w 2657475"/>
              <a:gd name="connsiteY8" fmla="*/ 5810250 h 6858000"/>
              <a:gd name="connsiteX9" fmla="*/ 676275 w 2657475"/>
              <a:gd name="connsiteY9" fmla="*/ 6257925 h 6858000"/>
              <a:gd name="connsiteX10" fmla="*/ 1190625 w 2657475"/>
              <a:gd name="connsiteY10" fmla="*/ 6362700 h 6858000"/>
              <a:gd name="connsiteX11" fmla="*/ 2238375 w 2657475"/>
              <a:gd name="connsiteY11" fmla="*/ 6362700 h 6858000"/>
              <a:gd name="connsiteX12" fmla="*/ 2571750 w 2657475"/>
              <a:gd name="connsiteY12" fmla="*/ 6534150 h 6858000"/>
              <a:gd name="connsiteX13" fmla="*/ 2647950 w 2657475"/>
              <a:gd name="connsiteY13" fmla="*/ 6737350 h 6858000"/>
              <a:gd name="connsiteX14" fmla="*/ 2628900 w 2657475"/>
              <a:gd name="connsiteY14" fmla="*/ 6857999 h 6858000"/>
              <a:gd name="connsiteX15" fmla="*/ 0 w 2657475"/>
              <a:gd name="connsiteY15" fmla="*/ 6858000 h 6858000"/>
              <a:gd name="connsiteX16" fmla="*/ 0 w 2657475"/>
              <a:gd name="connsiteY16" fmla="*/ 0 h 6858000"/>
              <a:gd name="connsiteX0" fmla="*/ 0 w 2654829"/>
              <a:gd name="connsiteY0" fmla="*/ 0 h 6858000"/>
              <a:gd name="connsiteX1" fmla="*/ 2628900 w 2654829"/>
              <a:gd name="connsiteY1" fmla="*/ 0 h 6858000"/>
              <a:gd name="connsiteX2" fmla="*/ 2638425 w 2654829"/>
              <a:gd name="connsiteY2" fmla="*/ 114300 h 6858000"/>
              <a:gd name="connsiteX3" fmla="*/ 2514600 w 2654829"/>
              <a:gd name="connsiteY3" fmla="*/ 371475 h 6858000"/>
              <a:gd name="connsiteX4" fmla="*/ 2171700 w 2654829"/>
              <a:gd name="connsiteY4" fmla="*/ 476250 h 6858000"/>
              <a:gd name="connsiteX5" fmla="*/ 1114425 w 2654829"/>
              <a:gd name="connsiteY5" fmla="*/ 476250 h 6858000"/>
              <a:gd name="connsiteX6" fmla="*/ 657225 w 2654829"/>
              <a:gd name="connsiteY6" fmla="*/ 590550 h 6858000"/>
              <a:gd name="connsiteX7" fmla="*/ 533400 w 2654829"/>
              <a:gd name="connsiteY7" fmla="*/ 1047750 h 6858000"/>
              <a:gd name="connsiteX8" fmla="*/ 533400 w 2654829"/>
              <a:gd name="connsiteY8" fmla="*/ 5810250 h 6858000"/>
              <a:gd name="connsiteX9" fmla="*/ 676275 w 2654829"/>
              <a:gd name="connsiteY9" fmla="*/ 6257925 h 6858000"/>
              <a:gd name="connsiteX10" fmla="*/ 1190625 w 2654829"/>
              <a:gd name="connsiteY10" fmla="*/ 6362700 h 6858000"/>
              <a:gd name="connsiteX11" fmla="*/ 2238375 w 2654829"/>
              <a:gd name="connsiteY11" fmla="*/ 6362700 h 6858000"/>
              <a:gd name="connsiteX12" fmla="*/ 2571750 w 2654829"/>
              <a:gd name="connsiteY12" fmla="*/ 6534150 h 6858000"/>
              <a:gd name="connsiteX13" fmla="*/ 2647950 w 2654829"/>
              <a:gd name="connsiteY13" fmla="*/ 6737350 h 6858000"/>
              <a:gd name="connsiteX14" fmla="*/ 2613025 w 2654829"/>
              <a:gd name="connsiteY14" fmla="*/ 6857999 h 6858000"/>
              <a:gd name="connsiteX15" fmla="*/ 0 w 2654829"/>
              <a:gd name="connsiteY15" fmla="*/ 6858000 h 6858000"/>
              <a:gd name="connsiteX16" fmla="*/ 0 w 2654829"/>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0596"/>
              <a:gd name="connsiteY0" fmla="*/ 0 h 6858000"/>
              <a:gd name="connsiteX1" fmla="*/ 2628900 w 2650596"/>
              <a:gd name="connsiteY1" fmla="*/ 0 h 6858000"/>
              <a:gd name="connsiteX2" fmla="*/ 2638425 w 2650596"/>
              <a:gd name="connsiteY2" fmla="*/ 114300 h 6858000"/>
              <a:gd name="connsiteX3" fmla="*/ 2514600 w 2650596"/>
              <a:gd name="connsiteY3" fmla="*/ 371475 h 6858000"/>
              <a:gd name="connsiteX4" fmla="*/ 2171700 w 2650596"/>
              <a:gd name="connsiteY4" fmla="*/ 476250 h 6858000"/>
              <a:gd name="connsiteX5" fmla="*/ 1114425 w 2650596"/>
              <a:gd name="connsiteY5" fmla="*/ 476250 h 6858000"/>
              <a:gd name="connsiteX6" fmla="*/ 657225 w 2650596"/>
              <a:gd name="connsiteY6" fmla="*/ 590550 h 6858000"/>
              <a:gd name="connsiteX7" fmla="*/ 533400 w 2650596"/>
              <a:gd name="connsiteY7" fmla="*/ 1047750 h 6858000"/>
              <a:gd name="connsiteX8" fmla="*/ 533400 w 2650596"/>
              <a:gd name="connsiteY8" fmla="*/ 5810250 h 6858000"/>
              <a:gd name="connsiteX9" fmla="*/ 676275 w 2650596"/>
              <a:gd name="connsiteY9" fmla="*/ 6257925 h 6858000"/>
              <a:gd name="connsiteX10" fmla="*/ 1190625 w 2650596"/>
              <a:gd name="connsiteY10" fmla="*/ 6362700 h 6858000"/>
              <a:gd name="connsiteX11" fmla="*/ 2238375 w 2650596"/>
              <a:gd name="connsiteY11" fmla="*/ 6362700 h 6858000"/>
              <a:gd name="connsiteX12" fmla="*/ 2571750 w 2650596"/>
              <a:gd name="connsiteY12" fmla="*/ 6534150 h 6858000"/>
              <a:gd name="connsiteX13" fmla="*/ 2647950 w 2650596"/>
              <a:gd name="connsiteY13" fmla="*/ 6737350 h 6858000"/>
              <a:gd name="connsiteX14" fmla="*/ 2625725 w 2650596"/>
              <a:gd name="connsiteY14" fmla="*/ 6857999 h 6858000"/>
              <a:gd name="connsiteX15" fmla="*/ 0 w 2650596"/>
              <a:gd name="connsiteY15" fmla="*/ 6858000 h 6858000"/>
              <a:gd name="connsiteX16" fmla="*/ 0 w 2650596"/>
              <a:gd name="connsiteY16" fmla="*/ 0 h 6858000"/>
              <a:gd name="connsiteX0" fmla="*/ 0 w 2650596"/>
              <a:gd name="connsiteY0" fmla="*/ 0 h 6858000"/>
              <a:gd name="connsiteX1" fmla="*/ 2628900 w 2650596"/>
              <a:gd name="connsiteY1" fmla="*/ 0 h 6858000"/>
              <a:gd name="connsiteX2" fmla="*/ 2638425 w 2650596"/>
              <a:gd name="connsiteY2" fmla="*/ 114300 h 6858000"/>
              <a:gd name="connsiteX3" fmla="*/ 2514600 w 2650596"/>
              <a:gd name="connsiteY3" fmla="*/ 371475 h 6858000"/>
              <a:gd name="connsiteX4" fmla="*/ 2171700 w 2650596"/>
              <a:gd name="connsiteY4" fmla="*/ 476250 h 6858000"/>
              <a:gd name="connsiteX5" fmla="*/ 1114425 w 2650596"/>
              <a:gd name="connsiteY5" fmla="*/ 476250 h 6858000"/>
              <a:gd name="connsiteX6" fmla="*/ 657225 w 2650596"/>
              <a:gd name="connsiteY6" fmla="*/ 590550 h 6858000"/>
              <a:gd name="connsiteX7" fmla="*/ 533400 w 2650596"/>
              <a:gd name="connsiteY7" fmla="*/ 1047750 h 6858000"/>
              <a:gd name="connsiteX8" fmla="*/ 533400 w 2650596"/>
              <a:gd name="connsiteY8" fmla="*/ 5810250 h 6858000"/>
              <a:gd name="connsiteX9" fmla="*/ 676275 w 2650596"/>
              <a:gd name="connsiteY9" fmla="*/ 6257925 h 6858000"/>
              <a:gd name="connsiteX10" fmla="*/ 1190625 w 2650596"/>
              <a:gd name="connsiteY10" fmla="*/ 6362700 h 6858000"/>
              <a:gd name="connsiteX11" fmla="*/ 2238375 w 2650596"/>
              <a:gd name="connsiteY11" fmla="*/ 6362700 h 6858000"/>
              <a:gd name="connsiteX12" fmla="*/ 2571750 w 2650596"/>
              <a:gd name="connsiteY12" fmla="*/ 6534150 h 6858000"/>
              <a:gd name="connsiteX13" fmla="*/ 2647950 w 2650596"/>
              <a:gd name="connsiteY13" fmla="*/ 6737350 h 6858000"/>
              <a:gd name="connsiteX14" fmla="*/ 2625725 w 2650596"/>
              <a:gd name="connsiteY14" fmla="*/ 6857999 h 6858000"/>
              <a:gd name="connsiteX15" fmla="*/ 0 w 2650596"/>
              <a:gd name="connsiteY15" fmla="*/ 6858000 h 6858000"/>
              <a:gd name="connsiteX16" fmla="*/ 0 w 2650596"/>
              <a:gd name="connsiteY16" fmla="*/ 0 h 6858000"/>
              <a:gd name="connsiteX0" fmla="*/ 0 w 3054350"/>
              <a:gd name="connsiteY0" fmla="*/ 0 h 6858000"/>
              <a:gd name="connsiteX1" fmla="*/ 2628900 w 3054350"/>
              <a:gd name="connsiteY1" fmla="*/ 0 h 6858000"/>
              <a:gd name="connsiteX2" fmla="*/ 2638425 w 3054350"/>
              <a:gd name="connsiteY2" fmla="*/ 114300 h 6858000"/>
              <a:gd name="connsiteX3" fmla="*/ 2514600 w 3054350"/>
              <a:gd name="connsiteY3" fmla="*/ 371475 h 6858000"/>
              <a:gd name="connsiteX4" fmla="*/ 2171700 w 3054350"/>
              <a:gd name="connsiteY4" fmla="*/ 476250 h 6858000"/>
              <a:gd name="connsiteX5" fmla="*/ 1114425 w 3054350"/>
              <a:gd name="connsiteY5" fmla="*/ 476250 h 6858000"/>
              <a:gd name="connsiteX6" fmla="*/ 657225 w 3054350"/>
              <a:gd name="connsiteY6" fmla="*/ 590550 h 6858000"/>
              <a:gd name="connsiteX7" fmla="*/ 533400 w 3054350"/>
              <a:gd name="connsiteY7" fmla="*/ 1047750 h 6858000"/>
              <a:gd name="connsiteX8" fmla="*/ 533400 w 3054350"/>
              <a:gd name="connsiteY8" fmla="*/ 5810250 h 6858000"/>
              <a:gd name="connsiteX9" fmla="*/ 676275 w 3054350"/>
              <a:gd name="connsiteY9" fmla="*/ 6257925 h 6858000"/>
              <a:gd name="connsiteX10" fmla="*/ 1190625 w 3054350"/>
              <a:gd name="connsiteY10" fmla="*/ 6362700 h 6858000"/>
              <a:gd name="connsiteX11" fmla="*/ 2238375 w 3054350"/>
              <a:gd name="connsiteY11" fmla="*/ 6362700 h 6858000"/>
              <a:gd name="connsiteX12" fmla="*/ 2571750 w 3054350"/>
              <a:gd name="connsiteY12" fmla="*/ 6534150 h 6858000"/>
              <a:gd name="connsiteX13" fmla="*/ 2625725 w 3054350"/>
              <a:gd name="connsiteY13" fmla="*/ 6857999 h 6858000"/>
              <a:gd name="connsiteX14" fmla="*/ 0 w 3054350"/>
              <a:gd name="connsiteY14" fmla="*/ 6858000 h 6858000"/>
              <a:gd name="connsiteX15" fmla="*/ 0 w 3054350"/>
              <a:gd name="connsiteY15" fmla="*/ 0 h 6858000"/>
              <a:gd name="connsiteX0" fmla="*/ 0 w 2651125"/>
              <a:gd name="connsiteY0" fmla="*/ 0 h 6858000"/>
              <a:gd name="connsiteX1" fmla="*/ 2628900 w 2651125"/>
              <a:gd name="connsiteY1" fmla="*/ 0 h 6858000"/>
              <a:gd name="connsiteX2" fmla="*/ 2638425 w 2651125"/>
              <a:gd name="connsiteY2" fmla="*/ 114300 h 6858000"/>
              <a:gd name="connsiteX3" fmla="*/ 2514600 w 2651125"/>
              <a:gd name="connsiteY3" fmla="*/ 371475 h 6858000"/>
              <a:gd name="connsiteX4" fmla="*/ 2171700 w 2651125"/>
              <a:gd name="connsiteY4" fmla="*/ 476250 h 6858000"/>
              <a:gd name="connsiteX5" fmla="*/ 1114425 w 2651125"/>
              <a:gd name="connsiteY5" fmla="*/ 476250 h 6858000"/>
              <a:gd name="connsiteX6" fmla="*/ 657225 w 2651125"/>
              <a:gd name="connsiteY6" fmla="*/ 590550 h 6858000"/>
              <a:gd name="connsiteX7" fmla="*/ 533400 w 2651125"/>
              <a:gd name="connsiteY7" fmla="*/ 1047750 h 6858000"/>
              <a:gd name="connsiteX8" fmla="*/ 533400 w 2651125"/>
              <a:gd name="connsiteY8" fmla="*/ 5810250 h 6858000"/>
              <a:gd name="connsiteX9" fmla="*/ 676275 w 2651125"/>
              <a:gd name="connsiteY9" fmla="*/ 6257925 h 6858000"/>
              <a:gd name="connsiteX10" fmla="*/ 1190625 w 2651125"/>
              <a:gd name="connsiteY10" fmla="*/ 6362700 h 6858000"/>
              <a:gd name="connsiteX11" fmla="*/ 2238375 w 2651125"/>
              <a:gd name="connsiteY11" fmla="*/ 6362700 h 6858000"/>
              <a:gd name="connsiteX12" fmla="*/ 2571750 w 2651125"/>
              <a:gd name="connsiteY12" fmla="*/ 6534150 h 6858000"/>
              <a:gd name="connsiteX13" fmla="*/ 2625725 w 2651125"/>
              <a:gd name="connsiteY13" fmla="*/ 6857999 h 6858000"/>
              <a:gd name="connsiteX14" fmla="*/ 0 w 2651125"/>
              <a:gd name="connsiteY14" fmla="*/ 6858000 h 6858000"/>
              <a:gd name="connsiteX15" fmla="*/ 0 w 26511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514600 w 2663825"/>
              <a:gd name="connsiteY2" fmla="*/ 371475 h 6858000"/>
              <a:gd name="connsiteX3" fmla="*/ 2171700 w 2663825"/>
              <a:gd name="connsiteY3" fmla="*/ 476250 h 6858000"/>
              <a:gd name="connsiteX4" fmla="*/ 1114425 w 2663825"/>
              <a:gd name="connsiteY4" fmla="*/ 476250 h 6858000"/>
              <a:gd name="connsiteX5" fmla="*/ 663575 w 2663825"/>
              <a:gd name="connsiteY5" fmla="*/ 606425 h 6858000"/>
              <a:gd name="connsiteX6" fmla="*/ 542925 w 2663825"/>
              <a:gd name="connsiteY6" fmla="*/ 1047750 h 6858000"/>
              <a:gd name="connsiteX7" fmla="*/ 542925 w 2663825"/>
              <a:gd name="connsiteY7" fmla="*/ 5797550 h 6858000"/>
              <a:gd name="connsiteX8" fmla="*/ 685800 w 2663825"/>
              <a:gd name="connsiteY8" fmla="*/ 6254750 h 6858000"/>
              <a:gd name="connsiteX9" fmla="*/ 1190625 w 2663825"/>
              <a:gd name="connsiteY9" fmla="*/ 6362700 h 6858000"/>
              <a:gd name="connsiteX10" fmla="*/ 2238375 w 2663825"/>
              <a:gd name="connsiteY10" fmla="*/ 6362700 h 6858000"/>
              <a:gd name="connsiteX11" fmla="*/ 2571750 w 2663825"/>
              <a:gd name="connsiteY11" fmla="*/ 6534150 h 6858000"/>
              <a:gd name="connsiteX12" fmla="*/ 2625725 w 2663825"/>
              <a:gd name="connsiteY12" fmla="*/ 6857999 h 6858000"/>
              <a:gd name="connsiteX13" fmla="*/ 0 w 2663825"/>
              <a:gd name="connsiteY13" fmla="*/ 6858000 h 6858000"/>
              <a:gd name="connsiteX14" fmla="*/ 0 w 2663825"/>
              <a:gd name="connsiteY14" fmla="*/ 0 h 6858000"/>
              <a:gd name="connsiteX0" fmla="*/ 0 w 2667000"/>
              <a:gd name="connsiteY0" fmla="*/ 0 h 6858000"/>
              <a:gd name="connsiteX1" fmla="*/ 2628900 w 2667000"/>
              <a:gd name="connsiteY1" fmla="*/ 0 h 6858000"/>
              <a:gd name="connsiteX2" fmla="*/ 2514600 w 2667000"/>
              <a:gd name="connsiteY2" fmla="*/ 371475 h 6858000"/>
              <a:gd name="connsiteX3" fmla="*/ 2171700 w 2667000"/>
              <a:gd name="connsiteY3" fmla="*/ 476250 h 6858000"/>
              <a:gd name="connsiteX4" fmla="*/ 1114425 w 2667000"/>
              <a:gd name="connsiteY4" fmla="*/ 476250 h 6858000"/>
              <a:gd name="connsiteX5" fmla="*/ 663575 w 2667000"/>
              <a:gd name="connsiteY5" fmla="*/ 606425 h 6858000"/>
              <a:gd name="connsiteX6" fmla="*/ 542925 w 2667000"/>
              <a:gd name="connsiteY6" fmla="*/ 1047750 h 6858000"/>
              <a:gd name="connsiteX7" fmla="*/ 542925 w 2667000"/>
              <a:gd name="connsiteY7" fmla="*/ 5797550 h 6858000"/>
              <a:gd name="connsiteX8" fmla="*/ 685800 w 2667000"/>
              <a:gd name="connsiteY8" fmla="*/ 6254750 h 6858000"/>
              <a:gd name="connsiteX9" fmla="*/ 1190625 w 2667000"/>
              <a:gd name="connsiteY9" fmla="*/ 6362700 h 6858000"/>
              <a:gd name="connsiteX10" fmla="*/ 2238375 w 2667000"/>
              <a:gd name="connsiteY10" fmla="*/ 6362700 h 6858000"/>
              <a:gd name="connsiteX11" fmla="*/ 2571750 w 2667000"/>
              <a:gd name="connsiteY11" fmla="*/ 6534150 h 6858000"/>
              <a:gd name="connsiteX12" fmla="*/ 2625725 w 2667000"/>
              <a:gd name="connsiteY12" fmla="*/ 6857999 h 6858000"/>
              <a:gd name="connsiteX13" fmla="*/ 0 w 2667000"/>
              <a:gd name="connsiteY13" fmla="*/ 6858000 h 6858000"/>
              <a:gd name="connsiteX14" fmla="*/ 0 w 2667000"/>
              <a:gd name="connsiteY14" fmla="*/ 0 h 6858000"/>
              <a:gd name="connsiteX0" fmla="*/ 0 w 2667000"/>
              <a:gd name="connsiteY0" fmla="*/ 0 h 6858000"/>
              <a:gd name="connsiteX1" fmla="*/ 2628900 w 2667000"/>
              <a:gd name="connsiteY1" fmla="*/ 0 h 6858000"/>
              <a:gd name="connsiteX2" fmla="*/ 2514600 w 2667000"/>
              <a:gd name="connsiteY2" fmla="*/ 371475 h 6858000"/>
              <a:gd name="connsiteX3" fmla="*/ 2171700 w 2667000"/>
              <a:gd name="connsiteY3" fmla="*/ 476250 h 6858000"/>
              <a:gd name="connsiteX4" fmla="*/ 1114425 w 2667000"/>
              <a:gd name="connsiteY4" fmla="*/ 476250 h 6858000"/>
              <a:gd name="connsiteX5" fmla="*/ 663575 w 2667000"/>
              <a:gd name="connsiteY5" fmla="*/ 606425 h 6858000"/>
              <a:gd name="connsiteX6" fmla="*/ 542925 w 2667000"/>
              <a:gd name="connsiteY6" fmla="*/ 1047750 h 6858000"/>
              <a:gd name="connsiteX7" fmla="*/ 542925 w 2667000"/>
              <a:gd name="connsiteY7" fmla="*/ 5797550 h 6858000"/>
              <a:gd name="connsiteX8" fmla="*/ 685800 w 2667000"/>
              <a:gd name="connsiteY8" fmla="*/ 6254750 h 6858000"/>
              <a:gd name="connsiteX9" fmla="*/ 1190625 w 2667000"/>
              <a:gd name="connsiteY9" fmla="*/ 6362700 h 6858000"/>
              <a:gd name="connsiteX10" fmla="*/ 2238375 w 2667000"/>
              <a:gd name="connsiteY10" fmla="*/ 6362700 h 6858000"/>
              <a:gd name="connsiteX11" fmla="*/ 2571750 w 2667000"/>
              <a:gd name="connsiteY11" fmla="*/ 6534150 h 6858000"/>
              <a:gd name="connsiteX12" fmla="*/ 2625725 w 2667000"/>
              <a:gd name="connsiteY12" fmla="*/ 6857999 h 6858000"/>
              <a:gd name="connsiteX13" fmla="*/ 0 w 2667000"/>
              <a:gd name="connsiteY13" fmla="*/ 6858000 h 6858000"/>
              <a:gd name="connsiteX14" fmla="*/ 0 w 2667000"/>
              <a:gd name="connsiteY14" fmla="*/ 0 h 6858000"/>
              <a:gd name="connsiteX0" fmla="*/ 0 w 2667000"/>
              <a:gd name="connsiteY0" fmla="*/ 0 h 6858000"/>
              <a:gd name="connsiteX1" fmla="*/ 2628900 w 2667000"/>
              <a:gd name="connsiteY1" fmla="*/ 0 h 6858000"/>
              <a:gd name="connsiteX2" fmla="*/ 2514600 w 2667000"/>
              <a:gd name="connsiteY2" fmla="*/ 371475 h 6858000"/>
              <a:gd name="connsiteX3" fmla="*/ 2171700 w 2667000"/>
              <a:gd name="connsiteY3" fmla="*/ 476250 h 6858000"/>
              <a:gd name="connsiteX4" fmla="*/ 1114425 w 2667000"/>
              <a:gd name="connsiteY4" fmla="*/ 476250 h 6858000"/>
              <a:gd name="connsiteX5" fmla="*/ 663575 w 2667000"/>
              <a:gd name="connsiteY5" fmla="*/ 606425 h 6858000"/>
              <a:gd name="connsiteX6" fmla="*/ 542925 w 2667000"/>
              <a:gd name="connsiteY6" fmla="*/ 1047750 h 6858000"/>
              <a:gd name="connsiteX7" fmla="*/ 542925 w 2667000"/>
              <a:gd name="connsiteY7" fmla="*/ 5797550 h 6858000"/>
              <a:gd name="connsiteX8" fmla="*/ 685800 w 2667000"/>
              <a:gd name="connsiteY8" fmla="*/ 6254750 h 6858000"/>
              <a:gd name="connsiteX9" fmla="*/ 1190625 w 2667000"/>
              <a:gd name="connsiteY9" fmla="*/ 6362700 h 6858000"/>
              <a:gd name="connsiteX10" fmla="*/ 2238375 w 2667000"/>
              <a:gd name="connsiteY10" fmla="*/ 6362700 h 6858000"/>
              <a:gd name="connsiteX11" fmla="*/ 2571750 w 2667000"/>
              <a:gd name="connsiteY11" fmla="*/ 6534150 h 6858000"/>
              <a:gd name="connsiteX12" fmla="*/ 2625725 w 2667000"/>
              <a:gd name="connsiteY12" fmla="*/ 6857999 h 6858000"/>
              <a:gd name="connsiteX13" fmla="*/ 0 w 2667000"/>
              <a:gd name="connsiteY13" fmla="*/ 6858000 h 6858000"/>
              <a:gd name="connsiteX14" fmla="*/ 0 w 2667000"/>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67000" h="6858000">
                <a:moveTo>
                  <a:pt x="0" y="0"/>
                </a:moveTo>
                <a:lnTo>
                  <a:pt x="2628900" y="0"/>
                </a:lnTo>
                <a:cubicBezTo>
                  <a:pt x="2667000" y="127000"/>
                  <a:pt x="2616200" y="263525"/>
                  <a:pt x="2514600" y="371475"/>
                </a:cubicBezTo>
                <a:cubicBezTo>
                  <a:pt x="2422525" y="457200"/>
                  <a:pt x="2308225" y="479425"/>
                  <a:pt x="2171700" y="476250"/>
                </a:cubicBezTo>
                <a:lnTo>
                  <a:pt x="1114425" y="476250"/>
                </a:lnTo>
                <a:cubicBezTo>
                  <a:pt x="884238" y="479425"/>
                  <a:pt x="758825" y="492125"/>
                  <a:pt x="663575" y="606425"/>
                </a:cubicBezTo>
                <a:cubicBezTo>
                  <a:pt x="565150" y="736600"/>
                  <a:pt x="549275" y="873125"/>
                  <a:pt x="542925" y="1047750"/>
                </a:cubicBezTo>
                <a:lnTo>
                  <a:pt x="542925" y="5797550"/>
                </a:lnTo>
                <a:cubicBezTo>
                  <a:pt x="544513" y="5970588"/>
                  <a:pt x="577850" y="6160558"/>
                  <a:pt x="685800" y="6254750"/>
                </a:cubicBezTo>
                <a:cubicBezTo>
                  <a:pt x="793750" y="6348942"/>
                  <a:pt x="993775" y="6359525"/>
                  <a:pt x="1190625" y="6362700"/>
                </a:cubicBezTo>
                <a:lnTo>
                  <a:pt x="2238375" y="6362700"/>
                </a:lnTo>
                <a:cubicBezTo>
                  <a:pt x="2401887" y="6359525"/>
                  <a:pt x="2519892" y="6454775"/>
                  <a:pt x="2571750" y="6534150"/>
                </a:cubicBezTo>
                <a:cubicBezTo>
                  <a:pt x="2636308" y="6616700"/>
                  <a:pt x="2663825" y="6781799"/>
                  <a:pt x="2625725" y="6857999"/>
                </a:cubicBezTo>
                <a:lnTo>
                  <a:pt x="0" y="6858000"/>
                </a:lnTo>
                <a:lnTo>
                  <a:pt x="0" y="0"/>
                </a:lnTo>
                <a:close/>
              </a:path>
            </a:pathLst>
          </a:custGeom>
          <a:gradFill>
            <a:gsLst>
              <a:gs pos="0">
                <a:srgbClr val="F1C894"/>
              </a:gs>
              <a:gs pos="50000">
                <a:srgbClr val="E9AE64"/>
              </a:gs>
              <a:gs pos="50000">
                <a:srgbClr val="E2953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sp>
        <p:nvSpPr>
          <p:cNvPr id="6" name="Freeform 5"/>
          <p:cNvSpPr/>
          <p:nvPr/>
        </p:nvSpPr>
        <p:spPr>
          <a:xfrm flipH="1">
            <a:off x="6502400" y="0"/>
            <a:ext cx="2667000" cy="6858000"/>
          </a:xfrm>
          <a:custGeom>
            <a:avLst/>
            <a:gdLst>
              <a:gd name="connsiteX0" fmla="*/ 0 w 2543175"/>
              <a:gd name="connsiteY0" fmla="*/ 0 h 6848475"/>
              <a:gd name="connsiteX1" fmla="*/ 2533650 w 2543175"/>
              <a:gd name="connsiteY1" fmla="*/ 0 h 6848475"/>
              <a:gd name="connsiteX2" fmla="*/ 2543175 w 2543175"/>
              <a:gd name="connsiteY2" fmla="*/ 114300 h 6848475"/>
              <a:gd name="connsiteX3" fmla="*/ 2419350 w 2543175"/>
              <a:gd name="connsiteY3" fmla="*/ 371475 h 6848475"/>
              <a:gd name="connsiteX4" fmla="*/ 2076450 w 2543175"/>
              <a:gd name="connsiteY4" fmla="*/ 476250 h 6848475"/>
              <a:gd name="connsiteX5" fmla="*/ 1019175 w 2543175"/>
              <a:gd name="connsiteY5" fmla="*/ 476250 h 6848475"/>
              <a:gd name="connsiteX6" fmla="*/ 561975 w 2543175"/>
              <a:gd name="connsiteY6" fmla="*/ 590550 h 6848475"/>
              <a:gd name="connsiteX7" fmla="*/ 438150 w 2543175"/>
              <a:gd name="connsiteY7" fmla="*/ 1047750 h 6848475"/>
              <a:gd name="connsiteX8" fmla="*/ 438150 w 2543175"/>
              <a:gd name="connsiteY8" fmla="*/ 5810250 h 6848475"/>
              <a:gd name="connsiteX9" fmla="*/ 581025 w 2543175"/>
              <a:gd name="connsiteY9" fmla="*/ 6257925 h 6848475"/>
              <a:gd name="connsiteX10" fmla="*/ 1095375 w 2543175"/>
              <a:gd name="connsiteY10" fmla="*/ 6362700 h 6848475"/>
              <a:gd name="connsiteX11" fmla="*/ 2143125 w 2543175"/>
              <a:gd name="connsiteY11" fmla="*/ 6362700 h 6848475"/>
              <a:gd name="connsiteX12" fmla="*/ 2476500 w 2543175"/>
              <a:gd name="connsiteY12" fmla="*/ 6534150 h 6848475"/>
              <a:gd name="connsiteX13" fmla="*/ 2543175 w 2543175"/>
              <a:gd name="connsiteY13" fmla="*/ 6781800 h 6848475"/>
              <a:gd name="connsiteX14" fmla="*/ 2514600 w 2543175"/>
              <a:gd name="connsiteY14" fmla="*/ 6848475 h 6848475"/>
              <a:gd name="connsiteX15" fmla="*/ 0 w 2543175"/>
              <a:gd name="connsiteY15" fmla="*/ 6848475 h 6848475"/>
              <a:gd name="connsiteX16" fmla="*/ 0 w 2543175"/>
              <a:gd name="connsiteY16" fmla="*/ 0 h 6848475"/>
              <a:gd name="connsiteX0" fmla="*/ 0 w 2638425"/>
              <a:gd name="connsiteY0" fmla="*/ 0 h 6848475"/>
              <a:gd name="connsiteX1" fmla="*/ 2628900 w 2638425"/>
              <a:gd name="connsiteY1" fmla="*/ 0 h 6848475"/>
              <a:gd name="connsiteX2" fmla="*/ 2638425 w 2638425"/>
              <a:gd name="connsiteY2" fmla="*/ 114300 h 6848475"/>
              <a:gd name="connsiteX3" fmla="*/ 2514600 w 2638425"/>
              <a:gd name="connsiteY3" fmla="*/ 371475 h 6848475"/>
              <a:gd name="connsiteX4" fmla="*/ 2171700 w 2638425"/>
              <a:gd name="connsiteY4" fmla="*/ 476250 h 6848475"/>
              <a:gd name="connsiteX5" fmla="*/ 1114425 w 2638425"/>
              <a:gd name="connsiteY5" fmla="*/ 476250 h 6848475"/>
              <a:gd name="connsiteX6" fmla="*/ 657225 w 2638425"/>
              <a:gd name="connsiteY6" fmla="*/ 590550 h 6848475"/>
              <a:gd name="connsiteX7" fmla="*/ 533400 w 2638425"/>
              <a:gd name="connsiteY7" fmla="*/ 1047750 h 6848475"/>
              <a:gd name="connsiteX8" fmla="*/ 533400 w 2638425"/>
              <a:gd name="connsiteY8" fmla="*/ 5810250 h 6848475"/>
              <a:gd name="connsiteX9" fmla="*/ 676275 w 2638425"/>
              <a:gd name="connsiteY9" fmla="*/ 6257925 h 6848475"/>
              <a:gd name="connsiteX10" fmla="*/ 1190625 w 2638425"/>
              <a:gd name="connsiteY10" fmla="*/ 6362700 h 6848475"/>
              <a:gd name="connsiteX11" fmla="*/ 2238375 w 2638425"/>
              <a:gd name="connsiteY11" fmla="*/ 6362700 h 6848475"/>
              <a:gd name="connsiteX12" fmla="*/ 2571750 w 2638425"/>
              <a:gd name="connsiteY12" fmla="*/ 6534150 h 6848475"/>
              <a:gd name="connsiteX13" fmla="*/ 2638425 w 2638425"/>
              <a:gd name="connsiteY13" fmla="*/ 6781800 h 6848475"/>
              <a:gd name="connsiteX14" fmla="*/ 2609850 w 2638425"/>
              <a:gd name="connsiteY14" fmla="*/ 6848475 h 6848475"/>
              <a:gd name="connsiteX15" fmla="*/ 95250 w 2638425"/>
              <a:gd name="connsiteY15" fmla="*/ 6848475 h 6848475"/>
              <a:gd name="connsiteX16" fmla="*/ 0 w 2638425"/>
              <a:gd name="connsiteY16" fmla="*/ 0 h 6848475"/>
              <a:gd name="connsiteX0" fmla="*/ 0 w 2638425"/>
              <a:gd name="connsiteY0" fmla="*/ 0 h 6858000"/>
              <a:gd name="connsiteX1" fmla="*/ 2628900 w 2638425"/>
              <a:gd name="connsiteY1" fmla="*/ 0 h 6858000"/>
              <a:gd name="connsiteX2" fmla="*/ 2638425 w 2638425"/>
              <a:gd name="connsiteY2" fmla="*/ 114300 h 6858000"/>
              <a:gd name="connsiteX3" fmla="*/ 2514600 w 2638425"/>
              <a:gd name="connsiteY3" fmla="*/ 371475 h 6858000"/>
              <a:gd name="connsiteX4" fmla="*/ 2171700 w 2638425"/>
              <a:gd name="connsiteY4" fmla="*/ 476250 h 6858000"/>
              <a:gd name="connsiteX5" fmla="*/ 1114425 w 2638425"/>
              <a:gd name="connsiteY5" fmla="*/ 476250 h 6858000"/>
              <a:gd name="connsiteX6" fmla="*/ 657225 w 2638425"/>
              <a:gd name="connsiteY6" fmla="*/ 590550 h 6858000"/>
              <a:gd name="connsiteX7" fmla="*/ 533400 w 2638425"/>
              <a:gd name="connsiteY7" fmla="*/ 1047750 h 6858000"/>
              <a:gd name="connsiteX8" fmla="*/ 533400 w 2638425"/>
              <a:gd name="connsiteY8" fmla="*/ 5810250 h 6858000"/>
              <a:gd name="connsiteX9" fmla="*/ 676275 w 2638425"/>
              <a:gd name="connsiteY9" fmla="*/ 6257925 h 6858000"/>
              <a:gd name="connsiteX10" fmla="*/ 1190625 w 2638425"/>
              <a:gd name="connsiteY10" fmla="*/ 6362700 h 6858000"/>
              <a:gd name="connsiteX11" fmla="*/ 2238375 w 2638425"/>
              <a:gd name="connsiteY11" fmla="*/ 6362700 h 6858000"/>
              <a:gd name="connsiteX12" fmla="*/ 2571750 w 2638425"/>
              <a:gd name="connsiteY12" fmla="*/ 6534150 h 6858000"/>
              <a:gd name="connsiteX13" fmla="*/ 2638425 w 2638425"/>
              <a:gd name="connsiteY13" fmla="*/ 6781800 h 6858000"/>
              <a:gd name="connsiteX14" fmla="*/ 2609850 w 2638425"/>
              <a:gd name="connsiteY14" fmla="*/ 6848475 h 6858000"/>
              <a:gd name="connsiteX15" fmla="*/ 0 w 2638425"/>
              <a:gd name="connsiteY15" fmla="*/ 6858000 h 6858000"/>
              <a:gd name="connsiteX16" fmla="*/ 0 w 2638425"/>
              <a:gd name="connsiteY16" fmla="*/ 0 h 6858000"/>
              <a:gd name="connsiteX0" fmla="*/ 0 w 2638425"/>
              <a:gd name="connsiteY0" fmla="*/ 0 h 6858000"/>
              <a:gd name="connsiteX1" fmla="*/ 2628900 w 2638425"/>
              <a:gd name="connsiteY1" fmla="*/ 0 h 6858000"/>
              <a:gd name="connsiteX2" fmla="*/ 2638425 w 2638425"/>
              <a:gd name="connsiteY2" fmla="*/ 114300 h 6858000"/>
              <a:gd name="connsiteX3" fmla="*/ 2514600 w 2638425"/>
              <a:gd name="connsiteY3" fmla="*/ 371475 h 6858000"/>
              <a:gd name="connsiteX4" fmla="*/ 2171700 w 2638425"/>
              <a:gd name="connsiteY4" fmla="*/ 476250 h 6858000"/>
              <a:gd name="connsiteX5" fmla="*/ 1114425 w 2638425"/>
              <a:gd name="connsiteY5" fmla="*/ 476250 h 6858000"/>
              <a:gd name="connsiteX6" fmla="*/ 657225 w 2638425"/>
              <a:gd name="connsiteY6" fmla="*/ 590550 h 6858000"/>
              <a:gd name="connsiteX7" fmla="*/ 533400 w 2638425"/>
              <a:gd name="connsiteY7" fmla="*/ 1047750 h 6858000"/>
              <a:gd name="connsiteX8" fmla="*/ 533400 w 2638425"/>
              <a:gd name="connsiteY8" fmla="*/ 5810250 h 6858000"/>
              <a:gd name="connsiteX9" fmla="*/ 676275 w 2638425"/>
              <a:gd name="connsiteY9" fmla="*/ 6257925 h 6858000"/>
              <a:gd name="connsiteX10" fmla="*/ 1190625 w 2638425"/>
              <a:gd name="connsiteY10" fmla="*/ 6362700 h 6858000"/>
              <a:gd name="connsiteX11" fmla="*/ 2238375 w 2638425"/>
              <a:gd name="connsiteY11" fmla="*/ 6362700 h 6858000"/>
              <a:gd name="connsiteX12" fmla="*/ 2571750 w 2638425"/>
              <a:gd name="connsiteY12" fmla="*/ 6534150 h 6858000"/>
              <a:gd name="connsiteX13" fmla="*/ 2638425 w 2638425"/>
              <a:gd name="connsiteY13" fmla="*/ 6781800 h 6858000"/>
              <a:gd name="connsiteX14" fmla="*/ 2613025 w 2638425"/>
              <a:gd name="connsiteY14" fmla="*/ 6857999 h 6858000"/>
              <a:gd name="connsiteX15" fmla="*/ 0 w 2638425"/>
              <a:gd name="connsiteY15" fmla="*/ 6858000 h 6858000"/>
              <a:gd name="connsiteX16" fmla="*/ 0 w 2638425"/>
              <a:gd name="connsiteY16" fmla="*/ 0 h 6858000"/>
              <a:gd name="connsiteX0" fmla="*/ 0 w 2644775"/>
              <a:gd name="connsiteY0" fmla="*/ 0 h 6858000"/>
              <a:gd name="connsiteX1" fmla="*/ 2628900 w 2644775"/>
              <a:gd name="connsiteY1" fmla="*/ 0 h 6858000"/>
              <a:gd name="connsiteX2" fmla="*/ 2638425 w 2644775"/>
              <a:gd name="connsiteY2" fmla="*/ 114300 h 6858000"/>
              <a:gd name="connsiteX3" fmla="*/ 2514600 w 2644775"/>
              <a:gd name="connsiteY3" fmla="*/ 371475 h 6858000"/>
              <a:gd name="connsiteX4" fmla="*/ 2171700 w 2644775"/>
              <a:gd name="connsiteY4" fmla="*/ 476250 h 6858000"/>
              <a:gd name="connsiteX5" fmla="*/ 1114425 w 2644775"/>
              <a:gd name="connsiteY5" fmla="*/ 476250 h 6858000"/>
              <a:gd name="connsiteX6" fmla="*/ 657225 w 2644775"/>
              <a:gd name="connsiteY6" fmla="*/ 590550 h 6858000"/>
              <a:gd name="connsiteX7" fmla="*/ 533400 w 2644775"/>
              <a:gd name="connsiteY7" fmla="*/ 1047750 h 6858000"/>
              <a:gd name="connsiteX8" fmla="*/ 533400 w 2644775"/>
              <a:gd name="connsiteY8" fmla="*/ 5810250 h 6858000"/>
              <a:gd name="connsiteX9" fmla="*/ 676275 w 2644775"/>
              <a:gd name="connsiteY9" fmla="*/ 6257925 h 6858000"/>
              <a:gd name="connsiteX10" fmla="*/ 1190625 w 2644775"/>
              <a:gd name="connsiteY10" fmla="*/ 6362700 h 6858000"/>
              <a:gd name="connsiteX11" fmla="*/ 2238375 w 2644775"/>
              <a:gd name="connsiteY11" fmla="*/ 6362700 h 6858000"/>
              <a:gd name="connsiteX12" fmla="*/ 2571750 w 2644775"/>
              <a:gd name="connsiteY12" fmla="*/ 6534150 h 6858000"/>
              <a:gd name="connsiteX13" fmla="*/ 2644775 w 2644775"/>
              <a:gd name="connsiteY13" fmla="*/ 6781800 h 6858000"/>
              <a:gd name="connsiteX14" fmla="*/ 2613025 w 2644775"/>
              <a:gd name="connsiteY14" fmla="*/ 6857999 h 6858000"/>
              <a:gd name="connsiteX15" fmla="*/ 0 w 2644775"/>
              <a:gd name="connsiteY15" fmla="*/ 6858000 h 6858000"/>
              <a:gd name="connsiteX16" fmla="*/ 0 w 2644775"/>
              <a:gd name="connsiteY16" fmla="*/ 0 h 6858000"/>
              <a:gd name="connsiteX0" fmla="*/ 0 w 3053821"/>
              <a:gd name="connsiteY0" fmla="*/ 0 h 6858000"/>
              <a:gd name="connsiteX1" fmla="*/ 2628900 w 3053821"/>
              <a:gd name="connsiteY1" fmla="*/ 0 h 6858000"/>
              <a:gd name="connsiteX2" fmla="*/ 2638425 w 3053821"/>
              <a:gd name="connsiteY2" fmla="*/ 114300 h 6858000"/>
              <a:gd name="connsiteX3" fmla="*/ 2514600 w 3053821"/>
              <a:gd name="connsiteY3" fmla="*/ 371475 h 6858000"/>
              <a:gd name="connsiteX4" fmla="*/ 2171700 w 3053821"/>
              <a:gd name="connsiteY4" fmla="*/ 476250 h 6858000"/>
              <a:gd name="connsiteX5" fmla="*/ 1114425 w 3053821"/>
              <a:gd name="connsiteY5" fmla="*/ 476250 h 6858000"/>
              <a:gd name="connsiteX6" fmla="*/ 657225 w 3053821"/>
              <a:gd name="connsiteY6" fmla="*/ 590550 h 6858000"/>
              <a:gd name="connsiteX7" fmla="*/ 533400 w 3053821"/>
              <a:gd name="connsiteY7" fmla="*/ 1047750 h 6858000"/>
              <a:gd name="connsiteX8" fmla="*/ 533400 w 3053821"/>
              <a:gd name="connsiteY8" fmla="*/ 5810250 h 6858000"/>
              <a:gd name="connsiteX9" fmla="*/ 676275 w 3053821"/>
              <a:gd name="connsiteY9" fmla="*/ 6257925 h 6858000"/>
              <a:gd name="connsiteX10" fmla="*/ 1190625 w 3053821"/>
              <a:gd name="connsiteY10" fmla="*/ 6362700 h 6858000"/>
              <a:gd name="connsiteX11" fmla="*/ 2238375 w 3053821"/>
              <a:gd name="connsiteY11" fmla="*/ 6362700 h 6858000"/>
              <a:gd name="connsiteX12" fmla="*/ 2571750 w 3053821"/>
              <a:gd name="connsiteY12" fmla="*/ 6534150 h 6858000"/>
              <a:gd name="connsiteX13" fmla="*/ 2644775 w 3053821"/>
              <a:gd name="connsiteY13" fmla="*/ 6781800 h 6858000"/>
              <a:gd name="connsiteX14" fmla="*/ 2613025 w 3053821"/>
              <a:gd name="connsiteY14" fmla="*/ 6857999 h 6858000"/>
              <a:gd name="connsiteX15" fmla="*/ 0 w 3053821"/>
              <a:gd name="connsiteY15" fmla="*/ 6858000 h 6858000"/>
              <a:gd name="connsiteX16" fmla="*/ 0 w 3053821"/>
              <a:gd name="connsiteY16" fmla="*/ 0 h 6858000"/>
              <a:gd name="connsiteX0" fmla="*/ 0 w 3053821"/>
              <a:gd name="connsiteY0" fmla="*/ 0 h 6858000"/>
              <a:gd name="connsiteX1" fmla="*/ 2628900 w 3053821"/>
              <a:gd name="connsiteY1" fmla="*/ 0 h 6858000"/>
              <a:gd name="connsiteX2" fmla="*/ 2638425 w 3053821"/>
              <a:gd name="connsiteY2" fmla="*/ 114300 h 6858000"/>
              <a:gd name="connsiteX3" fmla="*/ 2514600 w 3053821"/>
              <a:gd name="connsiteY3" fmla="*/ 371475 h 6858000"/>
              <a:gd name="connsiteX4" fmla="*/ 2171700 w 3053821"/>
              <a:gd name="connsiteY4" fmla="*/ 476250 h 6858000"/>
              <a:gd name="connsiteX5" fmla="*/ 1114425 w 3053821"/>
              <a:gd name="connsiteY5" fmla="*/ 476250 h 6858000"/>
              <a:gd name="connsiteX6" fmla="*/ 657225 w 3053821"/>
              <a:gd name="connsiteY6" fmla="*/ 590550 h 6858000"/>
              <a:gd name="connsiteX7" fmla="*/ 533400 w 3053821"/>
              <a:gd name="connsiteY7" fmla="*/ 1047750 h 6858000"/>
              <a:gd name="connsiteX8" fmla="*/ 533400 w 3053821"/>
              <a:gd name="connsiteY8" fmla="*/ 5810250 h 6858000"/>
              <a:gd name="connsiteX9" fmla="*/ 676275 w 3053821"/>
              <a:gd name="connsiteY9" fmla="*/ 6257925 h 6858000"/>
              <a:gd name="connsiteX10" fmla="*/ 1190625 w 3053821"/>
              <a:gd name="connsiteY10" fmla="*/ 6362700 h 6858000"/>
              <a:gd name="connsiteX11" fmla="*/ 2238375 w 3053821"/>
              <a:gd name="connsiteY11" fmla="*/ 6362700 h 6858000"/>
              <a:gd name="connsiteX12" fmla="*/ 2571750 w 3053821"/>
              <a:gd name="connsiteY12" fmla="*/ 6534150 h 6858000"/>
              <a:gd name="connsiteX13" fmla="*/ 2644775 w 3053821"/>
              <a:gd name="connsiteY13" fmla="*/ 6781800 h 6858000"/>
              <a:gd name="connsiteX14" fmla="*/ 2613025 w 3053821"/>
              <a:gd name="connsiteY14" fmla="*/ 6857999 h 6858000"/>
              <a:gd name="connsiteX15" fmla="*/ 0 w 3053821"/>
              <a:gd name="connsiteY15" fmla="*/ 6858000 h 6858000"/>
              <a:gd name="connsiteX16" fmla="*/ 0 w 3053821"/>
              <a:gd name="connsiteY16" fmla="*/ 0 h 6858000"/>
              <a:gd name="connsiteX0" fmla="*/ 0 w 2651654"/>
              <a:gd name="connsiteY0" fmla="*/ 0 h 6858000"/>
              <a:gd name="connsiteX1" fmla="*/ 2628900 w 2651654"/>
              <a:gd name="connsiteY1" fmla="*/ 0 h 6858000"/>
              <a:gd name="connsiteX2" fmla="*/ 2638425 w 2651654"/>
              <a:gd name="connsiteY2" fmla="*/ 114300 h 6858000"/>
              <a:gd name="connsiteX3" fmla="*/ 2514600 w 2651654"/>
              <a:gd name="connsiteY3" fmla="*/ 371475 h 6858000"/>
              <a:gd name="connsiteX4" fmla="*/ 2171700 w 2651654"/>
              <a:gd name="connsiteY4" fmla="*/ 476250 h 6858000"/>
              <a:gd name="connsiteX5" fmla="*/ 1114425 w 2651654"/>
              <a:gd name="connsiteY5" fmla="*/ 476250 h 6858000"/>
              <a:gd name="connsiteX6" fmla="*/ 657225 w 2651654"/>
              <a:gd name="connsiteY6" fmla="*/ 590550 h 6858000"/>
              <a:gd name="connsiteX7" fmla="*/ 533400 w 2651654"/>
              <a:gd name="connsiteY7" fmla="*/ 1047750 h 6858000"/>
              <a:gd name="connsiteX8" fmla="*/ 533400 w 2651654"/>
              <a:gd name="connsiteY8" fmla="*/ 5810250 h 6858000"/>
              <a:gd name="connsiteX9" fmla="*/ 676275 w 2651654"/>
              <a:gd name="connsiteY9" fmla="*/ 6257925 h 6858000"/>
              <a:gd name="connsiteX10" fmla="*/ 1190625 w 2651654"/>
              <a:gd name="connsiteY10" fmla="*/ 6362700 h 6858000"/>
              <a:gd name="connsiteX11" fmla="*/ 2238375 w 2651654"/>
              <a:gd name="connsiteY11" fmla="*/ 6362700 h 6858000"/>
              <a:gd name="connsiteX12" fmla="*/ 2571750 w 2651654"/>
              <a:gd name="connsiteY12" fmla="*/ 6534150 h 6858000"/>
              <a:gd name="connsiteX13" fmla="*/ 2644775 w 2651654"/>
              <a:gd name="connsiteY13" fmla="*/ 6781800 h 6858000"/>
              <a:gd name="connsiteX14" fmla="*/ 2613025 w 2651654"/>
              <a:gd name="connsiteY14" fmla="*/ 6857999 h 6858000"/>
              <a:gd name="connsiteX15" fmla="*/ 0 w 2651654"/>
              <a:gd name="connsiteY15" fmla="*/ 6858000 h 6858000"/>
              <a:gd name="connsiteX16" fmla="*/ 0 w 2651654"/>
              <a:gd name="connsiteY16" fmla="*/ 0 h 6858000"/>
              <a:gd name="connsiteX0" fmla="*/ 0 w 2645304"/>
              <a:gd name="connsiteY0" fmla="*/ 0 h 6858000"/>
              <a:gd name="connsiteX1" fmla="*/ 2628900 w 2645304"/>
              <a:gd name="connsiteY1" fmla="*/ 0 h 6858000"/>
              <a:gd name="connsiteX2" fmla="*/ 2638425 w 2645304"/>
              <a:gd name="connsiteY2" fmla="*/ 114300 h 6858000"/>
              <a:gd name="connsiteX3" fmla="*/ 2514600 w 2645304"/>
              <a:gd name="connsiteY3" fmla="*/ 371475 h 6858000"/>
              <a:gd name="connsiteX4" fmla="*/ 2171700 w 2645304"/>
              <a:gd name="connsiteY4" fmla="*/ 476250 h 6858000"/>
              <a:gd name="connsiteX5" fmla="*/ 1114425 w 2645304"/>
              <a:gd name="connsiteY5" fmla="*/ 476250 h 6858000"/>
              <a:gd name="connsiteX6" fmla="*/ 657225 w 2645304"/>
              <a:gd name="connsiteY6" fmla="*/ 590550 h 6858000"/>
              <a:gd name="connsiteX7" fmla="*/ 533400 w 2645304"/>
              <a:gd name="connsiteY7" fmla="*/ 1047750 h 6858000"/>
              <a:gd name="connsiteX8" fmla="*/ 533400 w 2645304"/>
              <a:gd name="connsiteY8" fmla="*/ 5810250 h 6858000"/>
              <a:gd name="connsiteX9" fmla="*/ 676275 w 2645304"/>
              <a:gd name="connsiteY9" fmla="*/ 6257925 h 6858000"/>
              <a:gd name="connsiteX10" fmla="*/ 1190625 w 2645304"/>
              <a:gd name="connsiteY10" fmla="*/ 6362700 h 6858000"/>
              <a:gd name="connsiteX11" fmla="*/ 2238375 w 2645304"/>
              <a:gd name="connsiteY11" fmla="*/ 6362700 h 6858000"/>
              <a:gd name="connsiteX12" fmla="*/ 2571750 w 2645304"/>
              <a:gd name="connsiteY12" fmla="*/ 6534150 h 6858000"/>
              <a:gd name="connsiteX13" fmla="*/ 2644775 w 2645304"/>
              <a:gd name="connsiteY13" fmla="*/ 6781800 h 6858000"/>
              <a:gd name="connsiteX14" fmla="*/ 2613025 w 2645304"/>
              <a:gd name="connsiteY14" fmla="*/ 6857999 h 6858000"/>
              <a:gd name="connsiteX15" fmla="*/ 0 w 2645304"/>
              <a:gd name="connsiteY15" fmla="*/ 6858000 h 6858000"/>
              <a:gd name="connsiteX16" fmla="*/ 0 w 2645304"/>
              <a:gd name="connsiteY16" fmla="*/ 0 h 6858000"/>
              <a:gd name="connsiteX0" fmla="*/ 0 w 2645304"/>
              <a:gd name="connsiteY0" fmla="*/ 0 h 6858000"/>
              <a:gd name="connsiteX1" fmla="*/ 2628900 w 2645304"/>
              <a:gd name="connsiteY1" fmla="*/ 0 h 6858000"/>
              <a:gd name="connsiteX2" fmla="*/ 2638425 w 2645304"/>
              <a:gd name="connsiteY2" fmla="*/ 114300 h 6858000"/>
              <a:gd name="connsiteX3" fmla="*/ 2514600 w 2645304"/>
              <a:gd name="connsiteY3" fmla="*/ 371475 h 6858000"/>
              <a:gd name="connsiteX4" fmla="*/ 2171700 w 2645304"/>
              <a:gd name="connsiteY4" fmla="*/ 476250 h 6858000"/>
              <a:gd name="connsiteX5" fmla="*/ 1114425 w 2645304"/>
              <a:gd name="connsiteY5" fmla="*/ 476250 h 6858000"/>
              <a:gd name="connsiteX6" fmla="*/ 657225 w 2645304"/>
              <a:gd name="connsiteY6" fmla="*/ 590550 h 6858000"/>
              <a:gd name="connsiteX7" fmla="*/ 533400 w 2645304"/>
              <a:gd name="connsiteY7" fmla="*/ 1047750 h 6858000"/>
              <a:gd name="connsiteX8" fmla="*/ 533400 w 2645304"/>
              <a:gd name="connsiteY8" fmla="*/ 5810250 h 6858000"/>
              <a:gd name="connsiteX9" fmla="*/ 676275 w 2645304"/>
              <a:gd name="connsiteY9" fmla="*/ 6257925 h 6858000"/>
              <a:gd name="connsiteX10" fmla="*/ 1190625 w 2645304"/>
              <a:gd name="connsiteY10" fmla="*/ 6362700 h 6858000"/>
              <a:gd name="connsiteX11" fmla="*/ 2238375 w 2645304"/>
              <a:gd name="connsiteY11" fmla="*/ 6362700 h 6858000"/>
              <a:gd name="connsiteX12" fmla="*/ 2571750 w 2645304"/>
              <a:gd name="connsiteY12" fmla="*/ 6534150 h 6858000"/>
              <a:gd name="connsiteX13" fmla="*/ 2644775 w 2645304"/>
              <a:gd name="connsiteY13" fmla="*/ 6781800 h 6858000"/>
              <a:gd name="connsiteX14" fmla="*/ 2613025 w 2645304"/>
              <a:gd name="connsiteY14" fmla="*/ 6857999 h 6858000"/>
              <a:gd name="connsiteX15" fmla="*/ 0 w 2645304"/>
              <a:gd name="connsiteY15" fmla="*/ 6858000 h 6858000"/>
              <a:gd name="connsiteX16" fmla="*/ 0 w 2645304"/>
              <a:gd name="connsiteY16" fmla="*/ 0 h 6858000"/>
              <a:gd name="connsiteX0" fmla="*/ 0 w 2645304"/>
              <a:gd name="connsiteY0" fmla="*/ 0 h 6858000"/>
              <a:gd name="connsiteX1" fmla="*/ 2628900 w 2645304"/>
              <a:gd name="connsiteY1" fmla="*/ 0 h 6858000"/>
              <a:gd name="connsiteX2" fmla="*/ 2638425 w 2645304"/>
              <a:gd name="connsiteY2" fmla="*/ 114300 h 6858000"/>
              <a:gd name="connsiteX3" fmla="*/ 2514600 w 2645304"/>
              <a:gd name="connsiteY3" fmla="*/ 371475 h 6858000"/>
              <a:gd name="connsiteX4" fmla="*/ 2171700 w 2645304"/>
              <a:gd name="connsiteY4" fmla="*/ 476250 h 6858000"/>
              <a:gd name="connsiteX5" fmla="*/ 1114425 w 2645304"/>
              <a:gd name="connsiteY5" fmla="*/ 476250 h 6858000"/>
              <a:gd name="connsiteX6" fmla="*/ 657225 w 2645304"/>
              <a:gd name="connsiteY6" fmla="*/ 590550 h 6858000"/>
              <a:gd name="connsiteX7" fmla="*/ 533400 w 2645304"/>
              <a:gd name="connsiteY7" fmla="*/ 1047750 h 6858000"/>
              <a:gd name="connsiteX8" fmla="*/ 533400 w 2645304"/>
              <a:gd name="connsiteY8" fmla="*/ 5810250 h 6858000"/>
              <a:gd name="connsiteX9" fmla="*/ 676275 w 2645304"/>
              <a:gd name="connsiteY9" fmla="*/ 6257925 h 6858000"/>
              <a:gd name="connsiteX10" fmla="*/ 1190625 w 2645304"/>
              <a:gd name="connsiteY10" fmla="*/ 6362700 h 6858000"/>
              <a:gd name="connsiteX11" fmla="*/ 2238375 w 2645304"/>
              <a:gd name="connsiteY11" fmla="*/ 6362700 h 6858000"/>
              <a:gd name="connsiteX12" fmla="*/ 2571750 w 2645304"/>
              <a:gd name="connsiteY12" fmla="*/ 6534150 h 6858000"/>
              <a:gd name="connsiteX13" fmla="*/ 2644775 w 2645304"/>
              <a:gd name="connsiteY13" fmla="*/ 6781800 h 6858000"/>
              <a:gd name="connsiteX14" fmla="*/ 2613025 w 2645304"/>
              <a:gd name="connsiteY14" fmla="*/ 6857999 h 6858000"/>
              <a:gd name="connsiteX15" fmla="*/ 0 w 2645304"/>
              <a:gd name="connsiteY15" fmla="*/ 6858000 h 6858000"/>
              <a:gd name="connsiteX16" fmla="*/ 0 w 2645304"/>
              <a:gd name="connsiteY16" fmla="*/ 0 h 6858000"/>
              <a:gd name="connsiteX0" fmla="*/ 0 w 2645304"/>
              <a:gd name="connsiteY0" fmla="*/ 0 h 6858000"/>
              <a:gd name="connsiteX1" fmla="*/ 2628900 w 2645304"/>
              <a:gd name="connsiteY1" fmla="*/ 0 h 6858000"/>
              <a:gd name="connsiteX2" fmla="*/ 2638425 w 2645304"/>
              <a:gd name="connsiteY2" fmla="*/ 114300 h 6858000"/>
              <a:gd name="connsiteX3" fmla="*/ 2514600 w 2645304"/>
              <a:gd name="connsiteY3" fmla="*/ 371475 h 6858000"/>
              <a:gd name="connsiteX4" fmla="*/ 2171700 w 2645304"/>
              <a:gd name="connsiteY4" fmla="*/ 476250 h 6858000"/>
              <a:gd name="connsiteX5" fmla="*/ 1114425 w 2645304"/>
              <a:gd name="connsiteY5" fmla="*/ 476250 h 6858000"/>
              <a:gd name="connsiteX6" fmla="*/ 657225 w 2645304"/>
              <a:gd name="connsiteY6" fmla="*/ 590550 h 6858000"/>
              <a:gd name="connsiteX7" fmla="*/ 533400 w 2645304"/>
              <a:gd name="connsiteY7" fmla="*/ 1047750 h 6858000"/>
              <a:gd name="connsiteX8" fmla="*/ 533400 w 2645304"/>
              <a:gd name="connsiteY8" fmla="*/ 5810250 h 6858000"/>
              <a:gd name="connsiteX9" fmla="*/ 676275 w 2645304"/>
              <a:gd name="connsiteY9" fmla="*/ 6257925 h 6858000"/>
              <a:gd name="connsiteX10" fmla="*/ 1190625 w 2645304"/>
              <a:gd name="connsiteY10" fmla="*/ 6362700 h 6858000"/>
              <a:gd name="connsiteX11" fmla="*/ 2238375 w 2645304"/>
              <a:gd name="connsiteY11" fmla="*/ 6362700 h 6858000"/>
              <a:gd name="connsiteX12" fmla="*/ 2571750 w 2645304"/>
              <a:gd name="connsiteY12" fmla="*/ 6534150 h 6858000"/>
              <a:gd name="connsiteX13" fmla="*/ 2644775 w 2645304"/>
              <a:gd name="connsiteY13" fmla="*/ 6781800 h 6858000"/>
              <a:gd name="connsiteX14" fmla="*/ 2613025 w 2645304"/>
              <a:gd name="connsiteY14" fmla="*/ 6857999 h 6858000"/>
              <a:gd name="connsiteX15" fmla="*/ 0 w 2645304"/>
              <a:gd name="connsiteY15" fmla="*/ 6858000 h 6858000"/>
              <a:gd name="connsiteX16" fmla="*/ 0 w 2645304"/>
              <a:gd name="connsiteY16" fmla="*/ 0 h 6858000"/>
              <a:gd name="connsiteX0" fmla="*/ 0 w 2648479"/>
              <a:gd name="connsiteY0" fmla="*/ 0 h 6858000"/>
              <a:gd name="connsiteX1" fmla="*/ 2628900 w 2648479"/>
              <a:gd name="connsiteY1" fmla="*/ 0 h 6858000"/>
              <a:gd name="connsiteX2" fmla="*/ 2638425 w 2648479"/>
              <a:gd name="connsiteY2" fmla="*/ 114300 h 6858000"/>
              <a:gd name="connsiteX3" fmla="*/ 2514600 w 2648479"/>
              <a:gd name="connsiteY3" fmla="*/ 371475 h 6858000"/>
              <a:gd name="connsiteX4" fmla="*/ 2171700 w 2648479"/>
              <a:gd name="connsiteY4" fmla="*/ 476250 h 6858000"/>
              <a:gd name="connsiteX5" fmla="*/ 1114425 w 2648479"/>
              <a:gd name="connsiteY5" fmla="*/ 476250 h 6858000"/>
              <a:gd name="connsiteX6" fmla="*/ 657225 w 2648479"/>
              <a:gd name="connsiteY6" fmla="*/ 590550 h 6858000"/>
              <a:gd name="connsiteX7" fmla="*/ 533400 w 2648479"/>
              <a:gd name="connsiteY7" fmla="*/ 1047750 h 6858000"/>
              <a:gd name="connsiteX8" fmla="*/ 533400 w 2648479"/>
              <a:gd name="connsiteY8" fmla="*/ 5810250 h 6858000"/>
              <a:gd name="connsiteX9" fmla="*/ 676275 w 2648479"/>
              <a:gd name="connsiteY9" fmla="*/ 6257925 h 6858000"/>
              <a:gd name="connsiteX10" fmla="*/ 1190625 w 2648479"/>
              <a:gd name="connsiteY10" fmla="*/ 6362700 h 6858000"/>
              <a:gd name="connsiteX11" fmla="*/ 2238375 w 2648479"/>
              <a:gd name="connsiteY11" fmla="*/ 6362700 h 6858000"/>
              <a:gd name="connsiteX12" fmla="*/ 2571750 w 2648479"/>
              <a:gd name="connsiteY12" fmla="*/ 6534150 h 6858000"/>
              <a:gd name="connsiteX13" fmla="*/ 2647950 w 2648479"/>
              <a:gd name="connsiteY13" fmla="*/ 6737350 h 6858000"/>
              <a:gd name="connsiteX14" fmla="*/ 2613025 w 2648479"/>
              <a:gd name="connsiteY14" fmla="*/ 6857999 h 6858000"/>
              <a:gd name="connsiteX15" fmla="*/ 0 w 2648479"/>
              <a:gd name="connsiteY15" fmla="*/ 6858000 h 6858000"/>
              <a:gd name="connsiteX16" fmla="*/ 0 w 2648479"/>
              <a:gd name="connsiteY16" fmla="*/ 0 h 6858000"/>
              <a:gd name="connsiteX0" fmla="*/ 0 w 2657475"/>
              <a:gd name="connsiteY0" fmla="*/ 0 h 6858000"/>
              <a:gd name="connsiteX1" fmla="*/ 2628900 w 2657475"/>
              <a:gd name="connsiteY1" fmla="*/ 0 h 6858000"/>
              <a:gd name="connsiteX2" fmla="*/ 2638425 w 2657475"/>
              <a:gd name="connsiteY2" fmla="*/ 114300 h 6858000"/>
              <a:gd name="connsiteX3" fmla="*/ 2514600 w 2657475"/>
              <a:gd name="connsiteY3" fmla="*/ 371475 h 6858000"/>
              <a:gd name="connsiteX4" fmla="*/ 2171700 w 2657475"/>
              <a:gd name="connsiteY4" fmla="*/ 476250 h 6858000"/>
              <a:gd name="connsiteX5" fmla="*/ 1114425 w 2657475"/>
              <a:gd name="connsiteY5" fmla="*/ 476250 h 6858000"/>
              <a:gd name="connsiteX6" fmla="*/ 657225 w 2657475"/>
              <a:gd name="connsiteY6" fmla="*/ 590550 h 6858000"/>
              <a:gd name="connsiteX7" fmla="*/ 533400 w 2657475"/>
              <a:gd name="connsiteY7" fmla="*/ 1047750 h 6858000"/>
              <a:gd name="connsiteX8" fmla="*/ 533400 w 2657475"/>
              <a:gd name="connsiteY8" fmla="*/ 5810250 h 6858000"/>
              <a:gd name="connsiteX9" fmla="*/ 676275 w 2657475"/>
              <a:gd name="connsiteY9" fmla="*/ 6257925 h 6858000"/>
              <a:gd name="connsiteX10" fmla="*/ 1190625 w 2657475"/>
              <a:gd name="connsiteY10" fmla="*/ 6362700 h 6858000"/>
              <a:gd name="connsiteX11" fmla="*/ 2238375 w 2657475"/>
              <a:gd name="connsiteY11" fmla="*/ 6362700 h 6858000"/>
              <a:gd name="connsiteX12" fmla="*/ 2571750 w 2657475"/>
              <a:gd name="connsiteY12" fmla="*/ 6534150 h 6858000"/>
              <a:gd name="connsiteX13" fmla="*/ 2647950 w 2657475"/>
              <a:gd name="connsiteY13" fmla="*/ 6737350 h 6858000"/>
              <a:gd name="connsiteX14" fmla="*/ 2628900 w 2657475"/>
              <a:gd name="connsiteY14" fmla="*/ 6857999 h 6858000"/>
              <a:gd name="connsiteX15" fmla="*/ 0 w 2657475"/>
              <a:gd name="connsiteY15" fmla="*/ 6858000 h 6858000"/>
              <a:gd name="connsiteX16" fmla="*/ 0 w 2657475"/>
              <a:gd name="connsiteY16" fmla="*/ 0 h 6858000"/>
              <a:gd name="connsiteX0" fmla="*/ 0 w 2654829"/>
              <a:gd name="connsiteY0" fmla="*/ 0 h 6858000"/>
              <a:gd name="connsiteX1" fmla="*/ 2628900 w 2654829"/>
              <a:gd name="connsiteY1" fmla="*/ 0 h 6858000"/>
              <a:gd name="connsiteX2" fmla="*/ 2638425 w 2654829"/>
              <a:gd name="connsiteY2" fmla="*/ 114300 h 6858000"/>
              <a:gd name="connsiteX3" fmla="*/ 2514600 w 2654829"/>
              <a:gd name="connsiteY3" fmla="*/ 371475 h 6858000"/>
              <a:gd name="connsiteX4" fmla="*/ 2171700 w 2654829"/>
              <a:gd name="connsiteY4" fmla="*/ 476250 h 6858000"/>
              <a:gd name="connsiteX5" fmla="*/ 1114425 w 2654829"/>
              <a:gd name="connsiteY5" fmla="*/ 476250 h 6858000"/>
              <a:gd name="connsiteX6" fmla="*/ 657225 w 2654829"/>
              <a:gd name="connsiteY6" fmla="*/ 590550 h 6858000"/>
              <a:gd name="connsiteX7" fmla="*/ 533400 w 2654829"/>
              <a:gd name="connsiteY7" fmla="*/ 1047750 h 6858000"/>
              <a:gd name="connsiteX8" fmla="*/ 533400 w 2654829"/>
              <a:gd name="connsiteY8" fmla="*/ 5810250 h 6858000"/>
              <a:gd name="connsiteX9" fmla="*/ 676275 w 2654829"/>
              <a:gd name="connsiteY9" fmla="*/ 6257925 h 6858000"/>
              <a:gd name="connsiteX10" fmla="*/ 1190625 w 2654829"/>
              <a:gd name="connsiteY10" fmla="*/ 6362700 h 6858000"/>
              <a:gd name="connsiteX11" fmla="*/ 2238375 w 2654829"/>
              <a:gd name="connsiteY11" fmla="*/ 6362700 h 6858000"/>
              <a:gd name="connsiteX12" fmla="*/ 2571750 w 2654829"/>
              <a:gd name="connsiteY12" fmla="*/ 6534150 h 6858000"/>
              <a:gd name="connsiteX13" fmla="*/ 2647950 w 2654829"/>
              <a:gd name="connsiteY13" fmla="*/ 6737350 h 6858000"/>
              <a:gd name="connsiteX14" fmla="*/ 2613025 w 2654829"/>
              <a:gd name="connsiteY14" fmla="*/ 6857999 h 6858000"/>
              <a:gd name="connsiteX15" fmla="*/ 0 w 2654829"/>
              <a:gd name="connsiteY15" fmla="*/ 6858000 h 6858000"/>
              <a:gd name="connsiteX16" fmla="*/ 0 w 2654829"/>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0596"/>
              <a:gd name="connsiteY0" fmla="*/ 0 h 6858000"/>
              <a:gd name="connsiteX1" fmla="*/ 2628900 w 2650596"/>
              <a:gd name="connsiteY1" fmla="*/ 0 h 6858000"/>
              <a:gd name="connsiteX2" fmla="*/ 2638425 w 2650596"/>
              <a:gd name="connsiteY2" fmla="*/ 114300 h 6858000"/>
              <a:gd name="connsiteX3" fmla="*/ 2514600 w 2650596"/>
              <a:gd name="connsiteY3" fmla="*/ 371475 h 6858000"/>
              <a:gd name="connsiteX4" fmla="*/ 2171700 w 2650596"/>
              <a:gd name="connsiteY4" fmla="*/ 476250 h 6858000"/>
              <a:gd name="connsiteX5" fmla="*/ 1114425 w 2650596"/>
              <a:gd name="connsiteY5" fmla="*/ 476250 h 6858000"/>
              <a:gd name="connsiteX6" fmla="*/ 657225 w 2650596"/>
              <a:gd name="connsiteY6" fmla="*/ 590550 h 6858000"/>
              <a:gd name="connsiteX7" fmla="*/ 533400 w 2650596"/>
              <a:gd name="connsiteY7" fmla="*/ 1047750 h 6858000"/>
              <a:gd name="connsiteX8" fmla="*/ 533400 w 2650596"/>
              <a:gd name="connsiteY8" fmla="*/ 5810250 h 6858000"/>
              <a:gd name="connsiteX9" fmla="*/ 676275 w 2650596"/>
              <a:gd name="connsiteY9" fmla="*/ 6257925 h 6858000"/>
              <a:gd name="connsiteX10" fmla="*/ 1190625 w 2650596"/>
              <a:gd name="connsiteY10" fmla="*/ 6362700 h 6858000"/>
              <a:gd name="connsiteX11" fmla="*/ 2238375 w 2650596"/>
              <a:gd name="connsiteY11" fmla="*/ 6362700 h 6858000"/>
              <a:gd name="connsiteX12" fmla="*/ 2571750 w 2650596"/>
              <a:gd name="connsiteY12" fmla="*/ 6534150 h 6858000"/>
              <a:gd name="connsiteX13" fmla="*/ 2647950 w 2650596"/>
              <a:gd name="connsiteY13" fmla="*/ 6737350 h 6858000"/>
              <a:gd name="connsiteX14" fmla="*/ 2625725 w 2650596"/>
              <a:gd name="connsiteY14" fmla="*/ 6857999 h 6858000"/>
              <a:gd name="connsiteX15" fmla="*/ 0 w 2650596"/>
              <a:gd name="connsiteY15" fmla="*/ 6858000 h 6858000"/>
              <a:gd name="connsiteX16" fmla="*/ 0 w 2650596"/>
              <a:gd name="connsiteY16" fmla="*/ 0 h 6858000"/>
              <a:gd name="connsiteX0" fmla="*/ 0 w 2650596"/>
              <a:gd name="connsiteY0" fmla="*/ 0 h 6858000"/>
              <a:gd name="connsiteX1" fmla="*/ 2628900 w 2650596"/>
              <a:gd name="connsiteY1" fmla="*/ 0 h 6858000"/>
              <a:gd name="connsiteX2" fmla="*/ 2638425 w 2650596"/>
              <a:gd name="connsiteY2" fmla="*/ 114300 h 6858000"/>
              <a:gd name="connsiteX3" fmla="*/ 2514600 w 2650596"/>
              <a:gd name="connsiteY3" fmla="*/ 371475 h 6858000"/>
              <a:gd name="connsiteX4" fmla="*/ 2171700 w 2650596"/>
              <a:gd name="connsiteY4" fmla="*/ 476250 h 6858000"/>
              <a:gd name="connsiteX5" fmla="*/ 1114425 w 2650596"/>
              <a:gd name="connsiteY5" fmla="*/ 476250 h 6858000"/>
              <a:gd name="connsiteX6" fmla="*/ 657225 w 2650596"/>
              <a:gd name="connsiteY6" fmla="*/ 590550 h 6858000"/>
              <a:gd name="connsiteX7" fmla="*/ 533400 w 2650596"/>
              <a:gd name="connsiteY7" fmla="*/ 1047750 h 6858000"/>
              <a:gd name="connsiteX8" fmla="*/ 533400 w 2650596"/>
              <a:gd name="connsiteY8" fmla="*/ 5810250 h 6858000"/>
              <a:gd name="connsiteX9" fmla="*/ 676275 w 2650596"/>
              <a:gd name="connsiteY9" fmla="*/ 6257925 h 6858000"/>
              <a:gd name="connsiteX10" fmla="*/ 1190625 w 2650596"/>
              <a:gd name="connsiteY10" fmla="*/ 6362700 h 6858000"/>
              <a:gd name="connsiteX11" fmla="*/ 2238375 w 2650596"/>
              <a:gd name="connsiteY11" fmla="*/ 6362700 h 6858000"/>
              <a:gd name="connsiteX12" fmla="*/ 2571750 w 2650596"/>
              <a:gd name="connsiteY12" fmla="*/ 6534150 h 6858000"/>
              <a:gd name="connsiteX13" fmla="*/ 2647950 w 2650596"/>
              <a:gd name="connsiteY13" fmla="*/ 6737350 h 6858000"/>
              <a:gd name="connsiteX14" fmla="*/ 2625725 w 2650596"/>
              <a:gd name="connsiteY14" fmla="*/ 6857999 h 6858000"/>
              <a:gd name="connsiteX15" fmla="*/ 0 w 2650596"/>
              <a:gd name="connsiteY15" fmla="*/ 6858000 h 6858000"/>
              <a:gd name="connsiteX16" fmla="*/ 0 w 2650596"/>
              <a:gd name="connsiteY16" fmla="*/ 0 h 6858000"/>
              <a:gd name="connsiteX0" fmla="*/ 0 w 3054350"/>
              <a:gd name="connsiteY0" fmla="*/ 0 h 6858000"/>
              <a:gd name="connsiteX1" fmla="*/ 2628900 w 3054350"/>
              <a:gd name="connsiteY1" fmla="*/ 0 h 6858000"/>
              <a:gd name="connsiteX2" fmla="*/ 2638425 w 3054350"/>
              <a:gd name="connsiteY2" fmla="*/ 114300 h 6858000"/>
              <a:gd name="connsiteX3" fmla="*/ 2514600 w 3054350"/>
              <a:gd name="connsiteY3" fmla="*/ 371475 h 6858000"/>
              <a:gd name="connsiteX4" fmla="*/ 2171700 w 3054350"/>
              <a:gd name="connsiteY4" fmla="*/ 476250 h 6858000"/>
              <a:gd name="connsiteX5" fmla="*/ 1114425 w 3054350"/>
              <a:gd name="connsiteY5" fmla="*/ 476250 h 6858000"/>
              <a:gd name="connsiteX6" fmla="*/ 657225 w 3054350"/>
              <a:gd name="connsiteY6" fmla="*/ 590550 h 6858000"/>
              <a:gd name="connsiteX7" fmla="*/ 533400 w 3054350"/>
              <a:gd name="connsiteY7" fmla="*/ 1047750 h 6858000"/>
              <a:gd name="connsiteX8" fmla="*/ 533400 w 3054350"/>
              <a:gd name="connsiteY8" fmla="*/ 5810250 h 6858000"/>
              <a:gd name="connsiteX9" fmla="*/ 676275 w 3054350"/>
              <a:gd name="connsiteY9" fmla="*/ 6257925 h 6858000"/>
              <a:gd name="connsiteX10" fmla="*/ 1190625 w 3054350"/>
              <a:gd name="connsiteY10" fmla="*/ 6362700 h 6858000"/>
              <a:gd name="connsiteX11" fmla="*/ 2238375 w 3054350"/>
              <a:gd name="connsiteY11" fmla="*/ 6362700 h 6858000"/>
              <a:gd name="connsiteX12" fmla="*/ 2571750 w 3054350"/>
              <a:gd name="connsiteY12" fmla="*/ 6534150 h 6858000"/>
              <a:gd name="connsiteX13" fmla="*/ 2625725 w 3054350"/>
              <a:gd name="connsiteY13" fmla="*/ 6857999 h 6858000"/>
              <a:gd name="connsiteX14" fmla="*/ 0 w 3054350"/>
              <a:gd name="connsiteY14" fmla="*/ 6858000 h 6858000"/>
              <a:gd name="connsiteX15" fmla="*/ 0 w 3054350"/>
              <a:gd name="connsiteY15" fmla="*/ 0 h 6858000"/>
              <a:gd name="connsiteX0" fmla="*/ 0 w 2651125"/>
              <a:gd name="connsiteY0" fmla="*/ 0 h 6858000"/>
              <a:gd name="connsiteX1" fmla="*/ 2628900 w 2651125"/>
              <a:gd name="connsiteY1" fmla="*/ 0 h 6858000"/>
              <a:gd name="connsiteX2" fmla="*/ 2638425 w 2651125"/>
              <a:gd name="connsiteY2" fmla="*/ 114300 h 6858000"/>
              <a:gd name="connsiteX3" fmla="*/ 2514600 w 2651125"/>
              <a:gd name="connsiteY3" fmla="*/ 371475 h 6858000"/>
              <a:gd name="connsiteX4" fmla="*/ 2171700 w 2651125"/>
              <a:gd name="connsiteY4" fmla="*/ 476250 h 6858000"/>
              <a:gd name="connsiteX5" fmla="*/ 1114425 w 2651125"/>
              <a:gd name="connsiteY5" fmla="*/ 476250 h 6858000"/>
              <a:gd name="connsiteX6" fmla="*/ 657225 w 2651125"/>
              <a:gd name="connsiteY6" fmla="*/ 590550 h 6858000"/>
              <a:gd name="connsiteX7" fmla="*/ 533400 w 2651125"/>
              <a:gd name="connsiteY7" fmla="*/ 1047750 h 6858000"/>
              <a:gd name="connsiteX8" fmla="*/ 533400 w 2651125"/>
              <a:gd name="connsiteY8" fmla="*/ 5810250 h 6858000"/>
              <a:gd name="connsiteX9" fmla="*/ 676275 w 2651125"/>
              <a:gd name="connsiteY9" fmla="*/ 6257925 h 6858000"/>
              <a:gd name="connsiteX10" fmla="*/ 1190625 w 2651125"/>
              <a:gd name="connsiteY10" fmla="*/ 6362700 h 6858000"/>
              <a:gd name="connsiteX11" fmla="*/ 2238375 w 2651125"/>
              <a:gd name="connsiteY11" fmla="*/ 6362700 h 6858000"/>
              <a:gd name="connsiteX12" fmla="*/ 2571750 w 2651125"/>
              <a:gd name="connsiteY12" fmla="*/ 6534150 h 6858000"/>
              <a:gd name="connsiteX13" fmla="*/ 2625725 w 2651125"/>
              <a:gd name="connsiteY13" fmla="*/ 6857999 h 6858000"/>
              <a:gd name="connsiteX14" fmla="*/ 0 w 2651125"/>
              <a:gd name="connsiteY14" fmla="*/ 6858000 h 6858000"/>
              <a:gd name="connsiteX15" fmla="*/ 0 w 26511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514600 w 2663825"/>
              <a:gd name="connsiteY2" fmla="*/ 371475 h 6858000"/>
              <a:gd name="connsiteX3" fmla="*/ 2171700 w 2663825"/>
              <a:gd name="connsiteY3" fmla="*/ 476250 h 6858000"/>
              <a:gd name="connsiteX4" fmla="*/ 1114425 w 2663825"/>
              <a:gd name="connsiteY4" fmla="*/ 476250 h 6858000"/>
              <a:gd name="connsiteX5" fmla="*/ 663575 w 2663825"/>
              <a:gd name="connsiteY5" fmla="*/ 606425 h 6858000"/>
              <a:gd name="connsiteX6" fmla="*/ 542925 w 2663825"/>
              <a:gd name="connsiteY6" fmla="*/ 1047750 h 6858000"/>
              <a:gd name="connsiteX7" fmla="*/ 542925 w 2663825"/>
              <a:gd name="connsiteY7" fmla="*/ 5797550 h 6858000"/>
              <a:gd name="connsiteX8" fmla="*/ 685800 w 2663825"/>
              <a:gd name="connsiteY8" fmla="*/ 6254750 h 6858000"/>
              <a:gd name="connsiteX9" fmla="*/ 1190625 w 2663825"/>
              <a:gd name="connsiteY9" fmla="*/ 6362700 h 6858000"/>
              <a:gd name="connsiteX10" fmla="*/ 2238375 w 2663825"/>
              <a:gd name="connsiteY10" fmla="*/ 6362700 h 6858000"/>
              <a:gd name="connsiteX11" fmla="*/ 2571750 w 2663825"/>
              <a:gd name="connsiteY11" fmla="*/ 6534150 h 6858000"/>
              <a:gd name="connsiteX12" fmla="*/ 2625725 w 2663825"/>
              <a:gd name="connsiteY12" fmla="*/ 6857999 h 6858000"/>
              <a:gd name="connsiteX13" fmla="*/ 0 w 2663825"/>
              <a:gd name="connsiteY13" fmla="*/ 6858000 h 6858000"/>
              <a:gd name="connsiteX14" fmla="*/ 0 w 2663825"/>
              <a:gd name="connsiteY14" fmla="*/ 0 h 6858000"/>
              <a:gd name="connsiteX0" fmla="*/ 0 w 2667000"/>
              <a:gd name="connsiteY0" fmla="*/ 0 h 6858000"/>
              <a:gd name="connsiteX1" fmla="*/ 2628900 w 2667000"/>
              <a:gd name="connsiteY1" fmla="*/ 0 h 6858000"/>
              <a:gd name="connsiteX2" fmla="*/ 2514600 w 2667000"/>
              <a:gd name="connsiteY2" fmla="*/ 371475 h 6858000"/>
              <a:gd name="connsiteX3" fmla="*/ 2171700 w 2667000"/>
              <a:gd name="connsiteY3" fmla="*/ 476250 h 6858000"/>
              <a:gd name="connsiteX4" fmla="*/ 1114425 w 2667000"/>
              <a:gd name="connsiteY4" fmla="*/ 476250 h 6858000"/>
              <a:gd name="connsiteX5" fmla="*/ 663575 w 2667000"/>
              <a:gd name="connsiteY5" fmla="*/ 606425 h 6858000"/>
              <a:gd name="connsiteX6" fmla="*/ 542925 w 2667000"/>
              <a:gd name="connsiteY6" fmla="*/ 1047750 h 6858000"/>
              <a:gd name="connsiteX7" fmla="*/ 542925 w 2667000"/>
              <a:gd name="connsiteY7" fmla="*/ 5797550 h 6858000"/>
              <a:gd name="connsiteX8" fmla="*/ 685800 w 2667000"/>
              <a:gd name="connsiteY8" fmla="*/ 6254750 h 6858000"/>
              <a:gd name="connsiteX9" fmla="*/ 1190625 w 2667000"/>
              <a:gd name="connsiteY9" fmla="*/ 6362700 h 6858000"/>
              <a:gd name="connsiteX10" fmla="*/ 2238375 w 2667000"/>
              <a:gd name="connsiteY10" fmla="*/ 6362700 h 6858000"/>
              <a:gd name="connsiteX11" fmla="*/ 2571750 w 2667000"/>
              <a:gd name="connsiteY11" fmla="*/ 6534150 h 6858000"/>
              <a:gd name="connsiteX12" fmla="*/ 2625725 w 2667000"/>
              <a:gd name="connsiteY12" fmla="*/ 6857999 h 6858000"/>
              <a:gd name="connsiteX13" fmla="*/ 0 w 2667000"/>
              <a:gd name="connsiteY13" fmla="*/ 6858000 h 6858000"/>
              <a:gd name="connsiteX14" fmla="*/ 0 w 2667000"/>
              <a:gd name="connsiteY14" fmla="*/ 0 h 6858000"/>
              <a:gd name="connsiteX0" fmla="*/ 0 w 2667000"/>
              <a:gd name="connsiteY0" fmla="*/ 0 h 6858000"/>
              <a:gd name="connsiteX1" fmla="*/ 2628900 w 2667000"/>
              <a:gd name="connsiteY1" fmla="*/ 0 h 6858000"/>
              <a:gd name="connsiteX2" fmla="*/ 2514600 w 2667000"/>
              <a:gd name="connsiteY2" fmla="*/ 371475 h 6858000"/>
              <a:gd name="connsiteX3" fmla="*/ 2171700 w 2667000"/>
              <a:gd name="connsiteY3" fmla="*/ 476250 h 6858000"/>
              <a:gd name="connsiteX4" fmla="*/ 1114425 w 2667000"/>
              <a:gd name="connsiteY4" fmla="*/ 476250 h 6858000"/>
              <a:gd name="connsiteX5" fmla="*/ 663575 w 2667000"/>
              <a:gd name="connsiteY5" fmla="*/ 606425 h 6858000"/>
              <a:gd name="connsiteX6" fmla="*/ 542925 w 2667000"/>
              <a:gd name="connsiteY6" fmla="*/ 1047750 h 6858000"/>
              <a:gd name="connsiteX7" fmla="*/ 542925 w 2667000"/>
              <a:gd name="connsiteY7" fmla="*/ 5797550 h 6858000"/>
              <a:gd name="connsiteX8" fmla="*/ 685800 w 2667000"/>
              <a:gd name="connsiteY8" fmla="*/ 6254750 h 6858000"/>
              <a:gd name="connsiteX9" fmla="*/ 1190625 w 2667000"/>
              <a:gd name="connsiteY9" fmla="*/ 6362700 h 6858000"/>
              <a:gd name="connsiteX10" fmla="*/ 2238375 w 2667000"/>
              <a:gd name="connsiteY10" fmla="*/ 6362700 h 6858000"/>
              <a:gd name="connsiteX11" fmla="*/ 2571750 w 2667000"/>
              <a:gd name="connsiteY11" fmla="*/ 6534150 h 6858000"/>
              <a:gd name="connsiteX12" fmla="*/ 2625725 w 2667000"/>
              <a:gd name="connsiteY12" fmla="*/ 6857999 h 6858000"/>
              <a:gd name="connsiteX13" fmla="*/ 0 w 2667000"/>
              <a:gd name="connsiteY13" fmla="*/ 6858000 h 6858000"/>
              <a:gd name="connsiteX14" fmla="*/ 0 w 2667000"/>
              <a:gd name="connsiteY14" fmla="*/ 0 h 6858000"/>
              <a:gd name="connsiteX0" fmla="*/ 0 w 2667000"/>
              <a:gd name="connsiteY0" fmla="*/ 0 h 6858000"/>
              <a:gd name="connsiteX1" fmla="*/ 2628900 w 2667000"/>
              <a:gd name="connsiteY1" fmla="*/ 0 h 6858000"/>
              <a:gd name="connsiteX2" fmla="*/ 2514600 w 2667000"/>
              <a:gd name="connsiteY2" fmla="*/ 371475 h 6858000"/>
              <a:gd name="connsiteX3" fmla="*/ 2171700 w 2667000"/>
              <a:gd name="connsiteY3" fmla="*/ 476250 h 6858000"/>
              <a:gd name="connsiteX4" fmla="*/ 1114425 w 2667000"/>
              <a:gd name="connsiteY4" fmla="*/ 476250 h 6858000"/>
              <a:gd name="connsiteX5" fmla="*/ 663575 w 2667000"/>
              <a:gd name="connsiteY5" fmla="*/ 606425 h 6858000"/>
              <a:gd name="connsiteX6" fmla="*/ 542925 w 2667000"/>
              <a:gd name="connsiteY6" fmla="*/ 1047750 h 6858000"/>
              <a:gd name="connsiteX7" fmla="*/ 542925 w 2667000"/>
              <a:gd name="connsiteY7" fmla="*/ 5797550 h 6858000"/>
              <a:gd name="connsiteX8" fmla="*/ 685800 w 2667000"/>
              <a:gd name="connsiteY8" fmla="*/ 6254750 h 6858000"/>
              <a:gd name="connsiteX9" fmla="*/ 1190625 w 2667000"/>
              <a:gd name="connsiteY9" fmla="*/ 6362700 h 6858000"/>
              <a:gd name="connsiteX10" fmla="*/ 2238375 w 2667000"/>
              <a:gd name="connsiteY10" fmla="*/ 6362700 h 6858000"/>
              <a:gd name="connsiteX11" fmla="*/ 2571750 w 2667000"/>
              <a:gd name="connsiteY11" fmla="*/ 6534150 h 6858000"/>
              <a:gd name="connsiteX12" fmla="*/ 2625725 w 2667000"/>
              <a:gd name="connsiteY12" fmla="*/ 6857999 h 6858000"/>
              <a:gd name="connsiteX13" fmla="*/ 0 w 2667000"/>
              <a:gd name="connsiteY13" fmla="*/ 6858000 h 6858000"/>
              <a:gd name="connsiteX14" fmla="*/ 0 w 2667000"/>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67000" h="6858000">
                <a:moveTo>
                  <a:pt x="0" y="0"/>
                </a:moveTo>
                <a:lnTo>
                  <a:pt x="2628900" y="0"/>
                </a:lnTo>
                <a:cubicBezTo>
                  <a:pt x="2667000" y="127000"/>
                  <a:pt x="2616200" y="263525"/>
                  <a:pt x="2514600" y="371475"/>
                </a:cubicBezTo>
                <a:cubicBezTo>
                  <a:pt x="2422525" y="457200"/>
                  <a:pt x="2308225" y="479425"/>
                  <a:pt x="2171700" y="476250"/>
                </a:cubicBezTo>
                <a:lnTo>
                  <a:pt x="1114425" y="476250"/>
                </a:lnTo>
                <a:cubicBezTo>
                  <a:pt x="884238" y="479425"/>
                  <a:pt x="758825" y="492125"/>
                  <a:pt x="663575" y="606425"/>
                </a:cubicBezTo>
                <a:cubicBezTo>
                  <a:pt x="565150" y="736600"/>
                  <a:pt x="549275" y="873125"/>
                  <a:pt x="542925" y="1047750"/>
                </a:cubicBezTo>
                <a:lnTo>
                  <a:pt x="542925" y="5797550"/>
                </a:lnTo>
                <a:cubicBezTo>
                  <a:pt x="544513" y="5970588"/>
                  <a:pt x="577850" y="6160558"/>
                  <a:pt x="685800" y="6254750"/>
                </a:cubicBezTo>
                <a:cubicBezTo>
                  <a:pt x="793750" y="6348942"/>
                  <a:pt x="993775" y="6359525"/>
                  <a:pt x="1190625" y="6362700"/>
                </a:cubicBezTo>
                <a:lnTo>
                  <a:pt x="2238375" y="6362700"/>
                </a:lnTo>
                <a:cubicBezTo>
                  <a:pt x="2401887" y="6359525"/>
                  <a:pt x="2519892" y="6454775"/>
                  <a:pt x="2571750" y="6534150"/>
                </a:cubicBezTo>
                <a:cubicBezTo>
                  <a:pt x="2636308" y="6616700"/>
                  <a:pt x="2663825" y="6781799"/>
                  <a:pt x="2625725" y="6857999"/>
                </a:cubicBezTo>
                <a:lnTo>
                  <a:pt x="0" y="6858000"/>
                </a:lnTo>
                <a:lnTo>
                  <a:pt x="0" y="0"/>
                </a:lnTo>
                <a:close/>
              </a:path>
            </a:pathLst>
          </a:custGeom>
          <a:gradFill>
            <a:gsLst>
              <a:gs pos="0">
                <a:srgbClr val="F1C894"/>
              </a:gs>
              <a:gs pos="50000">
                <a:srgbClr val="E9AE64"/>
              </a:gs>
              <a:gs pos="50000">
                <a:srgbClr val="E2953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sp>
        <p:nvSpPr>
          <p:cNvPr id="16" name="Text Placeholder 15"/>
          <p:cNvSpPr>
            <a:spLocks noGrp="1"/>
          </p:cNvSpPr>
          <p:nvPr>
            <p:ph type="body" sz="quarter" idx="11"/>
          </p:nvPr>
        </p:nvSpPr>
        <p:spPr>
          <a:xfrm>
            <a:off x="904875" y="1970088"/>
            <a:ext cx="3560763" cy="604837"/>
          </a:xfrm>
        </p:spPr>
        <p:txBody>
          <a:bodyPr/>
          <a:lstStyle>
            <a:lvl1pPr marL="342900" indent="-342900">
              <a:buNone/>
              <a:defRPr lang="en-US" sz="1600" b="1" kern="1200" dirty="0" smtClean="0">
                <a:solidFill>
                  <a:srgbClr val="F0C593"/>
                </a:solidFill>
                <a:latin typeface="Arial" pitchFamily="34" charset="0"/>
                <a:ea typeface="ＭＳ Ｐゴシック" charset="-128"/>
                <a:cs typeface="ＭＳ Ｐゴシック" charset="-128"/>
              </a:defRPr>
            </a:lvl1pPr>
          </a:lstStyle>
          <a:p>
            <a:pPr lvl="0"/>
            <a:r>
              <a:rPr lang="en-US" dirty="0" smtClean="0"/>
              <a:t>Click to edit Master text styles</a:t>
            </a:r>
          </a:p>
        </p:txBody>
      </p:sp>
      <p:sp>
        <p:nvSpPr>
          <p:cNvPr id="17" name="Title 16"/>
          <p:cNvSpPr>
            <a:spLocks noGrp="1"/>
          </p:cNvSpPr>
          <p:nvPr>
            <p:ph type="title"/>
          </p:nvPr>
        </p:nvSpPr>
        <p:spPr>
          <a:xfrm>
            <a:off x="875322" y="1066800"/>
            <a:ext cx="7772400" cy="639763"/>
          </a:xfrm>
        </p:spPr>
        <p:txBody>
          <a:bodyPr/>
          <a:lstStyle>
            <a:lvl1pPr algn="l" rtl="0" eaLnBrk="0" fontAlgn="base" hangingPunct="0">
              <a:spcBef>
                <a:spcPct val="0"/>
              </a:spcBef>
              <a:spcAft>
                <a:spcPct val="0"/>
              </a:spcAft>
              <a:defRPr lang="en-US" sz="3200" b="1" kern="1200" dirty="0">
                <a:solidFill>
                  <a:schemeClr val="bg1"/>
                </a:solidFill>
                <a:latin typeface="Arial" pitchFamily="34" charset="0"/>
                <a:ea typeface="ＭＳ Ｐゴシック" pitchFamily="34" charset="-128"/>
                <a:cs typeface="Arial" pitchFamily="34" charset="0"/>
              </a:defRPr>
            </a:lvl1pPr>
          </a:lstStyle>
          <a:p>
            <a:r>
              <a:rPr lang="en-US" dirty="0" smtClean="0"/>
              <a:t>Click to edit Master title style</a:t>
            </a:r>
            <a:endParaRPr lang="en-US" dirty="0"/>
          </a:p>
        </p:txBody>
      </p:sp>
    </p:spTree>
  </p:cSld>
  <p:clrMapOvr>
    <a:masterClrMapping/>
  </p:clrMapOvr>
  <mc:AlternateContent xmlns:mc="http://schemas.openxmlformats.org/markup-compatibility/2006">
    <mc:Choice xmlns="" xmlns:p14="http://schemas.microsoft.com/office/powerpoint/2010/main" Requires="p14">
      <p:transition spd="med" p14:dur="600">
        <p:wipe/>
      </p:transition>
    </mc:Choice>
    <mc:Fallback>
      <p:transition spd="med">
        <p:wip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pter Brackets Pink">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sp>
        <p:nvSpPr>
          <p:cNvPr id="5" name="Freeform 4"/>
          <p:cNvSpPr/>
          <p:nvPr/>
        </p:nvSpPr>
        <p:spPr>
          <a:xfrm>
            <a:off x="0" y="0"/>
            <a:ext cx="2667000" cy="6858000"/>
          </a:xfrm>
          <a:custGeom>
            <a:avLst/>
            <a:gdLst>
              <a:gd name="connsiteX0" fmla="*/ 0 w 2543175"/>
              <a:gd name="connsiteY0" fmla="*/ 0 h 6848475"/>
              <a:gd name="connsiteX1" fmla="*/ 2533650 w 2543175"/>
              <a:gd name="connsiteY1" fmla="*/ 0 h 6848475"/>
              <a:gd name="connsiteX2" fmla="*/ 2543175 w 2543175"/>
              <a:gd name="connsiteY2" fmla="*/ 114300 h 6848475"/>
              <a:gd name="connsiteX3" fmla="*/ 2419350 w 2543175"/>
              <a:gd name="connsiteY3" fmla="*/ 371475 h 6848475"/>
              <a:gd name="connsiteX4" fmla="*/ 2076450 w 2543175"/>
              <a:gd name="connsiteY4" fmla="*/ 476250 h 6848475"/>
              <a:gd name="connsiteX5" fmla="*/ 1019175 w 2543175"/>
              <a:gd name="connsiteY5" fmla="*/ 476250 h 6848475"/>
              <a:gd name="connsiteX6" fmla="*/ 561975 w 2543175"/>
              <a:gd name="connsiteY6" fmla="*/ 590550 h 6848475"/>
              <a:gd name="connsiteX7" fmla="*/ 438150 w 2543175"/>
              <a:gd name="connsiteY7" fmla="*/ 1047750 h 6848475"/>
              <a:gd name="connsiteX8" fmla="*/ 438150 w 2543175"/>
              <a:gd name="connsiteY8" fmla="*/ 5810250 h 6848475"/>
              <a:gd name="connsiteX9" fmla="*/ 581025 w 2543175"/>
              <a:gd name="connsiteY9" fmla="*/ 6257925 h 6848475"/>
              <a:gd name="connsiteX10" fmla="*/ 1095375 w 2543175"/>
              <a:gd name="connsiteY10" fmla="*/ 6362700 h 6848475"/>
              <a:gd name="connsiteX11" fmla="*/ 2143125 w 2543175"/>
              <a:gd name="connsiteY11" fmla="*/ 6362700 h 6848475"/>
              <a:gd name="connsiteX12" fmla="*/ 2476500 w 2543175"/>
              <a:gd name="connsiteY12" fmla="*/ 6534150 h 6848475"/>
              <a:gd name="connsiteX13" fmla="*/ 2543175 w 2543175"/>
              <a:gd name="connsiteY13" fmla="*/ 6781800 h 6848475"/>
              <a:gd name="connsiteX14" fmla="*/ 2514600 w 2543175"/>
              <a:gd name="connsiteY14" fmla="*/ 6848475 h 6848475"/>
              <a:gd name="connsiteX15" fmla="*/ 0 w 2543175"/>
              <a:gd name="connsiteY15" fmla="*/ 6848475 h 6848475"/>
              <a:gd name="connsiteX16" fmla="*/ 0 w 2543175"/>
              <a:gd name="connsiteY16" fmla="*/ 0 h 6848475"/>
              <a:gd name="connsiteX0" fmla="*/ 0 w 2638425"/>
              <a:gd name="connsiteY0" fmla="*/ 0 h 6848475"/>
              <a:gd name="connsiteX1" fmla="*/ 2628900 w 2638425"/>
              <a:gd name="connsiteY1" fmla="*/ 0 h 6848475"/>
              <a:gd name="connsiteX2" fmla="*/ 2638425 w 2638425"/>
              <a:gd name="connsiteY2" fmla="*/ 114300 h 6848475"/>
              <a:gd name="connsiteX3" fmla="*/ 2514600 w 2638425"/>
              <a:gd name="connsiteY3" fmla="*/ 371475 h 6848475"/>
              <a:gd name="connsiteX4" fmla="*/ 2171700 w 2638425"/>
              <a:gd name="connsiteY4" fmla="*/ 476250 h 6848475"/>
              <a:gd name="connsiteX5" fmla="*/ 1114425 w 2638425"/>
              <a:gd name="connsiteY5" fmla="*/ 476250 h 6848475"/>
              <a:gd name="connsiteX6" fmla="*/ 657225 w 2638425"/>
              <a:gd name="connsiteY6" fmla="*/ 590550 h 6848475"/>
              <a:gd name="connsiteX7" fmla="*/ 533400 w 2638425"/>
              <a:gd name="connsiteY7" fmla="*/ 1047750 h 6848475"/>
              <a:gd name="connsiteX8" fmla="*/ 533400 w 2638425"/>
              <a:gd name="connsiteY8" fmla="*/ 5810250 h 6848475"/>
              <a:gd name="connsiteX9" fmla="*/ 676275 w 2638425"/>
              <a:gd name="connsiteY9" fmla="*/ 6257925 h 6848475"/>
              <a:gd name="connsiteX10" fmla="*/ 1190625 w 2638425"/>
              <a:gd name="connsiteY10" fmla="*/ 6362700 h 6848475"/>
              <a:gd name="connsiteX11" fmla="*/ 2238375 w 2638425"/>
              <a:gd name="connsiteY11" fmla="*/ 6362700 h 6848475"/>
              <a:gd name="connsiteX12" fmla="*/ 2571750 w 2638425"/>
              <a:gd name="connsiteY12" fmla="*/ 6534150 h 6848475"/>
              <a:gd name="connsiteX13" fmla="*/ 2638425 w 2638425"/>
              <a:gd name="connsiteY13" fmla="*/ 6781800 h 6848475"/>
              <a:gd name="connsiteX14" fmla="*/ 2609850 w 2638425"/>
              <a:gd name="connsiteY14" fmla="*/ 6848475 h 6848475"/>
              <a:gd name="connsiteX15" fmla="*/ 95250 w 2638425"/>
              <a:gd name="connsiteY15" fmla="*/ 6848475 h 6848475"/>
              <a:gd name="connsiteX16" fmla="*/ 0 w 2638425"/>
              <a:gd name="connsiteY16" fmla="*/ 0 h 6848475"/>
              <a:gd name="connsiteX0" fmla="*/ 0 w 2638425"/>
              <a:gd name="connsiteY0" fmla="*/ 0 h 6858000"/>
              <a:gd name="connsiteX1" fmla="*/ 2628900 w 2638425"/>
              <a:gd name="connsiteY1" fmla="*/ 0 h 6858000"/>
              <a:gd name="connsiteX2" fmla="*/ 2638425 w 2638425"/>
              <a:gd name="connsiteY2" fmla="*/ 114300 h 6858000"/>
              <a:gd name="connsiteX3" fmla="*/ 2514600 w 2638425"/>
              <a:gd name="connsiteY3" fmla="*/ 371475 h 6858000"/>
              <a:gd name="connsiteX4" fmla="*/ 2171700 w 2638425"/>
              <a:gd name="connsiteY4" fmla="*/ 476250 h 6858000"/>
              <a:gd name="connsiteX5" fmla="*/ 1114425 w 2638425"/>
              <a:gd name="connsiteY5" fmla="*/ 476250 h 6858000"/>
              <a:gd name="connsiteX6" fmla="*/ 657225 w 2638425"/>
              <a:gd name="connsiteY6" fmla="*/ 590550 h 6858000"/>
              <a:gd name="connsiteX7" fmla="*/ 533400 w 2638425"/>
              <a:gd name="connsiteY7" fmla="*/ 1047750 h 6858000"/>
              <a:gd name="connsiteX8" fmla="*/ 533400 w 2638425"/>
              <a:gd name="connsiteY8" fmla="*/ 5810250 h 6858000"/>
              <a:gd name="connsiteX9" fmla="*/ 676275 w 2638425"/>
              <a:gd name="connsiteY9" fmla="*/ 6257925 h 6858000"/>
              <a:gd name="connsiteX10" fmla="*/ 1190625 w 2638425"/>
              <a:gd name="connsiteY10" fmla="*/ 6362700 h 6858000"/>
              <a:gd name="connsiteX11" fmla="*/ 2238375 w 2638425"/>
              <a:gd name="connsiteY11" fmla="*/ 6362700 h 6858000"/>
              <a:gd name="connsiteX12" fmla="*/ 2571750 w 2638425"/>
              <a:gd name="connsiteY12" fmla="*/ 6534150 h 6858000"/>
              <a:gd name="connsiteX13" fmla="*/ 2638425 w 2638425"/>
              <a:gd name="connsiteY13" fmla="*/ 6781800 h 6858000"/>
              <a:gd name="connsiteX14" fmla="*/ 2609850 w 2638425"/>
              <a:gd name="connsiteY14" fmla="*/ 6848475 h 6858000"/>
              <a:gd name="connsiteX15" fmla="*/ 0 w 2638425"/>
              <a:gd name="connsiteY15" fmla="*/ 6858000 h 6858000"/>
              <a:gd name="connsiteX16" fmla="*/ 0 w 2638425"/>
              <a:gd name="connsiteY16" fmla="*/ 0 h 6858000"/>
              <a:gd name="connsiteX0" fmla="*/ 0 w 2638425"/>
              <a:gd name="connsiteY0" fmla="*/ 0 h 6858000"/>
              <a:gd name="connsiteX1" fmla="*/ 2628900 w 2638425"/>
              <a:gd name="connsiteY1" fmla="*/ 0 h 6858000"/>
              <a:gd name="connsiteX2" fmla="*/ 2638425 w 2638425"/>
              <a:gd name="connsiteY2" fmla="*/ 114300 h 6858000"/>
              <a:gd name="connsiteX3" fmla="*/ 2514600 w 2638425"/>
              <a:gd name="connsiteY3" fmla="*/ 371475 h 6858000"/>
              <a:gd name="connsiteX4" fmla="*/ 2171700 w 2638425"/>
              <a:gd name="connsiteY4" fmla="*/ 476250 h 6858000"/>
              <a:gd name="connsiteX5" fmla="*/ 1114425 w 2638425"/>
              <a:gd name="connsiteY5" fmla="*/ 476250 h 6858000"/>
              <a:gd name="connsiteX6" fmla="*/ 657225 w 2638425"/>
              <a:gd name="connsiteY6" fmla="*/ 590550 h 6858000"/>
              <a:gd name="connsiteX7" fmla="*/ 533400 w 2638425"/>
              <a:gd name="connsiteY7" fmla="*/ 1047750 h 6858000"/>
              <a:gd name="connsiteX8" fmla="*/ 533400 w 2638425"/>
              <a:gd name="connsiteY8" fmla="*/ 5810250 h 6858000"/>
              <a:gd name="connsiteX9" fmla="*/ 676275 w 2638425"/>
              <a:gd name="connsiteY9" fmla="*/ 6257925 h 6858000"/>
              <a:gd name="connsiteX10" fmla="*/ 1190625 w 2638425"/>
              <a:gd name="connsiteY10" fmla="*/ 6362700 h 6858000"/>
              <a:gd name="connsiteX11" fmla="*/ 2238375 w 2638425"/>
              <a:gd name="connsiteY11" fmla="*/ 6362700 h 6858000"/>
              <a:gd name="connsiteX12" fmla="*/ 2571750 w 2638425"/>
              <a:gd name="connsiteY12" fmla="*/ 6534150 h 6858000"/>
              <a:gd name="connsiteX13" fmla="*/ 2638425 w 2638425"/>
              <a:gd name="connsiteY13" fmla="*/ 6781800 h 6858000"/>
              <a:gd name="connsiteX14" fmla="*/ 2613025 w 2638425"/>
              <a:gd name="connsiteY14" fmla="*/ 6857999 h 6858000"/>
              <a:gd name="connsiteX15" fmla="*/ 0 w 2638425"/>
              <a:gd name="connsiteY15" fmla="*/ 6858000 h 6858000"/>
              <a:gd name="connsiteX16" fmla="*/ 0 w 2638425"/>
              <a:gd name="connsiteY16" fmla="*/ 0 h 6858000"/>
              <a:gd name="connsiteX0" fmla="*/ 0 w 2644775"/>
              <a:gd name="connsiteY0" fmla="*/ 0 h 6858000"/>
              <a:gd name="connsiteX1" fmla="*/ 2628900 w 2644775"/>
              <a:gd name="connsiteY1" fmla="*/ 0 h 6858000"/>
              <a:gd name="connsiteX2" fmla="*/ 2638425 w 2644775"/>
              <a:gd name="connsiteY2" fmla="*/ 114300 h 6858000"/>
              <a:gd name="connsiteX3" fmla="*/ 2514600 w 2644775"/>
              <a:gd name="connsiteY3" fmla="*/ 371475 h 6858000"/>
              <a:gd name="connsiteX4" fmla="*/ 2171700 w 2644775"/>
              <a:gd name="connsiteY4" fmla="*/ 476250 h 6858000"/>
              <a:gd name="connsiteX5" fmla="*/ 1114425 w 2644775"/>
              <a:gd name="connsiteY5" fmla="*/ 476250 h 6858000"/>
              <a:gd name="connsiteX6" fmla="*/ 657225 w 2644775"/>
              <a:gd name="connsiteY6" fmla="*/ 590550 h 6858000"/>
              <a:gd name="connsiteX7" fmla="*/ 533400 w 2644775"/>
              <a:gd name="connsiteY7" fmla="*/ 1047750 h 6858000"/>
              <a:gd name="connsiteX8" fmla="*/ 533400 w 2644775"/>
              <a:gd name="connsiteY8" fmla="*/ 5810250 h 6858000"/>
              <a:gd name="connsiteX9" fmla="*/ 676275 w 2644775"/>
              <a:gd name="connsiteY9" fmla="*/ 6257925 h 6858000"/>
              <a:gd name="connsiteX10" fmla="*/ 1190625 w 2644775"/>
              <a:gd name="connsiteY10" fmla="*/ 6362700 h 6858000"/>
              <a:gd name="connsiteX11" fmla="*/ 2238375 w 2644775"/>
              <a:gd name="connsiteY11" fmla="*/ 6362700 h 6858000"/>
              <a:gd name="connsiteX12" fmla="*/ 2571750 w 2644775"/>
              <a:gd name="connsiteY12" fmla="*/ 6534150 h 6858000"/>
              <a:gd name="connsiteX13" fmla="*/ 2644775 w 2644775"/>
              <a:gd name="connsiteY13" fmla="*/ 6781800 h 6858000"/>
              <a:gd name="connsiteX14" fmla="*/ 2613025 w 2644775"/>
              <a:gd name="connsiteY14" fmla="*/ 6857999 h 6858000"/>
              <a:gd name="connsiteX15" fmla="*/ 0 w 2644775"/>
              <a:gd name="connsiteY15" fmla="*/ 6858000 h 6858000"/>
              <a:gd name="connsiteX16" fmla="*/ 0 w 2644775"/>
              <a:gd name="connsiteY16" fmla="*/ 0 h 6858000"/>
              <a:gd name="connsiteX0" fmla="*/ 0 w 3053821"/>
              <a:gd name="connsiteY0" fmla="*/ 0 h 6858000"/>
              <a:gd name="connsiteX1" fmla="*/ 2628900 w 3053821"/>
              <a:gd name="connsiteY1" fmla="*/ 0 h 6858000"/>
              <a:gd name="connsiteX2" fmla="*/ 2638425 w 3053821"/>
              <a:gd name="connsiteY2" fmla="*/ 114300 h 6858000"/>
              <a:gd name="connsiteX3" fmla="*/ 2514600 w 3053821"/>
              <a:gd name="connsiteY3" fmla="*/ 371475 h 6858000"/>
              <a:gd name="connsiteX4" fmla="*/ 2171700 w 3053821"/>
              <a:gd name="connsiteY4" fmla="*/ 476250 h 6858000"/>
              <a:gd name="connsiteX5" fmla="*/ 1114425 w 3053821"/>
              <a:gd name="connsiteY5" fmla="*/ 476250 h 6858000"/>
              <a:gd name="connsiteX6" fmla="*/ 657225 w 3053821"/>
              <a:gd name="connsiteY6" fmla="*/ 590550 h 6858000"/>
              <a:gd name="connsiteX7" fmla="*/ 533400 w 3053821"/>
              <a:gd name="connsiteY7" fmla="*/ 1047750 h 6858000"/>
              <a:gd name="connsiteX8" fmla="*/ 533400 w 3053821"/>
              <a:gd name="connsiteY8" fmla="*/ 5810250 h 6858000"/>
              <a:gd name="connsiteX9" fmla="*/ 676275 w 3053821"/>
              <a:gd name="connsiteY9" fmla="*/ 6257925 h 6858000"/>
              <a:gd name="connsiteX10" fmla="*/ 1190625 w 3053821"/>
              <a:gd name="connsiteY10" fmla="*/ 6362700 h 6858000"/>
              <a:gd name="connsiteX11" fmla="*/ 2238375 w 3053821"/>
              <a:gd name="connsiteY11" fmla="*/ 6362700 h 6858000"/>
              <a:gd name="connsiteX12" fmla="*/ 2571750 w 3053821"/>
              <a:gd name="connsiteY12" fmla="*/ 6534150 h 6858000"/>
              <a:gd name="connsiteX13" fmla="*/ 2644775 w 3053821"/>
              <a:gd name="connsiteY13" fmla="*/ 6781800 h 6858000"/>
              <a:gd name="connsiteX14" fmla="*/ 2613025 w 3053821"/>
              <a:gd name="connsiteY14" fmla="*/ 6857999 h 6858000"/>
              <a:gd name="connsiteX15" fmla="*/ 0 w 3053821"/>
              <a:gd name="connsiteY15" fmla="*/ 6858000 h 6858000"/>
              <a:gd name="connsiteX16" fmla="*/ 0 w 3053821"/>
              <a:gd name="connsiteY16" fmla="*/ 0 h 6858000"/>
              <a:gd name="connsiteX0" fmla="*/ 0 w 3053821"/>
              <a:gd name="connsiteY0" fmla="*/ 0 h 6858000"/>
              <a:gd name="connsiteX1" fmla="*/ 2628900 w 3053821"/>
              <a:gd name="connsiteY1" fmla="*/ 0 h 6858000"/>
              <a:gd name="connsiteX2" fmla="*/ 2638425 w 3053821"/>
              <a:gd name="connsiteY2" fmla="*/ 114300 h 6858000"/>
              <a:gd name="connsiteX3" fmla="*/ 2514600 w 3053821"/>
              <a:gd name="connsiteY3" fmla="*/ 371475 h 6858000"/>
              <a:gd name="connsiteX4" fmla="*/ 2171700 w 3053821"/>
              <a:gd name="connsiteY4" fmla="*/ 476250 h 6858000"/>
              <a:gd name="connsiteX5" fmla="*/ 1114425 w 3053821"/>
              <a:gd name="connsiteY5" fmla="*/ 476250 h 6858000"/>
              <a:gd name="connsiteX6" fmla="*/ 657225 w 3053821"/>
              <a:gd name="connsiteY6" fmla="*/ 590550 h 6858000"/>
              <a:gd name="connsiteX7" fmla="*/ 533400 w 3053821"/>
              <a:gd name="connsiteY7" fmla="*/ 1047750 h 6858000"/>
              <a:gd name="connsiteX8" fmla="*/ 533400 w 3053821"/>
              <a:gd name="connsiteY8" fmla="*/ 5810250 h 6858000"/>
              <a:gd name="connsiteX9" fmla="*/ 676275 w 3053821"/>
              <a:gd name="connsiteY9" fmla="*/ 6257925 h 6858000"/>
              <a:gd name="connsiteX10" fmla="*/ 1190625 w 3053821"/>
              <a:gd name="connsiteY10" fmla="*/ 6362700 h 6858000"/>
              <a:gd name="connsiteX11" fmla="*/ 2238375 w 3053821"/>
              <a:gd name="connsiteY11" fmla="*/ 6362700 h 6858000"/>
              <a:gd name="connsiteX12" fmla="*/ 2571750 w 3053821"/>
              <a:gd name="connsiteY12" fmla="*/ 6534150 h 6858000"/>
              <a:gd name="connsiteX13" fmla="*/ 2644775 w 3053821"/>
              <a:gd name="connsiteY13" fmla="*/ 6781800 h 6858000"/>
              <a:gd name="connsiteX14" fmla="*/ 2613025 w 3053821"/>
              <a:gd name="connsiteY14" fmla="*/ 6857999 h 6858000"/>
              <a:gd name="connsiteX15" fmla="*/ 0 w 3053821"/>
              <a:gd name="connsiteY15" fmla="*/ 6858000 h 6858000"/>
              <a:gd name="connsiteX16" fmla="*/ 0 w 3053821"/>
              <a:gd name="connsiteY16" fmla="*/ 0 h 6858000"/>
              <a:gd name="connsiteX0" fmla="*/ 0 w 2651654"/>
              <a:gd name="connsiteY0" fmla="*/ 0 h 6858000"/>
              <a:gd name="connsiteX1" fmla="*/ 2628900 w 2651654"/>
              <a:gd name="connsiteY1" fmla="*/ 0 h 6858000"/>
              <a:gd name="connsiteX2" fmla="*/ 2638425 w 2651654"/>
              <a:gd name="connsiteY2" fmla="*/ 114300 h 6858000"/>
              <a:gd name="connsiteX3" fmla="*/ 2514600 w 2651654"/>
              <a:gd name="connsiteY3" fmla="*/ 371475 h 6858000"/>
              <a:gd name="connsiteX4" fmla="*/ 2171700 w 2651654"/>
              <a:gd name="connsiteY4" fmla="*/ 476250 h 6858000"/>
              <a:gd name="connsiteX5" fmla="*/ 1114425 w 2651654"/>
              <a:gd name="connsiteY5" fmla="*/ 476250 h 6858000"/>
              <a:gd name="connsiteX6" fmla="*/ 657225 w 2651654"/>
              <a:gd name="connsiteY6" fmla="*/ 590550 h 6858000"/>
              <a:gd name="connsiteX7" fmla="*/ 533400 w 2651654"/>
              <a:gd name="connsiteY7" fmla="*/ 1047750 h 6858000"/>
              <a:gd name="connsiteX8" fmla="*/ 533400 w 2651654"/>
              <a:gd name="connsiteY8" fmla="*/ 5810250 h 6858000"/>
              <a:gd name="connsiteX9" fmla="*/ 676275 w 2651654"/>
              <a:gd name="connsiteY9" fmla="*/ 6257925 h 6858000"/>
              <a:gd name="connsiteX10" fmla="*/ 1190625 w 2651654"/>
              <a:gd name="connsiteY10" fmla="*/ 6362700 h 6858000"/>
              <a:gd name="connsiteX11" fmla="*/ 2238375 w 2651654"/>
              <a:gd name="connsiteY11" fmla="*/ 6362700 h 6858000"/>
              <a:gd name="connsiteX12" fmla="*/ 2571750 w 2651654"/>
              <a:gd name="connsiteY12" fmla="*/ 6534150 h 6858000"/>
              <a:gd name="connsiteX13" fmla="*/ 2644775 w 2651654"/>
              <a:gd name="connsiteY13" fmla="*/ 6781800 h 6858000"/>
              <a:gd name="connsiteX14" fmla="*/ 2613025 w 2651654"/>
              <a:gd name="connsiteY14" fmla="*/ 6857999 h 6858000"/>
              <a:gd name="connsiteX15" fmla="*/ 0 w 2651654"/>
              <a:gd name="connsiteY15" fmla="*/ 6858000 h 6858000"/>
              <a:gd name="connsiteX16" fmla="*/ 0 w 2651654"/>
              <a:gd name="connsiteY16" fmla="*/ 0 h 6858000"/>
              <a:gd name="connsiteX0" fmla="*/ 0 w 2645304"/>
              <a:gd name="connsiteY0" fmla="*/ 0 h 6858000"/>
              <a:gd name="connsiteX1" fmla="*/ 2628900 w 2645304"/>
              <a:gd name="connsiteY1" fmla="*/ 0 h 6858000"/>
              <a:gd name="connsiteX2" fmla="*/ 2638425 w 2645304"/>
              <a:gd name="connsiteY2" fmla="*/ 114300 h 6858000"/>
              <a:gd name="connsiteX3" fmla="*/ 2514600 w 2645304"/>
              <a:gd name="connsiteY3" fmla="*/ 371475 h 6858000"/>
              <a:gd name="connsiteX4" fmla="*/ 2171700 w 2645304"/>
              <a:gd name="connsiteY4" fmla="*/ 476250 h 6858000"/>
              <a:gd name="connsiteX5" fmla="*/ 1114425 w 2645304"/>
              <a:gd name="connsiteY5" fmla="*/ 476250 h 6858000"/>
              <a:gd name="connsiteX6" fmla="*/ 657225 w 2645304"/>
              <a:gd name="connsiteY6" fmla="*/ 590550 h 6858000"/>
              <a:gd name="connsiteX7" fmla="*/ 533400 w 2645304"/>
              <a:gd name="connsiteY7" fmla="*/ 1047750 h 6858000"/>
              <a:gd name="connsiteX8" fmla="*/ 533400 w 2645304"/>
              <a:gd name="connsiteY8" fmla="*/ 5810250 h 6858000"/>
              <a:gd name="connsiteX9" fmla="*/ 676275 w 2645304"/>
              <a:gd name="connsiteY9" fmla="*/ 6257925 h 6858000"/>
              <a:gd name="connsiteX10" fmla="*/ 1190625 w 2645304"/>
              <a:gd name="connsiteY10" fmla="*/ 6362700 h 6858000"/>
              <a:gd name="connsiteX11" fmla="*/ 2238375 w 2645304"/>
              <a:gd name="connsiteY11" fmla="*/ 6362700 h 6858000"/>
              <a:gd name="connsiteX12" fmla="*/ 2571750 w 2645304"/>
              <a:gd name="connsiteY12" fmla="*/ 6534150 h 6858000"/>
              <a:gd name="connsiteX13" fmla="*/ 2644775 w 2645304"/>
              <a:gd name="connsiteY13" fmla="*/ 6781800 h 6858000"/>
              <a:gd name="connsiteX14" fmla="*/ 2613025 w 2645304"/>
              <a:gd name="connsiteY14" fmla="*/ 6857999 h 6858000"/>
              <a:gd name="connsiteX15" fmla="*/ 0 w 2645304"/>
              <a:gd name="connsiteY15" fmla="*/ 6858000 h 6858000"/>
              <a:gd name="connsiteX16" fmla="*/ 0 w 2645304"/>
              <a:gd name="connsiteY16" fmla="*/ 0 h 6858000"/>
              <a:gd name="connsiteX0" fmla="*/ 0 w 2645304"/>
              <a:gd name="connsiteY0" fmla="*/ 0 h 6858000"/>
              <a:gd name="connsiteX1" fmla="*/ 2628900 w 2645304"/>
              <a:gd name="connsiteY1" fmla="*/ 0 h 6858000"/>
              <a:gd name="connsiteX2" fmla="*/ 2638425 w 2645304"/>
              <a:gd name="connsiteY2" fmla="*/ 114300 h 6858000"/>
              <a:gd name="connsiteX3" fmla="*/ 2514600 w 2645304"/>
              <a:gd name="connsiteY3" fmla="*/ 371475 h 6858000"/>
              <a:gd name="connsiteX4" fmla="*/ 2171700 w 2645304"/>
              <a:gd name="connsiteY4" fmla="*/ 476250 h 6858000"/>
              <a:gd name="connsiteX5" fmla="*/ 1114425 w 2645304"/>
              <a:gd name="connsiteY5" fmla="*/ 476250 h 6858000"/>
              <a:gd name="connsiteX6" fmla="*/ 657225 w 2645304"/>
              <a:gd name="connsiteY6" fmla="*/ 590550 h 6858000"/>
              <a:gd name="connsiteX7" fmla="*/ 533400 w 2645304"/>
              <a:gd name="connsiteY7" fmla="*/ 1047750 h 6858000"/>
              <a:gd name="connsiteX8" fmla="*/ 533400 w 2645304"/>
              <a:gd name="connsiteY8" fmla="*/ 5810250 h 6858000"/>
              <a:gd name="connsiteX9" fmla="*/ 676275 w 2645304"/>
              <a:gd name="connsiteY9" fmla="*/ 6257925 h 6858000"/>
              <a:gd name="connsiteX10" fmla="*/ 1190625 w 2645304"/>
              <a:gd name="connsiteY10" fmla="*/ 6362700 h 6858000"/>
              <a:gd name="connsiteX11" fmla="*/ 2238375 w 2645304"/>
              <a:gd name="connsiteY11" fmla="*/ 6362700 h 6858000"/>
              <a:gd name="connsiteX12" fmla="*/ 2571750 w 2645304"/>
              <a:gd name="connsiteY12" fmla="*/ 6534150 h 6858000"/>
              <a:gd name="connsiteX13" fmla="*/ 2644775 w 2645304"/>
              <a:gd name="connsiteY13" fmla="*/ 6781800 h 6858000"/>
              <a:gd name="connsiteX14" fmla="*/ 2613025 w 2645304"/>
              <a:gd name="connsiteY14" fmla="*/ 6857999 h 6858000"/>
              <a:gd name="connsiteX15" fmla="*/ 0 w 2645304"/>
              <a:gd name="connsiteY15" fmla="*/ 6858000 h 6858000"/>
              <a:gd name="connsiteX16" fmla="*/ 0 w 2645304"/>
              <a:gd name="connsiteY16" fmla="*/ 0 h 6858000"/>
              <a:gd name="connsiteX0" fmla="*/ 0 w 2645304"/>
              <a:gd name="connsiteY0" fmla="*/ 0 h 6858000"/>
              <a:gd name="connsiteX1" fmla="*/ 2628900 w 2645304"/>
              <a:gd name="connsiteY1" fmla="*/ 0 h 6858000"/>
              <a:gd name="connsiteX2" fmla="*/ 2638425 w 2645304"/>
              <a:gd name="connsiteY2" fmla="*/ 114300 h 6858000"/>
              <a:gd name="connsiteX3" fmla="*/ 2514600 w 2645304"/>
              <a:gd name="connsiteY3" fmla="*/ 371475 h 6858000"/>
              <a:gd name="connsiteX4" fmla="*/ 2171700 w 2645304"/>
              <a:gd name="connsiteY4" fmla="*/ 476250 h 6858000"/>
              <a:gd name="connsiteX5" fmla="*/ 1114425 w 2645304"/>
              <a:gd name="connsiteY5" fmla="*/ 476250 h 6858000"/>
              <a:gd name="connsiteX6" fmla="*/ 657225 w 2645304"/>
              <a:gd name="connsiteY6" fmla="*/ 590550 h 6858000"/>
              <a:gd name="connsiteX7" fmla="*/ 533400 w 2645304"/>
              <a:gd name="connsiteY7" fmla="*/ 1047750 h 6858000"/>
              <a:gd name="connsiteX8" fmla="*/ 533400 w 2645304"/>
              <a:gd name="connsiteY8" fmla="*/ 5810250 h 6858000"/>
              <a:gd name="connsiteX9" fmla="*/ 676275 w 2645304"/>
              <a:gd name="connsiteY9" fmla="*/ 6257925 h 6858000"/>
              <a:gd name="connsiteX10" fmla="*/ 1190625 w 2645304"/>
              <a:gd name="connsiteY10" fmla="*/ 6362700 h 6858000"/>
              <a:gd name="connsiteX11" fmla="*/ 2238375 w 2645304"/>
              <a:gd name="connsiteY11" fmla="*/ 6362700 h 6858000"/>
              <a:gd name="connsiteX12" fmla="*/ 2571750 w 2645304"/>
              <a:gd name="connsiteY12" fmla="*/ 6534150 h 6858000"/>
              <a:gd name="connsiteX13" fmla="*/ 2644775 w 2645304"/>
              <a:gd name="connsiteY13" fmla="*/ 6781800 h 6858000"/>
              <a:gd name="connsiteX14" fmla="*/ 2613025 w 2645304"/>
              <a:gd name="connsiteY14" fmla="*/ 6857999 h 6858000"/>
              <a:gd name="connsiteX15" fmla="*/ 0 w 2645304"/>
              <a:gd name="connsiteY15" fmla="*/ 6858000 h 6858000"/>
              <a:gd name="connsiteX16" fmla="*/ 0 w 2645304"/>
              <a:gd name="connsiteY16" fmla="*/ 0 h 6858000"/>
              <a:gd name="connsiteX0" fmla="*/ 0 w 2645304"/>
              <a:gd name="connsiteY0" fmla="*/ 0 h 6858000"/>
              <a:gd name="connsiteX1" fmla="*/ 2628900 w 2645304"/>
              <a:gd name="connsiteY1" fmla="*/ 0 h 6858000"/>
              <a:gd name="connsiteX2" fmla="*/ 2638425 w 2645304"/>
              <a:gd name="connsiteY2" fmla="*/ 114300 h 6858000"/>
              <a:gd name="connsiteX3" fmla="*/ 2514600 w 2645304"/>
              <a:gd name="connsiteY3" fmla="*/ 371475 h 6858000"/>
              <a:gd name="connsiteX4" fmla="*/ 2171700 w 2645304"/>
              <a:gd name="connsiteY4" fmla="*/ 476250 h 6858000"/>
              <a:gd name="connsiteX5" fmla="*/ 1114425 w 2645304"/>
              <a:gd name="connsiteY5" fmla="*/ 476250 h 6858000"/>
              <a:gd name="connsiteX6" fmla="*/ 657225 w 2645304"/>
              <a:gd name="connsiteY6" fmla="*/ 590550 h 6858000"/>
              <a:gd name="connsiteX7" fmla="*/ 533400 w 2645304"/>
              <a:gd name="connsiteY7" fmla="*/ 1047750 h 6858000"/>
              <a:gd name="connsiteX8" fmla="*/ 533400 w 2645304"/>
              <a:gd name="connsiteY8" fmla="*/ 5810250 h 6858000"/>
              <a:gd name="connsiteX9" fmla="*/ 676275 w 2645304"/>
              <a:gd name="connsiteY9" fmla="*/ 6257925 h 6858000"/>
              <a:gd name="connsiteX10" fmla="*/ 1190625 w 2645304"/>
              <a:gd name="connsiteY10" fmla="*/ 6362700 h 6858000"/>
              <a:gd name="connsiteX11" fmla="*/ 2238375 w 2645304"/>
              <a:gd name="connsiteY11" fmla="*/ 6362700 h 6858000"/>
              <a:gd name="connsiteX12" fmla="*/ 2571750 w 2645304"/>
              <a:gd name="connsiteY12" fmla="*/ 6534150 h 6858000"/>
              <a:gd name="connsiteX13" fmla="*/ 2644775 w 2645304"/>
              <a:gd name="connsiteY13" fmla="*/ 6781800 h 6858000"/>
              <a:gd name="connsiteX14" fmla="*/ 2613025 w 2645304"/>
              <a:gd name="connsiteY14" fmla="*/ 6857999 h 6858000"/>
              <a:gd name="connsiteX15" fmla="*/ 0 w 2645304"/>
              <a:gd name="connsiteY15" fmla="*/ 6858000 h 6858000"/>
              <a:gd name="connsiteX16" fmla="*/ 0 w 2645304"/>
              <a:gd name="connsiteY16" fmla="*/ 0 h 6858000"/>
              <a:gd name="connsiteX0" fmla="*/ 0 w 2648479"/>
              <a:gd name="connsiteY0" fmla="*/ 0 h 6858000"/>
              <a:gd name="connsiteX1" fmla="*/ 2628900 w 2648479"/>
              <a:gd name="connsiteY1" fmla="*/ 0 h 6858000"/>
              <a:gd name="connsiteX2" fmla="*/ 2638425 w 2648479"/>
              <a:gd name="connsiteY2" fmla="*/ 114300 h 6858000"/>
              <a:gd name="connsiteX3" fmla="*/ 2514600 w 2648479"/>
              <a:gd name="connsiteY3" fmla="*/ 371475 h 6858000"/>
              <a:gd name="connsiteX4" fmla="*/ 2171700 w 2648479"/>
              <a:gd name="connsiteY4" fmla="*/ 476250 h 6858000"/>
              <a:gd name="connsiteX5" fmla="*/ 1114425 w 2648479"/>
              <a:gd name="connsiteY5" fmla="*/ 476250 h 6858000"/>
              <a:gd name="connsiteX6" fmla="*/ 657225 w 2648479"/>
              <a:gd name="connsiteY6" fmla="*/ 590550 h 6858000"/>
              <a:gd name="connsiteX7" fmla="*/ 533400 w 2648479"/>
              <a:gd name="connsiteY7" fmla="*/ 1047750 h 6858000"/>
              <a:gd name="connsiteX8" fmla="*/ 533400 w 2648479"/>
              <a:gd name="connsiteY8" fmla="*/ 5810250 h 6858000"/>
              <a:gd name="connsiteX9" fmla="*/ 676275 w 2648479"/>
              <a:gd name="connsiteY9" fmla="*/ 6257925 h 6858000"/>
              <a:gd name="connsiteX10" fmla="*/ 1190625 w 2648479"/>
              <a:gd name="connsiteY10" fmla="*/ 6362700 h 6858000"/>
              <a:gd name="connsiteX11" fmla="*/ 2238375 w 2648479"/>
              <a:gd name="connsiteY11" fmla="*/ 6362700 h 6858000"/>
              <a:gd name="connsiteX12" fmla="*/ 2571750 w 2648479"/>
              <a:gd name="connsiteY12" fmla="*/ 6534150 h 6858000"/>
              <a:gd name="connsiteX13" fmla="*/ 2647950 w 2648479"/>
              <a:gd name="connsiteY13" fmla="*/ 6737350 h 6858000"/>
              <a:gd name="connsiteX14" fmla="*/ 2613025 w 2648479"/>
              <a:gd name="connsiteY14" fmla="*/ 6857999 h 6858000"/>
              <a:gd name="connsiteX15" fmla="*/ 0 w 2648479"/>
              <a:gd name="connsiteY15" fmla="*/ 6858000 h 6858000"/>
              <a:gd name="connsiteX16" fmla="*/ 0 w 2648479"/>
              <a:gd name="connsiteY16" fmla="*/ 0 h 6858000"/>
              <a:gd name="connsiteX0" fmla="*/ 0 w 2657475"/>
              <a:gd name="connsiteY0" fmla="*/ 0 h 6858000"/>
              <a:gd name="connsiteX1" fmla="*/ 2628900 w 2657475"/>
              <a:gd name="connsiteY1" fmla="*/ 0 h 6858000"/>
              <a:gd name="connsiteX2" fmla="*/ 2638425 w 2657475"/>
              <a:gd name="connsiteY2" fmla="*/ 114300 h 6858000"/>
              <a:gd name="connsiteX3" fmla="*/ 2514600 w 2657475"/>
              <a:gd name="connsiteY3" fmla="*/ 371475 h 6858000"/>
              <a:gd name="connsiteX4" fmla="*/ 2171700 w 2657475"/>
              <a:gd name="connsiteY4" fmla="*/ 476250 h 6858000"/>
              <a:gd name="connsiteX5" fmla="*/ 1114425 w 2657475"/>
              <a:gd name="connsiteY5" fmla="*/ 476250 h 6858000"/>
              <a:gd name="connsiteX6" fmla="*/ 657225 w 2657475"/>
              <a:gd name="connsiteY6" fmla="*/ 590550 h 6858000"/>
              <a:gd name="connsiteX7" fmla="*/ 533400 w 2657475"/>
              <a:gd name="connsiteY7" fmla="*/ 1047750 h 6858000"/>
              <a:gd name="connsiteX8" fmla="*/ 533400 w 2657475"/>
              <a:gd name="connsiteY8" fmla="*/ 5810250 h 6858000"/>
              <a:gd name="connsiteX9" fmla="*/ 676275 w 2657475"/>
              <a:gd name="connsiteY9" fmla="*/ 6257925 h 6858000"/>
              <a:gd name="connsiteX10" fmla="*/ 1190625 w 2657475"/>
              <a:gd name="connsiteY10" fmla="*/ 6362700 h 6858000"/>
              <a:gd name="connsiteX11" fmla="*/ 2238375 w 2657475"/>
              <a:gd name="connsiteY11" fmla="*/ 6362700 h 6858000"/>
              <a:gd name="connsiteX12" fmla="*/ 2571750 w 2657475"/>
              <a:gd name="connsiteY12" fmla="*/ 6534150 h 6858000"/>
              <a:gd name="connsiteX13" fmla="*/ 2647950 w 2657475"/>
              <a:gd name="connsiteY13" fmla="*/ 6737350 h 6858000"/>
              <a:gd name="connsiteX14" fmla="*/ 2628900 w 2657475"/>
              <a:gd name="connsiteY14" fmla="*/ 6857999 h 6858000"/>
              <a:gd name="connsiteX15" fmla="*/ 0 w 2657475"/>
              <a:gd name="connsiteY15" fmla="*/ 6858000 h 6858000"/>
              <a:gd name="connsiteX16" fmla="*/ 0 w 2657475"/>
              <a:gd name="connsiteY16" fmla="*/ 0 h 6858000"/>
              <a:gd name="connsiteX0" fmla="*/ 0 w 2654829"/>
              <a:gd name="connsiteY0" fmla="*/ 0 h 6858000"/>
              <a:gd name="connsiteX1" fmla="*/ 2628900 w 2654829"/>
              <a:gd name="connsiteY1" fmla="*/ 0 h 6858000"/>
              <a:gd name="connsiteX2" fmla="*/ 2638425 w 2654829"/>
              <a:gd name="connsiteY2" fmla="*/ 114300 h 6858000"/>
              <a:gd name="connsiteX3" fmla="*/ 2514600 w 2654829"/>
              <a:gd name="connsiteY3" fmla="*/ 371475 h 6858000"/>
              <a:gd name="connsiteX4" fmla="*/ 2171700 w 2654829"/>
              <a:gd name="connsiteY4" fmla="*/ 476250 h 6858000"/>
              <a:gd name="connsiteX5" fmla="*/ 1114425 w 2654829"/>
              <a:gd name="connsiteY5" fmla="*/ 476250 h 6858000"/>
              <a:gd name="connsiteX6" fmla="*/ 657225 w 2654829"/>
              <a:gd name="connsiteY6" fmla="*/ 590550 h 6858000"/>
              <a:gd name="connsiteX7" fmla="*/ 533400 w 2654829"/>
              <a:gd name="connsiteY7" fmla="*/ 1047750 h 6858000"/>
              <a:gd name="connsiteX8" fmla="*/ 533400 w 2654829"/>
              <a:gd name="connsiteY8" fmla="*/ 5810250 h 6858000"/>
              <a:gd name="connsiteX9" fmla="*/ 676275 w 2654829"/>
              <a:gd name="connsiteY9" fmla="*/ 6257925 h 6858000"/>
              <a:gd name="connsiteX10" fmla="*/ 1190625 w 2654829"/>
              <a:gd name="connsiteY10" fmla="*/ 6362700 h 6858000"/>
              <a:gd name="connsiteX11" fmla="*/ 2238375 w 2654829"/>
              <a:gd name="connsiteY11" fmla="*/ 6362700 h 6858000"/>
              <a:gd name="connsiteX12" fmla="*/ 2571750 w 2654829"/>
              <a:gd name="connsiteY12" fmla="*/ 6534150 h 6858000"/>
              <a:gd name="connsiteX13" fmla="*/ 2647950 w 2654829"/>
              <a:gd name="connsiteY13" fmla="*/ 6737350 h 6858000"/>
              <a:gd name="connsiteX14" fmla="*/ 2613025 w 2654829"/>
              <a:gd name="connsiteY14" fmla="*/ 6857999 h 6858000"/>
              <a:gd name="connsiteX15" fmla="*/ 0 w 2654829"/>
              <a:gd name="connsiteY15" fmla="*/ 6858000 h 6858000"/>
              <a:gd name="connsiteX16" fmla="*/ 0 w 2654829"/>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0596"/>
              <a:gd name="connsiteY0" fmla="*/ 0 h 6858000"/>
              <a:gd name="connsiteX1" fmla="*/ 2628900 w 2650596"/>
              <a:gd name="connsiteY1" fmla="*/ 0 h 6858000"/>
              <a:gd name="connsiteX2" fmla="*/ 2638425 w 2650596"/>
              <a:gd name="connsiteY2" fmla="*/ 114300 h 6858000"/>
              <a:gd name="connsiteX3" fmla="*/ 2514600 w 2650596"/>
              <a:gd name="connsiteY3" fmla="*/ 371475 h 6858000"/>
              <a:gd name="connsiteX4" fmla="*/ 2171700 w 2650596"/>
              <a:gd name="connsiteY4" fmla="*/ 476250 h 6858000"/>
              <a:gd name="connsiteX5" fmla="*/ 1114425 w 2650596"/>
              <a:gd name="connsiteY5" fmla="*/ 476250 h 6858000"/>
              <a:gd name="connsiteX6" fmla="*/ 657225 w 2650596"/>
              <a:gd name="connsiteY6" fmla="*/ 590550 h 6858000"/>
              <a:gd name="connsiteX7" fmla="*/ 533400 w 2650596"/>
              <a:gd name="connsiteY7" fmla="*/ 1047750 h 6858000"/>
              <a:gd name="connsiteX8" fmla="*/ 533400 w 2650596"/>
              <a:gd name="connsiteY8" fmla="*/ 5810250 h 6858000"/>
              <a:gd name="connsiteX9" fmla="*/ 676275 w 2650596"/>
              <a:gd name="connsiteY9" fmla="*/ 6257925 h 6858000"/>
              <a:gd name="connsiteX10" fmla="*/ 1190625 w 2650596"/>
              <a:gd name="connsiteY10" fmla="*/ 6362700 h 6858000"/>
              <a:gd name="connsiteX11" fmla="*/ 2238375 w 2650596"/>
              <a:gd name="connsiteY11" fmla="*/ 6362700 h 6858000"/>
              <a:gd name="connsiteX12" fmla="*/ 2571750 w 2650596"/>
              <a:gd name="connsiteY12" fmla="*/ 6534150 h 6858000"/>
              <a:gd name="connsiteX13" fmla="*/ 2647950 w 2650596"/>
              <a:gd name="connsiteY13" fmla="*/ 6737350 h 6858000"/>
              <a:gd name="connsiteX14" fmla="*/ 2625725 w 2650596"/>
              <a:gd name="connsiteY14" fmla="*/ 6857999 h 6858000"/>
              <a:gd name="connsiteX15" fmla="*/ 0 w 2650596"/>
              <a:gd name="connsiteY15" fmla="*/ 6858000 h 6858000"/>
              <a:gd name="connsiteX16" fmla="*/ 0 w 2650596"/>
              <a:gd name="connsiteY16" fmla="*/ 0 h 6858000"/>
              <a:gd name="connsiteX0" fmla="*/ 0 w 2650596"/>
              <a:gd name="connsiteY0" fmla="*/ 0 h 6858000"/>
              <a:gd name="connsiteX1" fmla="*/ 2628900 w 2650596"/>
              <a:gd name="connsiteY1" fmla="*/ 0 h 6858000"/>
              <a:gd name="connsiteX2" fmla="*/ 2638425 w 2650596"/>
              <a:gd name="connsiteY2" fmla="*/ 114300 h 6858000"/>
              <a:gd name="connsiteX3" fmla="*/ 2514600 w 2650596"/>
              <a:gd name="connsiteY3" fmla="*/ 371475 h 6858000"/>
              <a:gd name="connsiteX4" fmla="*/ 2171700 w 2650596"/>
              <a:gd name="connsiteY4" fmla="*/ 476250 h 6858000"/>
              <a:gd name="connsiteX5" fmla="*/ 1114425 w 2650596"/>
              <a:gd name="connsiteY5" fmla="*/ 476250 h 6858000"/>
              <a:gd name="connsiteX6" fmla="*/ 657225 w 2650596"/>
              <a:gd name="connsiteY6" fmla="*/ 590550 h 6858000"/>
              <a:gd name="connsiteX7" fmla="*/ 533400 w 2650596"/>
              <a:gd name="connsiteY7" fmla="*/ 1047750 h 6858000"/>
              <a:gd name="connsiteX8" fmla="*/ 533400 w 2650596"/>
              <a:gd name="connsiteY8" fmla="*/ 5810250 h 6858000"/>
              <a:gd name="connsiteX9" fmla="*/ 676275 w 2650596"/>
              <a:gd name="connsiteY9" fmla="*/ 6257925 h 6858000"/>
              <a:gd name="connsiteX10" fmla="*/ 1190625 w 2650596"/>
              <a:gd name="connsiteY10" fmla="*/ 6362700 h 6858000"/>
              <a:gd name="connsiteX11" fmla="*/ 2238375 w 2650596"/>
              <a:gd name="connsiteY11" fmla="*/ 6362700 h 6858000"/>
              <a:gd name="connsiteX12" fmla="*/ 2571750 w 2650596"/>
              <a:gd name="connsiteY12" fmla="*/ 6534150 h 6858000"/>
              <a:gd name="connsiteX13" fmla="*/ 2647950 w 2650596"/>
              <a:gd name="connsiteY13" fmla="*/ 6737350 h 6858000"/>
              <a:gd name="connsiteX14" fmla="*/ 2625725 w 2650596"/>
              <a:gd name="connsiteY14" fmla="*/ 6857999 h 6858000"/>
              <a:gd name="connsiteX15" fmla="*/ 0 w 2650596"/>
              <a:gd name="connsiteY15" fmla="*/ 6858000 h 6858000"/>
              <a:gd name="connsiteX16" fmla="*/ 0 w 2650596"/>
              <a:gd name="connsiteY16" fmla="*/ 0 h 6858000"/>
              <a:gd name="connsiteX0" fmla="*/ 0 w 3054350"/>
              <a:gd name="connsiteY0" fmla="*/ 0 h 6858000"/>
              <a:gd name="connsiteX1" fmla="*/ 2628900 w 3054350"/>
              <a:gd name="connsiteY1" fmla="*/ 0 h 6858000"/>
              <a:gd name="connsiteX2" fmla="*/ 2638425 w 3054350"/>
              <a:gd name="connsiteY2" fmla="*/ 114300 h 6858000"/>
              <a:gd name="connsiteX3" fmla="*/ 2514600 w 3054350"/>
              <a:gd name="connsiteY3" fmla="*/ 371475 h 6858000"/>
              <a:gd name="connsiteX4" fmla="*/ 2171700 w 3054350"/>
              <a:gd name="connsiteY4" fmla="*/ 476250 h 6858000"/>
              <a:gd name="connsiteX5" fmla="*/ 1114425 w 3054350"/>
              <a:gd name="connsiteY5" fmla="*/ 476250 h 6858000"/>
              <a:gd name="connsiteX6" fmla="*/ 657225 w 3054350"/>
              <a:gd name="connsiteY6" fmla="*/ 590550 h 6858000"/>
              <a:gd name="connsiteX7" fmla="*/ 533400 w 3054350"/>
              <a:gd name="connsiteY7" fmla="*/ 1047750 h 6858000"/>
              <a:gd name="connsiteX8" fmla="*/ 533400 w 3054350"/>
              <a:gd name="connsiteY8" fmla="*/ 5810250 h 6858000"/>
              <a:gd name="connsiteX9" fmla="*/ 676275 w 3054350"/>
              <a:gd name="connsiteY9" fmla="*/ 6257925 h 6858000"/>
              <a:gd name="connsiteX10" fmla="*/ 1190625 w 3054350"/>
              <a:gd name="connsiteY10" fmla="*/ 6362700 h 6858000"/>
              <a:gd name="connsiteX11" fmla="*/ 2238375 w 3054350"/>
              <a:gd name="connsiteY11" fmla="*/ 6362700 h 6858000"/>
              <a:gd name="connsiteX12" fmla="*/ 2571750 w 3054350"/>
              <a:gd name="connsiteY12" fmla="*/ 6534150 h 6858000"/>
              <a:gd name="connsiteX13" fmla="*/ 2625725 w 3054350"/>
              <a:gd name="connsiteY13" fmla="*/ 6857999 h 6858000"/>
              <a:gd name="connsiteX14" fmla="*/ 0 w 3054350"/>
              <a:gd name="connsiteY14" fmla="*/ 6858000 h 6858000"/>
              <a:gd name="connsiteX15" fmla="*/ 0 w 3054350"/>
              <a:gd name="connsiteY15" fmla="*/ 0 h 6858000"/>
              <a:gd name="connsiteX0" fmla="*/ 0 w 2651125"/>
              <a:gd name="connsiteY0" fmla="*/ 0 h 6858000"/>
              <a:gd name="connsiteX1" fmla="*/ 2628900 w 2651125"/>
              <a:gd name="connsiteY1" fmla="*/ 0 h 6858000"/>
              <a:gd name="connsiteX2" fmla="*/ 2638425 w 2651125"/>
              <a:gd name="connsiteY2" fmla="*/ 114300 h 6858000"/>
              <a:gd name="connsiteX3" fmla="*/ 2514600 w 2651125"/>
              <a:gd name="connsiteY3" fmla="*/ 371475 h 6858000"/>
              <a:gd name="connsiteX4" fmla="*/ 2171700 w 2651125"/>
              <a:gd name="connsiteY4" fmla="*/ 476250 h 6858000"/>
              <a:gd name="connsiteX5" fmla="*/ 1114425 w 2651125"/>
              <a:gd name="connsiteY5" fmla="*/ 476250 h 6858000"/>
              <a:gd name="connsiteX6" fmla="*/ 657225 w 2651125"/>
              <a:gd name="connsiteY6" fmla="*/ 590550 h 6858000"/>
              <a:gd name="connsiteX7" fmla="*/ 533400 w 2651125"/>
              <a:gd name="connsiteY7" fmla="*/ 1047750 h 6858000"/>
              <a:gd name="connsiteX8" fmla="*/ 533400 w 2651125"/>
              <a:gd name="connsiteY8" fmla="*/ 5810250 h 6858000"/>
              <a:gd name="connsiteX9" fmla="*/ 676275 w 2651125"/>
              <a:gd name="connsiteY9" fmla="*/ 6257925 h 6858000"/>
              <a:gd name="connsiteX10" fmla="*/ 1190625 w 2651125"/>
              <a:gd name="connsiteY10" fmla="*/ 6362700 h 6858000"/>
              <a:gd name="connsiteX11" fmla="*/ 2238375 w 2651125"/>
              <a:gd name="connsiteY11" fmla="*/ 6362700 h 6858000"/>
              <a:gd name="connsiteX12" fmla="*/ 2571750 w 2651125"/>
              <a:gd name="connsiteY12" fmla="*/ 6534150 h 6858000"/>
              <a:gd name="connsiteX13" fmla="*/ 2625725 w 2651125"/>
              <a:gd name="connsiteY13" fmla="*/ 6857999 h 6858000"/>
              <a:gd name="connsiteX14" fmla="*/ 0 w 2651125"/>
              <a:gd name="connsiteY14" fmla="*/ 6858000 h 6858000"/>
              <a:gd name="connsiteX15" fmla="*/ 0 w 26511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514600 w 2663825"/>
              <a:gd name="connsiteY2" fmla="*/ 371475 h 6858000"/>
              <a:gd name="connsiteX3" fmla="*/ 2171700 w 2663825"/>
              <a:gd name="connsiteY3" fmla="*/ 476250 h 6858000"/>
              <a:gd name="connsiteX4" fmla="*/ 1114425 w 2663825"/>
              <a:gd name="connsiteY4" fmla="*/ 476250 h 6858000"/>
              <a:gd name="connsiteX5" fmla="*/ 663575 w 2663825"/>
              <a:gd name="connsiteY5" fmla="*/ 606425 h 6858000"/>
              <a:gd name="connsiteX6" fmla="*/ 542925 w 2663825"/>
              <a:gd name="connsiteY6" fmla="*/ 1047750 h 6858000"/>
              <a:gd name="connsiteX7" fmla="*/ 542925 w 2663825"/>
              <a:gd name="connsiteY7" fmla="*/ 5797550 h 6858000"/>
              <a:gd name="connsiteX8" fmla="*/ 685800 w 2663825"/>
              <a:gd name="connsiteY8" fmla="*/ 6254750 h 6858000"/>
              <a:gd name="connsiteX9" fmla="*/ 1190625 w 2663825"/>
              <a:gd name="connsiteY9" fmla="*/ 6362700 h 6858000"/>
              <a:gd name="connsiteX10" fmla="*/ 2238375 w 2663825"/>
              <a:gd name="connsiteY10" fmla="*/ 6362700 h 6858000"/>
              <a:gd name="connsiteX11" fmla="*/ 2571750 w 2663825"/>
              <a:gd name="connsiteY11" fmla="*/ 6534150 h 6858000"/>
              <a:gd name="connsiteX12" fmla="*/ 2625725 w 2663825"/>
              <a:gd name="connsiteY12" fmla="*/ 6857999 h 6858000"/>
              <a:gd name="connsiteX13" fmla="*/ 0 w 2663825"/>
              <a:gd name="connsiteY13" fmla="*/ 6858000 h 6858000"/>
              <a:gd name="connsiteX14" fmla="*/ 0 w 2663825"/>
              <a:gd name="connsiteY14" fmla="*/ 0 h 6858000"/>
              <a:gd name="connsiteX0" fmla="*/ 0 w 2667000"/>
              <a:gd name="connsiteY0" fmla="*/ 0 h 6858000"/>
              <a:gd name="connsiteX1" fmla="*/ 2628900 w 2667000"/>
              <a:gd name="connsiteY1" fmla="*/ 0 h 6858000"/>
              <a:gd name="connsiteX2" fmla="*/ 2514600 w 2667000"/>
              <a:gd name="connsiteY2" fmla="*/ 371475 h 6858000"/>
              <a:gd name="connsiteX3" fmla="*/ 2171700 w 2667000"/>
              <a:gd name="connsiteY3" fmla="*/ 476250 h 6858000"/>
              <a:gd name="connsiteX4" fmla="*/ 1114425 w 2667000"/>
              <a:gd name="connsiteY4" fmla="*/ 476250 h 6858000"/>
              <a:gd name="connsiteX5" fmla="*/ 663575 w 2667000"/>
              <a:gd name="connsiteY5" fmla="*/ 606425 h 6858000"/>
              <a:gd name="connsiteX6" fmla="*/ 542925 w 2667000"/>
              <a:gd name="connsiteY6" fmla="*/ 1047750 h 6858000"/>
              <a:gd name="connsiteX7" fmla="*/ 542925 w 2667000"/>
              <a:gd name="connsiteY7" fmla="*/ 5797550 h 6858000"/>
              <a:gd name="connsiteX8" fmla="*/ 685800 w 2667000"/>
              <a:gd name="connsiteY8" fmla="*/ 6254750 h 6858000"/>
              <a:gd name="connsiteX9" fmla="*/ 1190625 w 2667000"/>
              <a:gd name="connsiteY9" fmla="*/ 6362700 h 6858000"/>
              <a:gd name="connsiteX10" fmla="*/ 2238375 w 2667000"/>
              <a:gd name="connsiteY10" fmla="*/ 6362700 h 6858000"/>
              <a:gd name="connsiteX11" fmla="*/ 2571750 w 2667000"/>
              <a:gd name="connsiteY11" fmla="*/ 6534150 h 6858000"/>
              <a:gd name="connsiteX12" fmla="*/ 2625725 w 2667000"/>
              <a:gd name="connsiteY12" fmla="*/ 6857999 h 6858000"/>
              <a:gd name="connsiteX13" fmla="*/ 0 w 2667000"/>
              <a:gd name="connsiteY13" fmla="*/ 6858000 h 6858000"/>
              <a:gd name="connsiteX14" fmla="*/ 0 w 2667000"/>
              <a:gd name="connsiteY14" fmla="*/ 0 h 6858000"/>
              <a:gd name="connsiteX0" fmla="*/ 0 w 2667000"/>
              <a:gd name="connsiteY0" fmla="*/ 0 h 6858000"/>
              <a:gd name="connsiteX1" fmla="*/ 2628900 w 2667000"/>
              <a:gd name="connsiteY1" fmla="*/ 0 h 6858000"/>
              <a:gd name="connsiteX2" fmla="*/ 2514600 w 2667000"/>
              <a:gd name="connsiteY2" fmla="*/ 371475 h 6858000"/>
              <a:gd name="connsiteX3" fmla="*/ 2171700 w 2667000"/>
              <a:gd name="connsiteY3" fmla="*/ 476250 h 6858000"/>
              <a:gd name="connsiteX4" fmla="*/ 1114425 w 2667000"/>
              <a:gd name="connsiteY4" fmla="*/ 476250 h 6858000"/>
              <a:gd name="connsiteX5" fmla="*/ 663575 w 2667000"/>
              <a:gd name="connsiteY5" fmla="*/ 606425 h 6858000"/>
              <a:gd name="connsiteX6" fmla="*/ 542925 w 2667000"/>
              <a:gd name="connsiteY6" fmla="*/ 1047750 h 6858000"/>
              <a:gd name="connsiteX7" fmla="*/ 542925 w 2667000"/>
              <a:gd name="connsiteY7" fmla="*/ 5797550 h 6858000"/>
              <a:gd name="connsiteX8" fmla="*/ 685800 w 2667000"/>
              <a:gd name="connsiteY8" fmla="*/ 6254750 h 6858000"/>
              <a:gd name="connsiteX9" fmla="*/ 1190625 w 2667000"/>
              <a:gd name="connsiteY9" fmla="*/ 6362700 h 6858000"/>
              <a:gd name="connsiteX10" fmla="*/ 2238375 w 2667000"/>
              <a:gd name="connsiteY10" fmla="*/ 6362700 h 6858000"/>
              <a:gd name="connsiteX11" fmla="*/ 2571750 w 2667000"/>
              <a:gd name="connsiteY11" fmla="*/ 6534150 h 6858000"/>
              <a:gd name="connsiteX12" fmla="*/ 2625725 w 2667000"/>
              <a:gd name="connsiteY12" fmla="*/ 6857999 h 6858000"/>
              <a:gd name="connsiteX13" fmla="*/ 0 w 2667000"/>
              <a:gd name="connsiteY13" fmla="*/ 6858000 h 6858000"/>
              <a:gd name="connsiteX14" fmla="*/ 0 w 2667000"/>
              <a:gd name="connsiteY14" fmla="*/ 0 h 6858000"/>
              <a:gd name="connsiteX0" fmla="*/ 0 w 2667000"/>
              <a:gd name="connsiteY0" fmla="*/ 0 h 6858000"/>
              <a:gd name="connsiteX1" fmla="*/ 2628900 w 2667000"/>
              <a:gd name="connsiteY1" fmla="*/ 0 h 6858000"/>
              <a:gd name="connsiteX2" fmla="*/ 2514600 w 2667000"/>
              <a:gd name="connsiteY2" fmla="*/ 371475 h 6858000"/>
              <a:gd name="connsiteX3" fmla="*/ 2171700 w 2667000"/>
              <a:gd name="connsiteY3" fmla="*/ 476250 h 6858000"/>
              <a:gd name="connsiteX4" fmla="*/ 1114425 w 2667000"/>
              <a:gd name="connsiteY4" fmla="*/ 476250 h 6858000"/>
              <a:gd name="connsiteX5" fmla="*/ 663575 w 2667000"/>
              <a:gd name="connsiteY5" fmla="*/ 606425 h 6858000"/>
              <a:gd name="connsiteX6" fmla="*/ 542925 w 2667000"/>
              <a:gd name="connsiteY6" fmla="*/ 1047750 h 6858000"/>
              <a:gd name="connsiteX7" fmla="*/ 542925 w 2667000"/>
              <a:gd name="connsiteY7" fmla="*/ 5797550 h 6858000"/>
              <a:gd name="connsiteX8" fmla="*/ 685800 w 2667000"/>
              <a:gd name="connsiteY8" fmla="*/ 6254750 h 6858000"/>
              <a:gd name="connsiteX9" fmla="*/ 1190625 w 2667000"/>
              <a:gd name="connsiteY9" fmla="*/ 6362700 h 6858000"/>
              <a:gd name="connsiteX10" fmla="*/ 2238375 w 2667000"/>
              <a:gd name="connsiteY10" fmla="*/ 6362700 h 6858000"/>
              <a:gd name="connsiteX11" fmla="*/ 2571750 w 2667000"/>
              <a:gd name="connsiteY11" fmla="*/ 6534150 h 6858000"/>
              <a:gd name="connsiteX12" fmla="*/ 2625725 w 2667000"/>
              <a:gd name="connsiteY12" fmla="*/ 6857999 h 6858000"/>
              <a:gd name="connsiteX13" fmla="*/ 0 w 2667000"/>
              <a:gd name="connsiteY13" fmla="*/ 6858000 h 6858000"/>
              <a:gd name="connsiteX14" fmla="*/ 0 w 2667000"/>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67000" h="6858000">
                <a:moveTo>
                  <a:pt x="0" y="0"/>
                </a:moveTo>
                <a:lnTo>
                  <a:pt x="2628900" y="0"/>
                </a:lnTo>
                <a:cubicBezTo>
                  <a:pt x="2667000" y="127000"/>
                  <a:pt x="2616200" y="263525"/>
                  <a:pt x="2514600" y="371475"/>
                </a:cubicBezTo>
                <a:cubicBezTo>
                  <a:pt x="2422525" y="457200"/>
                  <a:pt x="2308225" y="479425"/>
                  <a:pt x="2171700" y="476250"/>
                </a:cubicBezTo>
                <a:lnTo>
                  <a:pt x="1114425" y="476250"/>
                </a:lnTo>
                <a:cubicBezTo>
                  <a:pt x="884238" y="479425"/>
                  <a:pt x="758825" y="492125"/>
                  <a:pt x="663575" y="606425"/>
                </a:cubicBezTo>
                <a:cubicBezTo>
                  <a:pt x="565150" y="736600"/>
                  <a:pt x="549275" y="873125"/>
                  <a:pt x="542925" y="1047750"/>
                </a:cubicBezTo>
                <a:lnTo>
                  <a:pt x="542925" y="5797550"/>
                </a:lnTo>
                <a:cubicBezTo>
                  <a:pt x="544513" y="5970588"/>
                  <a:pt x="577850" y="6160558"/>
                  <a:pt x="685800" y="6254750"/>
                </a:cubicBezTo>
                <a:cubicBezTo>
                  <a:pt x="793750" y="6348942"/>
                  <a:pt x="993775" y="6359525"/>
                  <a:pt x="1190625" y="6362700"/>
                </a:cubicBezTo>
                <a:lnTo>
                  <a:pt x="2238375" y="6362700"/>
                </a:lnTo>
                <a:cubicBezTo>
                  <a:pt x="2401887" y="6359525"/>
                  <a:pt x="2519892" y="6454775"/>
                  <a:pt x="2571750" y="6534150"/>
                </a:cubicBezTo>
                <a:cubicBezTo>
                  <a:pt x="2636308" y="6616700"/>
                  <a:pt x="2663825" y="6781799"/>
                  <a:pt x="2625725" y="6857999"/>
                </a:cubicBezTo>
                <a:lnTo>
                  <a:pt x="0" y="6858000"/>
                </a:lnTo>
                <a:lnTo>
                  <a:pt x="0" y="0"/>
                </a:lnTo>
                <a:close/>
              </a:path>
            </a:pathLst>
          </a:custGeom>
          <a:gradFill>
            <a:gsLst>
              <a:gs pos="0">
                <a:srgbClr val="F9B4D3"/>
              </a:gs>
              <a:gs pos="50000">
                <a:srgbClr val="F378B3"/>
              </a:gs>
              <a:gs pos="50000">
                <a:srgbClr val="EF3C9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sp>
        <p:nvSpPr>
          <p:cNvPr id="6" name="Freeform 5"/>
          <p:cNvSpPr/>
          <p:nvPr/>
        </p:nvSpPr>
        <p:spPr>
          <a:xfrm flipH="1">
            <a:off x="6502400" y="0"/>
            <a:ext cx="2667000" cy="6858000"/>
          </a:xfrm>
          <a:custGeom>
            <a:avLst/>
            <a:gdLst>
              <a:gd name="connsiteX0" fmla="*/ 0 w 2543175"/>
              <a:gd name="connsiteY0" fmla="*/ 0 h 6848475"/>
              <a:gd name="connsiteX1" fmla="*/ 2533650 w 2543175"/>
              <a:gd name="connsiteY1" fmla="*/ 0 h 6848475"/>
              <a:gd name="connsiteX2" fmla="*/ 2543175 w 2543175"/>
              <a:gd name="connsiteY2" fmla="*/ 114300 h 6848475"/>
              <a:gd name="connsiteX3" fmla="*/ 2419350 w 2543175"/>
              <a:gd name="connsiteY3" fmla="*/ 371475 h 6848475"/>
              <a:gd name="connsiteX4" fmla="*/ 2076450 w 2543175"/>
              <a:gd name="connsiteY4" fmla="*/ 476250 h 6848475"/>
              <a:gd name="connsiteX5" fmla="*/ 1019175 w 2543175"/>
              <a:gd name="connsiteY5" fmla="*/ 476250 h 6848475"/>
              <a:gd name="connsiteX6" fmla="*/ 561975 w 2543175"/>
              <a:gd name="connsiteY6" fmla="*/ 590550 h 6848475"/>
              <a:gd name="connsiteX7" fmla="*/ 438150 w 2543175"/>
              <a:gd name="connsiteY7" fmla="*/ 1047750 h 6848475"/>
              <a:gd name="connsiteX8" fmla="*/ 438150 w 2543175"/>
              <a:gd name="connsiteY8" fmla="*/ 5810250 h 6848475"/>
              <a:gd name="connsiteX9" fmla="*/ 581025 w 2543175"/>
              <a:gd name="connsiteY9" fmla="*/ 6257925 h 6848475"/>
              <a:gd name="connsiteX10" fmla="*/ 1095375 w 2543175"/>
              <a:gd name="connsiteY10" fmla="*/ 6362700 h 6848475"/>
              <a:gd name="connsiteX11" fmla="*/ 2143125 w 2543175"/>
              <a:gd name="connsiteY11" fmla="*/ 6362700 h 6848475"/>
              <a:gd name="connsiteX12" fmla="*/ 2476500 w 2543175"/>
              <a:gd name="connsiteY12" fmla="*/ 6534150 h 6848475"/>
              <a:gd name="connsiteX13" fmla="*/ 2543175 w 2543175"/>
              <a:gd name="connsiteY13" fmla="*/ 6781800 h 6848475"/>
              <a:gd name="connsiteX14" fmla="*/ 2514600 w 2543175"/>
              <a:gd name="connsiteY14" fmla="*/ 6848475 h 6848475"/>
              <a:gd name="connsiteX15" fmla="*/ 0 w 2543175"/>
              <a:gd name="connsiteY15" fmla="*/ 6848475 h 6848475"/>
              <a:gd name="connsiteX16" fmla="*/ 0 w 2543175"/>
              <a:gd name="connsiteY16" fmla="*/ 0 h 6848475"/>
              <a:gd name="connsiteX0" fmla="*/ 0 w 2638425"/>
              <a:gd name="connsiteY0" fmla="*/ 0 h 6848475"/>
              <a:gd name="connsiteX1" fmla="*/ 2628900 w 2638425"/>
              <a:gd name="connsiteY1" fmla="*/ 0 h 6848475"/>
              <a:gd name="connsiteX2" fmla="*/ 2638425 w 2638425"/>
              <a:gd name="connsiteY2" fmla="*/ 114300 h 6848475"/>
              <a:gd name="connsiteX3" fmla="*/ 2514600 w 2638425"/>
              <a:gd name="connsiteY3" fmla="*/ 371475 h 6848475"/>
              <a:gd name="connsiteX4" fmla="*/ 2171700 w 2638425"/>
              <a:gd name="connsiteY4" fmla="*/ 476250 h 6848475"/>
              <a:gd name="connsiteX5" fmla="*/ 1114425 w 2638425"/>
              <a:gd name="connsiteY5" fmla="*/ 476250 h 6848475"/>
              <a:gd name="connsiteX6" fmla="*/ 657225 w 2638425"/>
              <a:gd name="connsiteY6" fmla="*/ 590550 h 6848475"/>
              <a:gd name="connsiteX7" fmla="*/ 533400 w 2638425"/>
              <a:gd name="connsiteY7" fmla="*/ 1047750 h 6848475"/>
              <a:gd name="connsiteX8" fmla="*/ 533400 w 2638425"/>
              <a:gd name="connsiteY8" fmla="*/ 5810250 h 6848475"/>
              <a:gd name="connsiteX9" fmla="*/ 676275 w 2638425"/>
              <a:gd name="connsiteY9" fmla="*/ 6257925 h 6848475"/>
              <a:gd name="connsiteX10" fmla="*/ 1190625 w 2638425"/>
              <a:gd name="connsiteY10" fmla="*/ 6362700 h 6848475"/>
              <a:gd name="connsiteX11" fmla="*/ 2238375 w 2638425"/>
              <a:gd name="connsiteY11" fmla="*/ 6362700 h 6848475"/>
              <a:gd name="connsiteX12" fmla="*/ 2571750 w 2638425"/>
              <a:gd name="connsiteY12" fmla="*/ 6534150 h 6848475"/>
              <a:gd name="connsiteX13" fmla="*/ 2638425 w 2638425"/>
              <a:gd name="connsiteY13" fmla="*/ 6781800 h 6848475"/>
              <a:gd name="connsiteX14" fmla="*/ 2609850 w 2638425"/>
              <a:gd name="connsiteY14" fmla="*/ 6848475 h 6848475"/>
              <a:gd name="connsiteX15" fmla="*/ 95250 w 2638425"/>
              <a:gd name="connsiteY15" fmla="*/ 6848475 h 6848475"/>
              <a:gd name="connsiteX16" fmla="*/ 0 w 2638425"/>
              <a:gd name="connsiteY16" fmla="*/ 0 h 6848475"/>
              <a:gd name="connsiteX0" fmla="*/ 0 w 2638425"/>
              <a:gd name="connsiteY0" fmla="*/ 0 h 6858000"/>
              <a:gd name="connsiteX1" fmla="*/ 2628900 w 2638425"/>
              <a:gd name="connsiteY1" fmla="*/ 0 h 6858000"/>
              <a:gd name="connsiteX2" fmla="*/ 2638425 w 2638425"/>
              <a:gd name="connsiteY2" fmla="*/ 114300 h 6858000"/>
              <a:gd name="connsiteX3" fmla="*/ 2514600 w 2638425"/>
              <a:gd name="connsiteY3" fmla="*/ 371475 h 6858000"/>
              <a:gd name="connsiteX4" fmla="*/ 2171700 w 2638425"/>
              <a:gd name="connsiteY4" fmla="*/ 476250 h 6858000"/>
              <a:gd name="connsiteX5" fmla="*/ 1114425 w 2638425"/>
              <a:gd name="connsiteY5" fmla="*/ 476250 h 6858000"/>
              <a:gd name="connsiteX6" fmla="*/ 657225 w 2638425"/>
              <a:gd name="connsiteY6" fmla="*/ 590550 h 6858000"/>
              <a:gd name="connsiteX7" fmla="*/ 533400 w 2638425"/>
              <a:gd name="connsiteY7" fmla="*/ 1047750 h 6858000"/>
              <a:gd name="connsiteX8" fmla="*/ 533400 w 2638425"/>
              <a:gd name="connsiteY8" fmla="*/ 5810250 h 6858000"/>
              <a:gd name="connsiteX9" fmla="*/ 676275 w 2638425"/>
              <a:gd name="connsiteY9" fmla="*/ 6257925 h 6858000"/>
              <a:gd name="connsiteX10" fmla="*/ 1190625 w 2638425"/>
              <a:gd name="connsiteY10" fmla="*/ 6362700 h 6858000"/>
              <a:gd name="connsiteX11" fmla="*/ 2238375 w 2638425"/>
              <a:gd name="connsiteY11" fmla="*/ 6362700 h 6858000"/>
              <a:gd name="connsiteX12" fmla="*/ 2571750 w 2638425"/>
              <a:gd name="connsiteY12" fmla="*/ 6534150 h 6858000"/>
              <a:gd name="connsiteX13" fmla="*/ 2638425 w 2638425"/>
              <a:gd name="connsiteY13" fmla="*/ 6781800 h 6858000"/>
              <a:gd name="connsiteX14" fmla="*/ 2609850 w 2638425"/>
              <a:gd name="connsiteY14" fmla="*/ 6848475 h 6858000"/>
              <a:gd name="connsiteX15" fmla="*/ 0 w 2638425"/>
              <a:gd name="connsiteY15" fmla="*/ 6858000 h 6858000"/>
              <a:gd name="connsiteX16" fmla="*/ 0 w 2638425"/>
              <a:gd name="connsiteY16" fmla="*/ 0 h 6858000"/>
              <a:gd name="connsiteX0" fmla="*/ 0 w 2638425"/>
              <a:gd name="connsiteY0" fmla="*/ 0 h 6858000"/>
              <a:gd name="connsiteX1" fmla="*/ 2628900 w 2638425"/>
              <a:gd name="connsiteY1" fmla="*/ 0 h 6858000"/>
              <a:gd name="connsiteX2" fmla="*/ 2638425 w 2638425"/>
              <a:gd name="connsiteY2" fmla="*/ 114300 h 6858000"/>
              <a:gd name="connsiteX3" fmla="*/ 2514600 w 2638425"/>
              <a:gd name="connsiteY3" fmla="*/ 371475 h 6858000"/>
              <a:gd name="connsiteX4" fmla="*/ 2171700 w 2638425"/>
              <a:gd name="connsiteY4" fmla="*/ 476250 h 6858000"/>
              <a:gd name="connsiteX5" fmla="*/ 1114425 w 2638425"/>
              <a:gd name="connsiteY5" fmla="*/ 476250 h 6858000"/>
              <a:gd name="connsiteX6" fmla="*/ 657225 w 2638425"/>
              <a:gd name="connsiteY6" fmla="*/ 590550 h 6858000"/>
              <a:gd name="connsiteX7" fmla="*/ 533400 w 2638425"/>
              <a:gd name="connsiteY7" fmla="*/ 1047750 h 6858000"/>
              <a:gd name="connsiteX8" fmla="*/ 533400 w 2638425"/>
              <a:gd name="connsiteY8" fmla="*/ 5810250 h 6858000"/>
              <a:gd name="connsiteX9" fmla="*/ 676275 w 2638425"/>
              <a:gd name="connsiteY9" fmla="*/ 6257925 h 6858000"/>
              <a:gd name="connsiteX10" fmla="*/ 1190625 w 2638425"/>
              <a:gd name="connsiteY10" fmla="*/ 6362700 h 6858000"/>
              <a:gd name="connsiteX11" fmla="*/ 2238375 w 2638425"/>
              <a:gd name="connsiteY11" fmla="*/ 6362700 h 6858000"/>
              <a:gd name="connsiteX12" fmla="*/ 2571750 w 2638425"/>
              <a:gd name="connsiteY12" fmla="*/ 6534150 h 6858000"/>
              <a:gd name="connsiteX13" fmla="*/ 2638425 w 2638425"/>
              <a:gd name="connsiteY13" fmla="*/ 6781800 h 6858000"/>
              <a:gd name="connsiteX14" fmla="*/ 2613025 w 2638425"/>
              <a:gd name="connsiteY14" fmla="*/ 6857999 h 6858000"/>
              <a:gd name="connsiteX15" fmla="*/ 0 w 2638425"/>
              <a:gd name="connsiteY15" fmla="*/ 6858000 h 6858000"/>
              <a:gd name="connsiteX16" fmla="*/ 0 w 2638425"/>
              <a:gd name="connsiteY16" fmla="*/ 0 h 6858000"/>
              <a:gd name="connsiteX0" fmla="*/ 0 w 2644775"/>
              <a:gd name="connsiteY0" fmla="*/ 0 h 6858000"/>
              <a:gd name="connsiteX1" fmla="*/ 2628900 w 2644775"/>
              <a:gd name="connsiteY1" fmla="*/ 0 h 6858000"/>
              <a:gd name="connsiteX2" fmla="*/ 2638425 w 2644775"/>
              <a:gd name="connsiteY2" fmla="*/ 114300 h 6858000"/>
              <a:gd name="connsiteX3" fmla="*/ 2514600 w 2644775"/>
              <a:gd name="connsiteY3" fmla="*/ 371475 h 6858000"/>
              <a:gd name="connsiteX4" fmla="*/ 2171700 w 2644775"/>
              <a:gd name="connsiteY4" fmla="*/ 476250 h 6858000"/>
              <a:gd name="connsiteX5" fmla="*/ 1114425 w 2644775"/>
              <a:gd name="connsiteY5" fmla="*/ 476250 h 6858000"/>
              <a:gd name="connsiteX6" fmla="*/ 657225 w 2644775"/>
              <a:gd name="connsiteY6" fmla="*/ 590550 h 6858000"/>
              <a:gd name="connsiteX7" fmla="*/ 533400 w 2644775"/>
              <a:gd name="connsiteY7" fmla="*/ 1047750 h 6858000"/>
              <a:gd name="connsiteX8" fmla="*/ 533400 w 2644775"/>
              <a:gd name="connsiteY8" fmla="*/ 5810250 h 6858000"/>
              <a:gd name="connsiteX9" fmla="*/ 676275 w 2644775"/>
              <a:gd name="connsiteY9" fmla="*/ 6257925 h 6858000"/>
              <a:gd name="connsiteX10" fmla="*/ 1190625 w 2644775"/>
              <a:gd name="connsiteY10" fmla="*/ 6362700 h 6858000"/>
              <a:gd name="connsiteX11" fmla="*/ 2238375 w 2644775"/>
              <a:gd name="connsiteY11" fmla="*/ 6362700 h 6858000"/>
              <a:gd name="connsiteX12" fmla="*/ 2571750 w 2644775"/>
              <a:gd name="connsiteY12" fmla="*/ 6534150 h 6858000"/>
              <a:gd name="connsiteX13" fmla="*/ 2644775 w 2644775"/>
              <a:gd name="connsiteY13" fmla="*/ 6781800 h 6858000"/>
              <a:gd name="connsiteX14" fmla="*/ 2613025 w 2644775"/>
              <a:gd name="connsiteY14" fmla="*/ 6857999 h 6858000"/>
              <a:gd name="connsiteX15" fmla="*/ 0 w 2644775"/>
              <a:gd name="connsiteY15" fmla="*/ 6858000 h 6858000"/>
              <a:gd name="connsiteX16" fmla="*/ 0 w 2644775"/>
              <a:gd name="connsiteY16" fmla="*/ 0 h 6858000"/>
              <a:gd name="connsiteX0" fmla="*/ 0 w 3053821"/>
              <a:gd name="connsiteY0" fmla="*/ 0 h 6858000"/>
              <a:gd name="connsiteX1" fmla="*/ 2628900 w 3053821"/>
              <a:gd name="connsiteY1" fmla="*/ 0 h 6858000"/>
              <a:gd name="connsiteX2" fmla="*/ 2638425 w 3053821"/>
              <a:gd name="connsiteY2" fmla="*/ 114300 h 6858000"/>
              <a:gd name="connsiteX3" fmla="*/ 2514600 w 3053821"/>
              <a:gd name="connsiteY3" fmla="*/ 371475 h 6858000"/>
              <a:gd name="connsiteX4" fmla="*/ 2171700 w 3053821"/>
              <a:gd name="connsiteY4" fmla="*/ 476250 h 6858000"/>
              <a:gd name="connsiteX5" fmla="*/ 1114425 w 3053821"/>
              <a:gd name="connsiteY5" fmla="*/ 476250 h 6858000"/>
              <a:gd name="connsiteX6" fmla="*/ 657225 w 3053821"/>
              <a:gd name="connsiteY6" fmla="*/ 590550 h 6858000"/>
              <a:gd name="connsiteX7" fmla="*/ 533400 w 3053821"/>
              <a:gd name="connsiteY7" fmla="*/ 1047750 h 6858000"/>
              <a:gd name="connsiteX8" fmla="*/ 533400 w 3053821"/>
              <a:gd name="connsiteY8" fmla="*/ 5810250 h 6858000"/>
              <a:gd name="connsiteX9" fmla="*/ 676275 w 3053821"/>
              <a:gd name="connsiteY9" fmla="*/ 6257925 h 6858000"/>
              <a:gd name="connsiteX10" fmla="*/ 1190625 w 3053821"/>
              <a:gd name="connsiteY10" fmla="*/ 6362700 h 6858000"/>
              <a:gd name="connsiteX11" fmla="*/ 2238375 w 3053821"/>
              <a:gd name="connsiteY11" fmla="*/ 6362700 h 6858000"/>
              <a:gd name="connsiteX12" fmla="*/ 2571750 w 3053821"/>
              <a:gd name="connsiteY12" fmla="*/ 6534150 h 6858000"/>
              <a:gd name="connsiteX13" fmla="*/ 2644775 w 3053821"/>
              <a:gd name="connsiteY13" fmla="*/ 6781800 h 6858000"/>
              <a:gd name="connsiteX14" fmla="*/ 2613025 w 3053821"/>
              <a:gd name="connsiteY14" fmla="*/ 6857999 h 6858000"/>
              <a:gd name="connsiteX15" fmla="*/ 0 w 3053821"/>
              <a:gd name="connsiteY15" fmla="*/ 6858000 h 6858000"/>
              <a:gd name="connsiteX16" fmla="*/ 0 w 3053821"/>
              <a:gd name="connsiteY16" fmla="*/ 0 h 6858000"/>
              <a:gd name="connsiteX0" fmla="*/ 0 w 3053821"/>
              <a:gd name="connsiteY0" fmla="*/ 0 h 6858000"/>
              <a:gd name="connsiteX1" fmla="*/ 2628900 w 3053821"/>
              <a:gd name="connsiteY1" fmla="*/ 0 h 6858000"/>
              <a:gd name="connsiteX2" fmla="*/ 2638425 w 3053821"/>
              <a:gd name="connsiteY2" fmla="*/ 114300 h 6858000"/>
              <a:gd name="connsiteX3" fmla="*/ 2514600 w 3053821"/>
              <a:gd name="connsiteY3" fmla="*/ 371475 h 6858000"/>
              <a:gd name="connsiteX4" fmla="*/ 2171700 w 3053821"/>
              <a:gd name="connsiteY4" fmla="*/ 476250 h 6858000"/>
              <a:gd name="connsiteX5" fmla="*/ 1114425 w 3053821"/>
              <a:gd name="connsiteY5" fmla="*/ 476250 h 6858000"/>
              <a:gd name="connsiteX6" fmla="*/ 657225 w 3053821"/>
              <a:gd name="connsiteY6" fmla="*/ 590550 h 6858000"/>
              <a:gd name="connsiteX7" fmla="*/ 533400 w 3053821"/>
              <a:gd name="connsiteY7" fmla="*/ 1047750 h 6858000"/>
              <a:gd name="connsiteX8" fmla="*/ 533400 w 3053821"/>
              <a:gd name="connsiteY8" fmla="*/ 5810250 h 6858000"/>
              <a:gd name="connsiteX9" fmla="*/ 676275 w 3053821"/>
              <a:gd name="connsiteY9" fmla="*/ 6257925 h 6858000"/>
              <a:gd name="connsiteX10" fmla="*/ 1190625 w 3053821"/>
              <a:gd name="connsiteY10" fmla="*/ 6362700 h 6858000"/>
              <a:gd name="connsiteX11" fmla="*/ 2238375 w 3053821"/>
              <a:gd name="connsiteY11" fmla="*/ 6362700 h 6858000"/>
              <a:gd name="connsiteX12" fmla="*/ 2571750 w 3053821"/>
              <a:gd name="connsiteY12" fmla="*/ 6534150 h 6858000"/>
              <a:gd name="connsiteX13" fmla="*/ 2644775 w 3053821"/>
              <a:gd name="connsiteY13" fmla="*/ 6781800 h 6858000"/>
              <a:gd name="connsiteX14" fmla="*/ 2613025 w 3053821"/>
              <a:gd name="connsiteY14" fmla="*/ 6857999 h 6858000"/>
              <a:gd name="connsiteX15" fmla="*/ 0 w 3053821"/>
              <a:gd name="connsiteY15" fmla="*/ 6858000 h 6858000"/>
              <a:gd name="connsiteX16" fmla="*/ 0 w 3053821"/>
              <a:gd name="connsiteY16" fmla="*/ 0 h 6858000"/>
              <a:gd name="connsiteX0" fmla="*/ 0 w 2651654"/>
              <a:gd name="connsiteY0" fmla="*/ 0 h 6858000"/>
              <a:gd name="connsiteX1" fmla="*/ 2628900 w 2651654"/>
              <a:gd name="connsiteY1" fmla="*/ 0 h 6858000"/>
              <a:gd name="connsiteX2" fmla="*/ 2638425 w 2651654"/>
              <a:gd name="connsiteY2" fmla="*/ 114300 h 6858000"/>
              <a:gd name="connsiteX3" fmla="*/ 2514600 w 2651654"/>
              <a:gd name="connsiteY3" fmla="*/ 371475 h 6858000"/>
              <a:gd name="connsiteX4" fmla="*/ 2171700 w 2651654"/>
              <a:gd name="connsiteY4" fmla="*/ 476250 h 6858000"/>
              <a:gd name="connsiteX5" fmla="*/ 1114425 w 2651654"/>
              <a:gd name="connsiteY5" fmla="*/ 476250 h 6858000"/>
              <a:gd name="connsiteX6" fmla="*/ 657225 w 2651654"/>
              <a:gd name="connsiteY6" fmla="*/ 590550 h 6858000"/>
              <a:gd name="connsiteX7" fmla="*/ 533400 w 2651654"/>
              <a:gd name="connsiteY7" fmla="*/ 1047750 h 6858000"/>
              <a:gd name="connsiteX8" fmla="*/ 533400 w 2651654"/>
              <a:gd name="connsiteY8" fmla="*/ 5810250 h 6858000"/>
              <a:gd name="connsiteX9" fmla="*/ 676275 w 2651654"/>
              <a:gd name="connsiteY9" fmla="*/ 6257925 h 6858000"/>
              <a:gd name="connsiteX10" fmla="*/ 1190625 w 2651654"/>
              <a:gd name="connsiteY10" fmla="*/ 6362700 h 6858000"/>
              <a:gd name="connsiteX11" fmla="*/ 2238375 w 2651654"/>
              <a:gd name="connsiteY11" fmla="*/ 6362700 h 6858000"/>
              <a:gd name="connsiteX12" fmla="*/ 2571750 w 2651654"/>
              <a:gd name="connsiteY12" fmla="*/ 6534150 h 6858000"/>
              <a:gd name="connsiteX13" fmla="*/ 2644775 w 2651654"/>
              <a:gd name="connsiteY13" fmla="*/ 6781800 h 6858000"/>
              <a:gd name="connsiteX14" fmla="*/ 2613025 w 2651654"/>
              <a:gd name="connsiteY14" fmla="*/ 6857999 h 6858000"/>
              <a:gd name="connsiteX15" fmla="*/ 0 w 2651654"/>
              <a:gd name="connsiteY15" fmla="*/ 6858000 h 6858000"/>
              <a:gd name="connsiteX16" fmla="*/ 0 w 2651654"/>
              <a:gd name="connsiteY16" fmla="*/ 0 h 6858000"/>
              <a:gd name="connsiteX0" fmla="*/ 0 w 2645304"/>
              <a:gd name="connsiteY0" fmla="*/ 0 h 6858000"/>
              <a:gd name="connsiteX1" fmla="*/ 2628900 w 2645304"/>
              <a:gd name="connsiteY1" fmla="*/ 0 h 6858000"/>
              <a:gd name="connsiteX2" fmla="*/ 2638425 w 2645304"/>
              <a:gd name="connsiteY2" fmla="*/ 114300 h 6858000"/>
              <a:gd name="connsiteX3" fmla="*/ 2514600 w 2645304"/>
              <a:gd name="connsiteY3" fmla="*/ 371475 h 6858000"/>
              <a:gd name="connsiteX4" fmla="*/ 2171700 w 2645304"/>
              <a:gd name="connsiteY4" fmla="*/ 476250 h 6858000"/>
              <a:gd name="connsiteX5" fmla="*/ 1114425 w 2645304"/>
              <a:gd name="connsiteY5" fmla="*/ 476250 h 6858000"/>
              <a:gd name="connsiteX6" fmla="*/ 657225 w 2645304"/>
              <a:gd name="connsiteY6" fmla="*/ 590550 h 6858000"/>
              <a:gd name="connsiteX7" fmla="*/ 533400 w 2645304"/>
              <a:gd name="connsiteY7" fmla="*/ 1047750 h 6858000"/>
              <a:gd name="connsiteX8" fmla="*/ 533400 w 2645304"/>
              <a:gd name="connsiteY8" fmla="*/ 5810250 h 6858000"/>
              <a:gd name="connsiteX9" fmla="*/ 676275 w 2645304"/>
              <a:gd name="connsiteY9" fmla="*/ 6257925 h 6858000"/>
              <a:gd name="connsiteX10" fmla="*/ 1190625 w 2645304"/>
              <a:gd name="connsiteY10" fmla="*/ 6362700 h 6858000"/>
              <a:gd name="connsiteX11" fmla="*/ 2238375 w 2645304"/>
              <a:gd name="connsiteY11" fmla="*/ 6362700 h 6858000"/>
              <a:gd name="connsiteX12" fmla="*/ 2571750 w 2645304"/>
              <a:gd name="connsiteY12" fmla="*/ 6534150 h 6858000"/>
              <a:gd name="connsiteX13" fmla="*/ 2644775 w 2645304"/>
              <a:gd name="connsiteY13" fmla="*/ 6781800 h 6858000"/>
              <a:gd name="connsiteX14" fmla="*/ 2613025 w 2645304"/>
              <a:gd name="connsiteY14" fmla="*/ 6857999 h 6858000"/>
              <a:gd name="connsiteX15" fmla="*/ 0 w 2645304"/>
              <a:gd name="connsiteY15" fmla="*/ 6858000 h 6858000"/>
              <a:gd name="connsiteX16" fmla="*/ 0 w 2645304"/>
              <a:gd name="connsiteY16" fmla="*/ 0 h 6858000"/>
              <a:gd name="connsiteX0" fmla="*/ 0 w 2645304"/>
              <a:gd name="connsiteY0" fmla="*/ 0 h 6858000"/>
              <a:gd name="connsiteX1" fmla="*/ 2628900 w 2645304"/>
              <a:gd name="connsiteY1" fmla="*/ 0 h 6858000"/>
              <a:gd name="connsiteX2" fmla="*/ 2638425 w 2645304"/>
              <a:gd name="connsiteY2" fmla="*/ 114300 h 6858000"/>
              <a:gd name="connsiteX3" fmla="*/ 2514600 w 2645304"/>
              <a:gd name="connsiteY3" fmla="*/ 371475 h 6858000"/>
              <a:gd name="connsiteX4" fmla="*/ 2171700 w 2645304"/>
              <a:gd name="connsiteY4" fmla="*/ 476250 h 6858000"/>
              <a:gd name="connsiteX5" fmla="*/ 1114425 w 2645304"/>
              <a:gd name="connsiteY5" fmla="*/ 476250 h 6858000"/>
              <a:gd name="connsiteX6" fmla="*/ 657225 w 2645304"/>
              <a:gd name="connsiteY6" fmla="*/ 590550 h 6858000"/>
              <a:gd name="connsiteX7" fmla="*/ 533400 w 2645304"/>
              <a:gd name="connsiteY7" fmla="*/ 1047750 h 6858000"/>
              <a:gd name="connsiteX8" fmla="*/ 533400 w 2645304"/>
              <a:gd name="connsiteY8" fmla="*/ 5810250 h 6858000"/>
              <a:gd name="connsiteX9" fmla="*/ 676275 w 2645304"/>
              <a:gd name="connsiteY9" fmla="*/ 6257925 h 6858000"/>
              <a:gd name="connsiteX10" fmla="*/ 1190625 w 2645304"/>
              <a:gd name="connsiteY10" fmla="*/ 6362700 h 6858000"/>
              <a:gd name="connsiteX11" fmla="*/ 2238375 w 2645304"/>
              <a:gd name="connsiteY11" fmla="*/ 6362700 h 6858000"/>
              <a:gd name="connsiteX12" fmla="*/ 2571750 w 2645304"/>
              <a:gd name="connsiteY12" fmla="*/ 6534150 h 6858000"/>
              <a:gd name="connsiteX13" fmla="*/ 2644775 w 2645304"/>
              <a:gd name="connsiteY13" fmla="*/ 6781800 h 6858000"/>
              <a:gd name="connsiteX14" fmla="*/ 2613025 w 2645304"/>
              <a:gd name="connsiteY14" fmla="*/ 6857999 h 6858000"/>
              <a:gd name="connsiteX15" fmla="*/ 0 w 2645304"/>
              <a:gd name="connsiteY15" fmla="*/ 6858000 h 6858000"/>
              <a:gd name="connsiteX16" fmla="*/ 0 w 2645304"/>
              <a:gd name="connsiteY16" fmla="*/ 0 h 6858000"/>
              <a:gd name="connsiteX0" fmla="*/ 0 w 2645304"/>
              <a:gd name="connsiteY0" fmla="*/ 0 h 6858000"/>
              <a:gd name="connsiteX1" fmla="*/ 2628900 w 2645304"/>
              <a:gd name="connsiteY1" fmla="*/ 0 h 6858000"/>
              <a:gd name="connsiteX2" fmla="*/ 2638425 w 2645304"/>
              <a:gd name="connsiteY2" fmla="*/ 114300 h 6858000"/>
              <a:gd name="connsiteX3" fmla="*/ 2514600 w 2645304"/>
              <a:gd name="connsiteY3" fmla="*/ 371475 h 6858000"/>
              <a:gd name="connsiteX4" fmla="*/ 2171700 w 2645304"/>
              <a:gd name="connsiteY4" fmla="*/ 476250 h 6858000"/>
              <a:gd name="connsiteX5" fmla="*/ 1114425 w 2645304"/>
              <a:gd name="connsiteY5" fmla="*/ 476250 h 6858000"/>
              <a:gd name="connsiteX6" fmla="*/ 657225 w 2645304"/>
              <a:gd name="connsiteY6" fmla="*/ 590550 h 6858000"/>
              <a:gd name="connsiteX7" fmla="*/ 533400 w 2645304"/>
              <a:gd name="connsiteY7" fmla="*/ 1047750 h 6858000"/>
              <a:gd name="connsiteX8" fmla="*/ 533400 w 2645304"/>
              <a:gd name="connsiteY8" fmla="*/ 5810250 h 6858000"/>
              <a:gd name="connsiteX9" fmla="*/ 676275 w 2645304"/>
              <a:gd name="connsiteY9" fmla="*/ 6257925 h 6858000"/>
              <a:gd name="connsiteX10" fmla="*/ 1190625 w 2645304"/>
              <a:gd name="connsiteY10" fmla="*/ 6362700 h 6858000"/>
              <a:gd name="connsiteX11" fmla="*/ 2238375 w 2645304"/>
              <a:gd name="connsiteY11" fmla="*/ 6362700 h 6858000"/>
              <a:gd name="connsiteX12" fmla="*/ 2571750 w 2645304"/>
              <a:gd name="connsiteY12" fmla="*/ 6534150 h 6858000"/>
              <a:gd name="connsiteX13" fmla="*/ 2644775 w 2645304"/>
              <a:gd name="connsiteY13" fmla="*/ 6781800 h 6858000"/>
              <a:gd name="connsiteX14" fmla="*/ 2613025 w 2645304"/>
              <a:gd name="connsiteY14" fmla="*/ 6857999 h 6858000"/>
              <a:gd name="connsiteX15" fmla="*/ 0 w 2645304"/>
              <a:gd name="connsiteY15" fmla="*/ 6858000 h 6858000"/>
              <a:gd name="connsiteX16" fmla="*/ 0 w 2645304"/>
              <a:gd name="connsiteY16" fmla="*/ 0 h 6858000"/>
              <a:gd name="connsiteX0" fmla="*/ 0 w 2645304"/>
              <a:gd name="connsiteY0" fmla="*/ 0 h 6858000"/>
              <a:gd name="connsiteX1" fmla="*/ 2628900 w 2645304"/>
              <a:gd name="connsiteY1" fmla="*/ 0 h 6858000"/>
              <a:gd name="connsiteX2" fmla="*/ 2638425 w 2645304"/>
              <a:gd name="connsiteY2" fmla="*/ 114300 h 6858000"/>
              <a:gd name="connsiteX3" fmla="*/ 2514600 w 2645304"/>
              <a:gd name="connsiteY3" fmla="*/ 371475 h 6858000"/>
              <a:gd name="connsiteX4" fmla="*/ 2171700 w 2645304"/>
              <a:gd name="connsiteY4" fmla="*/ 476250 h 6858000"/>
              <a:gd name="connsiteX5" fmla="*/ 1114425 w 2645304"/>
              <a:gd name="connsiteY5" fmla="*/ 476250 h 6858000"/>
              <a:gd name="connsiteX6" fmla="*/ 657225 w 2645304"/>
              <a:gd name="connsiteY6" fmla="*/ 590550 h 6858000"/>
              <a:gd name="connsiteX7" fmla="*/ 533400 w 2645304"/>
              <a:gd name="connsiteY7" fmla="*/ 1047750 h 6858000"/>
              <a:gd name="connsiteX8" fmla="*/ 533400 w 2645304"/>
              <a:gd name="connsiteY8" fmla="*/ 5810250 h 6858000"/>
              <a:gd name="connsiteX9" fmla="*/ 676275 w 2645304"/>
              <a:gd name="connsiteY9" fmla="*/ 6257925 h 6858000"/>
              <a:gd name="connsiteX10" fmla="*/ 1190625 w 2645304"/>
              <a:gd name="connsiteY10" fmla="*/ 6362700 h 6858000"/>
              <a:gd name="connsiteX11" fmla="*/ 2238375 w 2645304"/>
              <a:gd name="connsiteY11" fmla="*/ 6362700 h 6858000"/>
              <a:gd name="connsiteX12" fmla="*/ 2571750 w 2645304"/>
              <a:gd name="connsiteY12" fmla="*/ 6534150 h 6858000"/>
              <a:gd name="connsiteX13" fmla="*/ 2644775 w 2645304"/>
              <a:gd name="connsiteY13" fmla="*/ 6781800 h 6858000"/>
              <a:gd name="connsiteX14" fmla="*/ 2613025 w 2645304"/>
              <a:gd name="connsiteY14" fmla="*/ 6857999 h 6858000"/>
              <a:gd name="connsiteX15" fmla="*/ 0 w 2645304"/>
              <a:gd name="connsiteY15" fmla="*/ 6858000 h 6858000"/>
              <a:gd name="connsiteX16" fmla="*/ 0 w 2645304"/>
              <a:gd name="connsiteY16" fmla="*/ 0 h 6858000"/>
              <a:gd name="connsiteX0" fmla="*/ 0 w 2648479"/>
              <a:gd name="connsiteY0" fmla="*/ 0 h 6858000"/>
              <a:gd name="connsiteX1" fmla="*/ 2628900 w 2648479"/>
              <a:gd name="connsiteY1" fmla="*/ 0 h 6858000"/>
              <a:gd name="connsiteX2" fmla="*/ 2638425 w 2648479"/>
              <a:gd name="connsiteY2" fmla="*/ 114300 h 6858000"/>
              <a:gd name="connsiteX3" fmla="*/ 2514600 w 2648479"/>
              <a:gd name="connsiteY3" fmla="*/ 371475 h 6858000"/>
              <a:gd name="connsiteX4" fmla="*/ 2171700 w 2648479"/>
              <a:gd name="connsiteY4" fmla="*/ 476250 h 6858000"/>
              <a:gd name="connsiteX5" fmla="*/ 1114425 w 2648479"/>
              <a:gd name="connsiteY5" fmla="*/ 476250 h 6858000"/>
              <a:gd name="connsiteX6" fmla="*/ 657225 w 2648479"/>
              <a:gd name="connsiteY6" fmla="*/ 590550 h 6858000"/>
              <a:gd name="connsiteX7" fmla="*/ 533400 w 2648479"/>
              <a:gd name="connsiteY7" fmla="*/ 1047750 h 6858000"/>
              <a:gd name="connsiteX8" fmla="*/ 533400 w 2648479"/>
              <a:gd name="connsiteY8" fmla="*/ 5810250 h 6858000"/>
              <a:gd name="connsiteX9" fmla="*/ 676275 w 2648479"/>
              <a:gd name="connsiteY9" fmla="*/ 6257925 h 6858000"/>
              <a:gd name="connsiteX10" fmla="*/ 1190625 w 2648479"/>
              <a:gd name="connsiteY10" fmla="*/ 6362700 h 6858000"/>
              <a:gd name="connsiteX11" fmla="*/ 2238375 w 2648479"/>
              <a:gd name="connsiteY11" fmla="*/ 6362700 h 6858000"/>
              <a:gd name="connsiteX12" fmla="*/ 2571750 w 2648479"/>
              <a:gd name="connsiteY12" fmla="*/ 6534150 h 6858000"/>
              <a:gd name="connsiteX13" fmla="*/ 2647950 w 2648479"/>
              <a:gd name="connsiteY13" fmla="*/ 6737350 h 6858000"/>
              <a:gd name="connsiteX14" fmla="*/ 2613025 w 2648479"/>
              <a:gd name="connsiteY14" fmla="*/ 6857999 h 6858000"/>
              <a:gd name="connsiteX15" fmla="*/ 0 w 2648479"/>
              <a:gd name="connsiteY15" fmla="*/ 6858000 h 6858000"/>
              <a:gd name="connsiteX16" fmla="*/ 0 w 2648479"/>
              <a:gd name="connsiteY16" fmla="*/ 0 h 6858000"/>
              <a:gd name="connsiteX0" fmla="*/ 0 w 2657475"/>
              <a:gd name="connsiteY0" fmla="*/ 0 h 6858000"/>
              <a:gd name="connsiteX1" fmla="*/ 2628900 w 2657475"/>
              <a:gd name="connsiteY1" fmla="*/ 0 h 6858000"/>
              <a:gd name="connsiteX2" fmla="*/ 2638425 w 2657475"/>
              <a:gd name="connsiteY2" fmla="*/ 114300 h 6858000"/>
              <a:gd name="connsiteX3" fmla="*/ 2514600 w 2657475"/>
              <a:gd name="connsiteY3" fmla="*/ 371475 h 6858000"/>
              <a:gd name="connsiteX4" fmla="*/ 2171700 w 2657475"/>
              <a:gd name="connsiteY4" fmla="*/ 476250 h 6858000"/>
              <a:gd name="connsiteX5" fmla="*/ 1114425 w 2657475"/>
              <a:gd name="connsiteY5" fmla="*/ 476250 h 6858000"/>
              <a:gd name="connsiteX6" fmla="*/ 657225 w 2657475"/>
              <a:gd name="connsiteY6" fmla="*/ 590550 h 6858000"/>
              <a:gd name="connsiteX7" fmla="*/ 533400 w 2657475"/>
              <a:gd name="connsiteY7" fmla="*/ 1047750 h 6858000"/>
              <a:gd name="connsiteX8" fmla="*/ 533400 w 2657475"/>
              <a:gd name="connsiteY8" fmla="*/ 5810250 h 6858000"/>
              <a:gd name="connsiteX9" fmla="*/ 676275 w 2657475"/>
              <a:gd name="connsiteY9" fmla="*/ 6257925 h 6858000"/>
              <a:gd name="connsiteX10" fmla="*/ 1190625 w 2657475"/>
              <a:gd name="connsiteY10" fmla="*/ 6362700 h 6858000"/>
              <a:gd name="connsiteX11" fmla="*/ 2238375 w 2657475"/>
              <a:gd name="connsiteY11" fmla="*/ 6362700 h 6858000"/>
              <a:gd name="connsiteX12" fmla="*/ 2571750 w 2657475"/>
              <a:gd name="connsiteY12" fmla="*/ 6534150 h 6858000"/>
              <a:gd name="connsiteX13" fmla="*/ 2647950 w 2657475"/>
              <a:gd name="connsiteY13" fmla="*/ 6737350 h 6858000"/>
              <a:gd name="connsiteX14" fmla="*/ 2628900 w 2657475"/>
              <a:gd name="connsiteY14" fmla="*/ 6857999 h 6858000"/>
              <a:gd name="connsiteX15" fmla="*/ 0 w 2657475"/>
              <a:gd name="connsiteY15" fmla="*/ 6858000 h 6858000"/>
              <a:gd name="connsiteX16" fmla="*/ 0 w 2657475"/>
              <a:gd name="connsiteY16" fmla="*/ 0 h 6858000"/>
              <a:gd name="connsiteX0" fmla="*/ 0 w 2654829"/>
              <a:gd name="connsiteY0" fmla="*/ 0 h 6858000"/>
              <a:gd name="connsiteX1" fmla="*/ 2628900 w 2654829"/>
              <a:gd name="connsiteY1" fmla="*/ 0 h 6858000"/>
              <a:gd name="connsiteX2" fmla="*/ 2638425 w 2654829"/>
              <a:gd name="connsiteY2" fmla="*/ 114300 h 6858000"/>
              <a:gd name="connsiteX3" fmla="*/ 2514600 w 2654829"/>
              <a:gd name="connsiteY3" fmla="*/ 371475 h 6858000"/>
              <a:gd name="connsiteX4" fmla="*/ 2171700 w 2654829"/>
              <a:gd name="connsiteY4" fmla="*/ 476250 h 6858000"/>
              <a:gd name="connsiteX5" fmla="*/ 1114425 w 2654829"/>
              <a:gd name="connsiteY5" fmla="*/ 476250 h 6858000"/>
              <a:gd name="connsiteX6" fmla="*/ 657225 w 2654829"/>
              <a:gd name="connsiteY6" fmla="*/ 590550 h 6858000"/>
              <a:gd name="connsiteX7" fmla="*/ 533400 w 2654829"/>
              <a:gd name="connsiteY7" fmla="*/ 1047750 h 6858000"/>
              <a:gd name="connsiteX8" fmla="*/ 533400 w 2654829"/>
              <a:gd name="connsiteY8" fmla="*/ 5810250 h 6858000"/>
              <a:gd name="connsiteX9" fmla="*/ 676275 w 2654829"/>
              <a:gd name="connsiteY9" fmla="*/ 6257925 h 6858000"/>
              <a:gd name="connsiteX10" fmla="*/ 1190625 w 2654829"/>
              <a:gd name="connsiteY10" fmla="*/ 6362700 h 6858000"/>
              <a:gd name="connsiteX11" fmla="*/ 2238375 w 2654829"/>
              <a:gd name="connsiteY11" fmla="*/ 6362700 h 6858000"/>
              <a:gd name="connsiteX12" fmla="*/ 2571750 w 2654829"/>
              <a:gd name="connsiteY12" fmla="*/ 6534150 h 6858000"/>
              <a:gd name="connsiteX13" fmla="*/ 2647950 w 2654829"/>
              <a:gd name="connsiteY13" fmla="*/ 6737350 h 6858000"/>
              <a:gd name="connsiteX14" fmla="*/ 2613025 w 2654829"/>
              <a:gd name="connsiteY14" fmla="*/ 6857999 h 6858000"/>
              <a:gd name="connsiteX15" fmla="*/ 0 w 2654829"/>
              <a:gd name="connsiteY15" fmla="*/ 6858000 h 6858000"/>
              <a:gd name="connsiteX16" fmla="*/ 0 w 2654829"/>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0596"/>
              <a:gd name="connsiteY0" fmla="*/ 0 h 6858000"/>
              <a:gd name="connsiteX1" fmla="*/ 2628900 w 2650596"/>
              <a:gd name="connsiteY1" fmla="*/ 0 h 6858000"/>
              <a:gd name="connsiteX2" fmla="*/ 2638425 w 2650596"/>
              <a:gd name="connsiteY2" fmla="*/ 114300 h 6858000"/>
              <a:gd name="connsiteX3" fmla="*/ 2514600 w 2650596"/>
              <a:gd name="connsiteY3" fmla="*/ 371475 h 6858000"/>
              <a:gd name="connsiteX4" fmla="*/ 2171700 w 2650596"/>
              <a:gd name="connsiteY4" fmla="*/ 476250 h 6858000"/>
              <a:gd name="connsiteX5" fmla="*/ 1114425 w 2650596"/>
              <a:gd name="connsiteY5" fmla="*/ 476250 h 6858000"/>
              <a:gd name="connsiteX6" fmla="*/ 657225 w 2650596"/>
              <a:gd name="connsiteY6" fmla="*/ 590550 h 6858000"/>
              <a:gd name="connsiteX7" fmla="*/ 533400 w 2650596"/>
              <a:gd name="connsiteY7" fmla="*/ 1047750 h 6858000"/>
              <a:gd name="connsiteX8" fmla="*/ 533400 w 2650596"/>
              <a:gd name="connsiteY8" fmla="*/ 5810250 h 6858000"/>
              <a:gd name="connsiteX9" fmla="*/ 676275 w 2650596"/>
              <a:gd name="connsiteY9" fmla="*/ 6257925 h 6858000"/>
              <a:gd name="connsiteX10" fmla="*/ 1190625 w 2650596"/>
              <a:gd name="connsiteY10" fmla="*/ 6362700 h 6858000"/>
              <a:gd name="connsiteX11" fmla="*/ 2238375 w 2650596"/>
              <a:gd name="connsiteY11" fmla="*/ 6362700 h 6858000"/>
              <a:gd name="connsiteX12" fmla="*/ 2571750 w 2650596"/>
              <a:gd name="connsiteY12" fmla="*/ 6534150 h 6858000"/>
              <a:gd name="connsiteX13" fmla="*/ 2647950 w 2650596"/>
              <a:gd name="connsiteY13" fmla="*/ 6737350 h 6858000"/>
              <a:gd name="connsiteX14" fmla="*/ 2625725 w 2650596"/>
              <a:gd name="connsiteY14" fmla="*/ 6857999 h 6858000"/>
              <a:gd name="connsiteX15" fmla="*/ 0 w 2650596"/>
              <a:gd name="connsiteY15" fmla="*/ 6858000 h 6858000"/>
              <a:gd name="connsiteX16" fmla="*/ 0 w 2650596"/>
              <a:gd name="connsiteY16" fmla="*/ 0 h 6858000"/>
              <a:gd name="connsiteX0" fmla="*/ 0 w 2650596"/>
              <a:gd name="connsiteY0" fmla="*/ 0 h 6858000"/>
              <a:gd name="connsiteX1" fmla="*/ 2628900 w 2650596"/>
              <a:gd name="connsiteY1" fmla="*/ 0 h 6858000"/>
              <a:gd name="connsiteX2" fmla="*/ 2638425 w 2650596"/>
              <a:gd name="connsiteY2" fmla="*/ 114300 h 6858000"/>
              <a:gd name="connsiteX3" fmla="*/ 2514600 w 2650596"/>
              <a:gd name="connsiteY3" fmla="*/ 371475 h 6858000"/>
              <a:gd name="connsiteX4" fmla="*/ 2171700 w 2650596"/>
              <a:gd name="connsiteY4" fmla="*/ 476250 h 6858000"/>
              <a:gd name="connsiteX5" fmla="*/ 1114425 w 2650596"/>
              <a:gd name="connsiteY5" fmla="*/ 476250 h 6858000"/>
              <a:gd name="connsiteX6" fmla="*/ 657225 w 2650596"/>
              <a:gd name="connsiteY6" fmla="*/ 590550 h 6858000"/>
              <a:gd name="connsiteX7" fmla="*/ 533400 w 2650596"/>
              <a:gd name="connsiteY7" fmla="*/ 1047750 h 6858000"/>
              <a:gd name="connsiteX8" fmla="*/ 533400 w 2650596"/>
              <a:gd name="connsiteY8" fmla="*/ 5810250 h 6858000"/>
              <a:gd name="connsiteX9" fmla="*/ 676275 w 2650596"/>
              <a:gd name="connsiteY9" fmla="*/ 6257925 h 6858000"/>
              <a:gd name="connsiteX10" fmla="*/ 1190625 w 2650596"/>
              <a:gd name="connsiteY10" fmla="*/ 6362700 h 6858000"/>
              <a:gd name="connsiteX11" fmla="*/ 2238375 w 2650596"/>
              <a:gd name="connsiteY11" fmla="*/ 6362700 h 6858000"/>
              <a:gd name="connsiteX12" fmla="*/ 2571750 w 2650596"/>
              <a:gd name="connsiteY12" fmla="*/ 6534150 h 6858000"/>
              <a:gd name="connsiteX13" fmla="*/ 2647950 w 2650596"/>
              <a:gd name="connsiteY13" fmla="*/ 6737350 h 6858000"/>
              <a:gd name="connsiteX14" fmla="*/ 2625725 w 2650596"/>
              <a:gd name="connsiteY14" fmla="*/ 6857999 h 6858000"/>
              <a:gd name="connsiteX15" fmla="*/ 0 w 2650596"/>
              <a:gd name="connsiteY15" fmla="*/ 6858000 h 6858000"/>
              <a:gd name="connsiteX16" fmla="*/ 0 w 2650596"/>
              <a:gd name="connsiteY16" fmla="*/ 0 h 6858000"/>
              <a:gd name="connsiteX0" fmla="*/ 0 w 3054350"/>
              <a:gd name="connsiteY0" fmla="*/ 0 h 6858000"/>
              <a:gd name="connsiteX1" fmla="*/ 2628900 w 3054350"/>
              <a:gd name="connsiteY1" fmla="*/ 0 h 6858000"/>
              <a:gd name="connsiteX2" fmla="*/ 2638425 w 3054350"/>
              <a:gd name="connsiteY2" fmla="*/ 114300 h 6858000"/>
              <a:gd name="connsiteX3" fmla="*/ 2514600 w 3054350"/>
              <a:gd name="connsiteY3" fmla="*/ 371475 h 6858000"/>
              <a:gd name="connsiteX4" fmla="*/ 2171700 w 3054350"/>
              <a:gd name="connsiteY4" fmla="*/ 476250 h 6858000"/>
              <a:gd name="connsiteX5" fmla="*/ 1114425 w 3054350"/>
              <a:gd name="connsiteY5" fmla="*/ 476250 h 6858000"/>
              <a:gd name="connsiteX6" fmla="*/ 657225 w 3054350"/>
              <a:gd name="connsiteY6" fmla="*/ 590550 h 6858000"/>
              <a:gd name="connsiteX7" fmla="*/ 533400 w 3054350"/>
              <a:gd name="connsiteY7" fmla="*/ 1047750 h 6858000"/>
              <a:gd name="connsiteX8" fmla="*/ 533400 w 3054350"/>
              <a:gd name="connsiteY8" fmla="*/ 5810250 h 6858000"/>
              <a:gd name="connsiteX9" fmla="*/ 676275 w 3054350"/>
              <a:gd name="connsiteY9" fmla="*/ 6257925 h 6858000"/>
              <a:gd name="connsiteX10" fmla="*/ 1190625 w 3054350"/>
              <a:gd name="connsiteY10" fmla="*/ 6362700 h 6858000"/>
              <a:gd name="connsiteX11" fmla="*/ 2238375 w 3054350"/>
              <a:gd name="connsiteY11" fmla="*/ 6362700 h 6858000"/>
              <a:gd name="connsiteX12" fmla="*/ 2571750 w 3054350"/>
              <a:gd name="connsiteY12" fmla="*/ 6534150 h 6858000"/>
              <a:gd name="connsiteX13" fmla="*/ 2625725 w 3054350"/>
              <a:gd name="connsiteY13" fmla="*/ 6857999 h 6858000"/>
              <a:gd name="connsiteX14" fmla="*/ 0 w 3054350"/>
              <a:gd name="connsiteY14" fmla="*/ 6858000 h 6858000"/>
              <a:gd name="connsiteX15" fmla="*/ 0 w 3054350"/>
              <a:gd name="connsiteY15" fmla="*/ 0 h 6858000"/>
              <a:gd name="connsiteX0" fmla="*/ 0 w 2651125"/>
              <a:gd name="connsiteY0" fmla="*/ 0 h 6858000"/>
              <a:gd name="connsiteX1" fmla="*/ 2628900 w 2651125"/>
              <a:gd name="connsiteY1" fmla="*/ 0 h 6858000"/>
              <a:gd name="connsiteX2" fmla="*/ 2638425 w 2651125"/>
              <a:gd name="connsiteY2" fmla="*/ 114300 h 6858000"/>
              <a:gd name="connsiteX3" fmla="*/ 2514600 w 2651125"/>
              <a:gd name="connsiteY3" fmla="*/ 371475 h 6858000"/>
              <a:gd name="connsiteX4" fmla="*/ 2171700 w 2651125"/>
              <a:gd name="connsiteY4" fmla="*/ 476250 h 6858000"/>
              <a:gd name="connsiteX5" fmla="*/ 1114425 w 2651125"/>
              <a:gd name="connsiteY5" fmla="*/ 476250 h 6858000"/>
              <a:gd name="connsiteX6" fmla="*/ 657225 w 2651125"/>
              <a:gd name="connsiteY6" fmla="*/ 590550 h 6858000"/>
              <a:gd name="connsiteX7" fmla="*/ 533400 w 2651125"/>
              <a:gd name="connsiteY7" fmla="*/ 1047750 h 6858000"/>
              <a:gd name="connsiteX8" fmla="*/ 533400 w 2651125"/>
              <a:gd name="connsiteY8" fmla="*/ 5810250 h 6858000"/>
              <a:gd name="connsiteX9" fmla="*/ 676275 w 2651125"/>
              <a:gd name="connsiteY9" fmla="*/ 6257925 h 6858000"/>
              <a:gd name="connsiteX10" fmla="*/ 1190625 w 2651125"/>
              <a:gd name="connsiteY10" fmla="*/ 6362700 h 6858000"/>
              <a:gd name="connsiteX11" fmla="*/ 2238375 w 2651125"/>
              <a:gd name="connsiteY11" fmla="*/ 6362700 h 6858000"/>
              <a:gd name="connsiteX12" fmla="*/ 2571750 w 2651125"/>
              <a:gd name="connsiteY12" fmla="*/ 6534150 h 6858000"/>
              <a:gd name="connsiteX13" fmla="*/ 2625725 w 2651125"/>
              <a:gd name="connsiteY13" fmla="*/ 6857999 h 6858000"/>
              <a:gd name="connsiteX14" fmla="*/ 0 w 2651125"/>
              <a:gd name="connsiteY14" fmla="*/ 6858000 h 6858000"/>
              <a:gd name="connsiteX15" fmla="*/ 0 w 26511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514600 w 2663825"/>
              <a:gd name="connsiteY2" fmla="*/ 371475 h 6858000"/>
              <a:gd name="connsiteX3" fmla="*/ 2171700 w 2663825"/>
              <a:gd name="connsiteY3" fmla="*/ 476250 h 6858000"/>
              <a:gd name="connsiteX4" fmla="*/ 1114425 w 2663825"/>
              <a:gd name="connsiteY4" fmla="*/ 476250 h 6858000"/>
              <a:gd name="connsiteX5" fmla="*/ 663575 w 2663825"/>
              <a:gd name="connsiteY5" fmla="*/ 606425 h 6858000"/>
              <a:gd name="connsiteX6" fmla="*/ 542925 w 2663825"/>
              <a:gd name="connsiteY6" fmla="*/ 1047750 h 6858000"/>
              <a:gd name="connsiteX7" fmla="*/ 542925 w 2663825"/>
              <a:gd name="connsiteY7" fmla="*/ 5797550 h 6858000"/>
              <a:gd name="connsiteX8" fmla="*/ 685800 w 2663825"/>
              <a:gd name="connsiteY8" fmla="*/ 6254750 h 6858000"/>
              <a:gd name="connsiteX9" fmla="*/ 1190625 w 2663825"/>
              <a:gd name="connsiteY9" fmla="*/ 6362700 h 6858000"/>
              <a:gd name="connsiteX10" fmla="*/ 2238375 w 2663825"/>
              <a:gd name="connsiteY10" fmla="*/ 6362700 h 6858000"/>
              <a:gd name="connsiteX11" fmla="*/ 2571750 w 2663825"/>
              <a:gd name="connsiteY11" fmla="*/ 6534150 h 6858000"/>
              <a:gd name="connsiteX12" fmla="*/ 2625725 w 2663825"/>
              <a:gd name="connsiteY12" fmla="*/ 6857999 h 6858000"/>
              <a:gd name="connsiteX13" fmla="*/ 0 w 2663825"/>
              <a:gd name="connsiteY13" fmla="*/ 6858000 h 6858000"/>
              <a:gd name="connsiteX14" fmla="*/ 0 w 2663825"/>
              <a:gd name="connsiteY14" fmla="*/ 0 h 6858000"/>
              <a:gd name="connsiteX0" fmla="*/ 0 w 2667000"/>
              <a:gd name="connsiteY0" fmla="*/ 0 h 6858000"/>
              <a:gd name="connsiteX1" fmla="*/ 2628900 w 2667000"/>
              <a:gd name="connsiteY1" fmla="*/ 0 h 6858000"/>
              <a:gd name="connsiteX2" fmla="*/ 2514600 w 2667000"/>
              <a:gd name="connsiteY2" fmla="*/ 371475 h 6858000"/>
              <a:gd name="connsiteX3" fmla="*/ 2171700 w 2667000"/>
              <a:gd name="connsiteY3" fmla="*/ 476250 h 6858000"/>
              <a:gd name="connsiteX4" fmla="*/ 1114425 w 2667000"/>
              <a:gd name="connsiteY4" fmla="*/ 476250 h 6858000"/>
              <a:gd name="connsiteX5" fmla="*/ 663575 w 2667000"/>
              <a:gd name="connsiteY5" fmla="*/ 606425 h 6858000"/>
              <a:gd name="connsiteX6" fmla="*/ 542925 w 2667000"/>
              <a:gd name="connsiteY6" fmla="*/ 1047750 h 6858000"/>
              <a:gd name="connsiteX7" fmla="*/ 542925 w 2667000"/>
              <a:gd name="connsiteY7" fmla="*/ 5797550 h 6858000"/>
              <a:gd name="connsiteX8" fmla="*/ 685800 w 2667000"/>
              <a:gd name="connsiteY8" fmla="*/ 6254750 h 6858000"/>
              <a:gd name="connsiteX9" fmla="*/ 1190625 w 2667000"/>
              <a:gd name="connsiteY9" fmla="*/ 6362700 h 6858000"/>
              <a:gd name="connsiteX10" fmla="*/ 2238375 w 2667000"/>
              <a:gd name="connsiteY10" fmla="*/ 6362700 h 6858000"/>
              <a:gd name="connsiteX11" fmla="*/ 2571750 w 2667000"/>
              <a:gd name="connsiteY11" fmla="*/ 6534150 h 6858000"/>
              <a:gd name="connsiteX12" fmla="*/ 2625725 w 2667000"/>
              <a:gd name="connsiteY12" fmla="*/ 6857999 h 6858000"/>
              <a:gd name="connsiteX13" fmla="*/ 0 w 2667000"/>
              <a:gd name="connsiteY13" fmla="*/ 6858000 h 6858000"/>
              <a:gd name="connsiteX14" fmla="*/ 0 w 2667000"/>
              <a:gd name="connsiteY14" fmla="*/ 0 h 6858000"/>
              <a:gd name="connsiteX0" fmla="*/ 0 w 2667000"/>
              <a:gd name="connsiteY0" fmla="*/ 0 h 6858000"/>
              <a:gd name="connsiteX1" fmla="*/ 2628900 w 2667000"/>
              <a:gd name="connsiteY1" fmla="*/ 0 h 6858000"/>
              <a:gd name="connsiteX2" fmla="*/ 2514600 w 2667000"/>
              <a:gd name="connsiteY2" fmla="*/ 371475 h 6858000"/>
              <a:gd name="connsiteX3" fmla="*/ 2171700 w 2667000"/>
              <a:gd name="connsiteY3" fmla="*/ 476250 h 6858000"/>
              <a:gd name="connsiteX4" fmla="*/ 1114425 w 2667000"/>
              <a:gd name="connsiteY4" fmla="*/ 476250 h 6858000"/>
              <a:gd name="connsiteX5" fmla="*/ 663575 w 2667000"/>
              <a:gd name="connsiteY5" fmla="*/ 606425 h 6858000"/>
              <a:gd name="connsiteX6" fmla="*/ 542925 w 2667000"/>
              <a:gd name="connsiteY6" fmla="*/ 1047750 h 6858000"/>
              <a:gd name="connsiteX7" fmla="*/ 542925 w 2667000"/>
              <a:gd name="connsiteY7" fmla="*/ 5797550 h 6858000"/>
              <a:gd name="connsiteX8" fmla="*/ 685800 w 2667000"/>
              <a:gd name="connsiteY8" fmla="*/ 6254750 h 6858000"/>
              <a:gd name="connsiteX9" fmla="*/ 1190625 w 2667000"/>
              <a:gd name="connsiteY9" fmla="*/ 6362700 h 6858000"/>
              <a:gd name="connsiteX10" fmla="*/ 2238375 w 2667000"/>
              <a:gd name="connsiteY10" fmla="*/ 6362700 h 6858000"/>
              <a:gd name="connsiteX11" fmla="*/ 2571750 w 2667000"/>
              <a:gd name="connsiteY11" fmla="*/ 6534150 h 6858000"/>
              <a:gd name="connsiteX12" fmla="*/ 2625725 w 2667000"/>
              <a:gd name="connsiteY12" fmla="*/ 6857999 h 6858000"/>
              <a:gd name="connsiteX13" fmla="*/ 0 w 2667000"/>
              <a:gd name="connsiteY13" fmla="*/ 6858000 h 6858000"/>
              <a:gd name="connsiteX14" fmla="*/ 0 w 2667000"/>
              <a:gd name="connsiteY14" fmla="*/ 0 h 6858000"/>
              <a:gd name="connsiteX0" fmla="*/ 0 w 2667000"/>
              <a:gd name="connsiteY0" fmla="*/ 0 h 6858000"/>
              <a:gd name="connsiteX1" fmla="*/ 2628900 w 2667000"/>
              <a:gd name="connsiteY1" fmla="*/ 0 h 6858000"/>
              <a:gd name="connsiteX2" fmla="*/ 2514600 w 2667000"/>
              <a:gd name="connsiteY2" fmla="*/ 371475 h 6858000"/>
              <a:gd name="connsiteX3" fmla="*/ 2171700 w 2667000"/>
              <a:gd name="connsiteY3" fmla="*/ 476250 h 6858000"/>
              <a:gd name="connsiteX4" fmla="*/ 1114425 w 2667000"/>
              <a:gd name="connsiteY4" fmla="*/ 476250 h 6858000"/>
              <a:gd name="connsiteX5" fmla="*/ 663575 w 2667000"/>
              <a:gd name="connsiteY5" fmla="*/ 606425 h 6858000"/>
              <a:gd name="connsiteX6" fmla="*/ 542925 w 2667000"/>
              <a:gd name="connsiteY6" fmla="*/ 1047750 h 6858000"/>
              <a:gd name="connsiteX7" fmla="*/ 542925 w 2667000"/>
              <a:gd name="connsiteY7" fmla="*/ 5797550 h 6858000"/>
              <a:gd name="connsiteX8" fmla="*/ 685800 w 2667000"/>
              <a:gd name="connsiteY8" fmla="*/ 6254750 h 6858000"/>
              <a:gd name="connsiteX9" fmla="*/ 1190625 w 2667000"/>
              <a:gd name="connsiteY9" fmla="*/ 6362700 h 6858000"/>
              <a:gd name="connsiteX10" fmla="*/ 2238375 w 2667000"/>
              <a:gd name="connsiteY10" fmla="*/ 6362700 h 6858000"/>
              <a:gd name="connsiteX11" fmla="*/ 2571750 w 2667000"/>
              <a:gd name="connsiteY11" fmla="*/ 6534150 h 6858000"/>
              <a:gd name="connsiteX12" fmla="*/ 2625725 w 2667000"/>
              <a:gd name="connsiteY12" fmla="*/ 6857999 h 6858000"/>
              <a:gd name="connsiteX13" fmla="*/ 0 w 2667000"/>
              <a:gd name="connsiteY13" fmla="*/ 6858000 h 6858000"/>
              <a:gd name="connsiteX14" fmla="*/ 0 w 2667000"/>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67000" h="6858000">
                <a:moveTo>
                  <a:pt x="0" y="0"/>
                </a:moveTo>
                <a:lnTo>
                  <a:pt x="2628900" y="0"/>
                </a:lnTo>
                <a:cubicBezTo>
                  <a:pt x="2667000" y="127000"/>
                  <a:pt x="2616200" y="263525"/>
                  <a:pt x="2514600" y="371475"/>
                </a:cubicBezTo>
                <a:cubicBezTo>
                  <a:pt x="2422525" y="457200"/>
                  <a:pt x="2308225" y="479425"/>
                  <a:pt x="2171700" y="476250"/>
                </a:cubicBezTo>
                <a:lnTo>
                  <a:pt x="1114425" y="476250"/>
                </a:lnTo>
                <a:cubicBezTo>
                  <a:pt x="884238" y="479425"/>
                  <a:pt x="758825" y="492125"/>
                  <a:pt x="663575" y="606425"/>
                </a:cubicBezTo>
                <a:cubicBezTo>
                  <a:pt x="565150" y="736600"/>
                  <a:pt x="549275" y="873125"/>
                  <a:pt x="542925" y="1047750"/>
                </a:cubicBezTo>
                <a:lnTo>
                  <a:pt x="542925" y="5797550"/>
                </a:lnTo>
                <a:cubicBezTo>
                  <a:pt x="544513" y="5970588"/>
                  <a:pt x="577850" y="6160558"/>
                  <a:pt x="685800" y="6254750"/>
                </a:cubicBezTo>
                <a:cubicBezTo>
                  <a:pt x="793750" y="6348942"/>
                  <a:pt x="993775" y="6359525"/>
                  <a:pt x="1190625" y="6362700"/>
                </a:cubicBezTo>
                <a:lnTo>
                  <a:pt x="2238375" y="6362700"/>
                </a:lnTo>
                <a:cubicBezTo>
                  <a:pt x="2401887" y="6359525"/>
                  <a:pt x="2519892" y="6454775"/>
                  <a:pt x="2571750" y="6534150"/>
                </a:cubicBezTo>
                <a:cubicBezTo>
                  <a:pt x="2636308" y="6616700"/>
                  <a:pt x="2663825" y="6781799"/>
                  <a:pt x="2625725" y="6857999"/>
                </a:cubicBezTo>
                <a:lnTo>
                  <a:pt x="0" y="6858000"/>
                </a:lnTo>
                <a:lnTo>
                  <a:pt x="0" y="0"/>
                </a:lnTo>
                <a:close/>
              </a:path>
            </a:pathLst>
          </a:custGeom>
          <a:gradFill>
            <a:gsLst>
              <a:gs pos="0">
                <a:srgbClr val="F9B4D3"/>
              </a:gs>
              <a:gs pos="50000">
                <a:srgbClr val="F378B3"/>
              </a:gs>
              <a:gs pos="50000">
                <a:srgbClr val="EF3C9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sp>
        <p:nvSpPr>
          <p:cNvPr id="16" name="Text Placeholder 15"/>
          <p:cNvSpPr>
            <a:spLocks noGrp="1"/>
          </p:cNvSpPr>
          <p:nvPr>
            <p:ph type="body" sz="quarter" idx="11"/>
          </p:nvPr>
        </p:nvSpPr>
        <p:spPr>
          <a:xfrm>
            <a:off x="904875" y="1970088"/>
            <a:ext cx="3560763" cy="604837"/>
          </a:xfrm>
        </p:spPr>
        <p:txBody>
          <a:bodyPr/>
          <a:lstStyle>
            <a:lvl1pPr marL="342900" indent="-342900">
              <a:buNone/>
              <a:defRPr lang="en-US" sz="1600" b="1" kern="1200" dirty="0" smtClean="0">
                <a:solidFill>
                  <a:srgbClr val="F6B2D1"/>
                </a:solidFill>
                <a:latin typeface="Arial" pitchFamily="34" charset="0"/>
                <a:ea typeface="ＭＳ Ｐゴシック" charset="-128"/>
                <a:cs typeface="ＭＳ Ｐゴシック" charset="-128"/>
              </a:defRPr>
            </a:lvl1pPr>
          </a:lstStyle>
          <a:p>
            <a:pPr lvl="0"/>
            <a:r>
              <a:rPr lang="en-US" dirty="0" smtClean="0"/>
              <a:t>Click to edit Master text styles</a:t>
            </a:r>
          </a:p>
        </p:txBody>
      </p:sp>
      <p:sp>
        <p:nvSpPr>
          <p:cNvPr id="17" name="Title 16"/>
          <p:cNvSpPr>
            <a:spLocks noGrp="1"/>
          </p:cNvSpPr>
          <p:nvPr>
            <p:ph type="title"/>
          </p:nvPr>
        </p:nvSpPr>
        <p:spPr>
          <a:xfrm>
            <a:off x="875322" y="1066800"/>
            <a:ext cx="7772400" cy="639763"/>
          </a:xfrm>
        </p:spPr>
        <p:txBody>
          <a:bodyPr/>
          <a:lstStyle>
            <a:lvl1pPr algn="l" rtl="0" eaLnBrk="0" fontAlgn="base" hangingPunct="0">
              <a:spcBef>
                <a:spcPct val="0"/>
              </a:spcBef>
              <a:spcAft>
                <a:spcPct val="0"/>
              </a:spcAft>
              <a:defRPr lang="en-US" sz="3200" b="1" kern="1200" dirty="0">
                <a:solidFill>
                  <a:schemeClr val="bg1"/>
                </a:solidFill>
                <a:latin typeface="Arial" pitchFamily="34" charset="0"/>
                <a:ea typeface="ＭＳ Ｐゴシック" pitchFamily="34" charset="-128"/>
                <a:cs typeface="Arial" pitchFamily="34" charset="0"/>
              </a:defRPr>
            </a:lvl1pPr>
          </a:lstStyle>
          <a:p>
            <a:r>
              <a:rPr lang="en-US" dirty="0" smtClean="0"/>
              <a:t>Click to edit Master title style</a:t>
            </a:r>
            <a:endParaRPr lang="en-US" dirty="0"/>
          </a:p>
        </p:txBody>
      </p:sp>
    </p:spTree>
  </p:cSld>
  <p:clrMapOvr>
    <a:masterClrMapping/>
  </p:clrMapOvr>
  <mc:AlternateContent xmlns:mc="http://schemas.openxmlformats.org/markup-compatibility/2006">
    <mc:Choice xmlns="" xmlns:p14="http://schemas.microsoft.com/office/powerpoint/2010/main" Requires="p14">
      <p:transition spd="med" p14:dur="600">
        <p:wipe/>
      </p:transition>
    </mc:Choice>
    <mc:Fallback>
      <p:transition spd="med">
        <p:wip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pter Brackets Viole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sp>
        <p:nvSpPr>
          <p:cNvPr id="5" name="Freeform 4"/>
          <p:cNvSpPr/>
          <p:nvPr/>
        </p:nvSpPr>
        <p:spPr>
          <a:xfrm>
            <a:off x="0" y="0"/>
            <a:ext cx="2667000" cy="6858000"/>
          </a:xfrm>
          <a:custGeom>
            <a:avLst/>
            <a:gdLst>
              <a:gd name="connsiteX0" fmla="*/ 0 w 2543175"/>
              <a:gd name="connsiteY0" fmla="*/ 0 h 6848475"/>
              <a:gd name="connsiteX1" fmla="*/ 2533650 w 2543175"/>
              <a:gd name="connsiteY1" fmla="*/ 0 h 6848475"/>
              <a:gd name="connsiteX2" fmla="*/ 2543175 w 2543175"/>
              <a:gd name="connsiteY2" fmla="*/ 114300 h 6848475"/>
              <a:gd name="connsiteX3" fmla="*/ 2419350 w 2543175"/>
              <a:gd name="connsiteY3" fmla="*/ 371475 h 6848475"/>
              <a:gd name="connsiteX4" fmla="*/ 2076450 w 2543175"/>
              <a:gd name="connsiteY4" fmla="*/ 476250 h 6848475"/>
              <a:gd name="connsiteX5" fmla="*/ 1019175 w 2543175"/>
              <a:gd name="connsiteY5" fmla="*/ 476250 h 6848475"/>
              <a:gd name="connsiteX6" fmla="*/ 561975 w 2543175"/>
              <a:gd name="connsiteY6" fmla="*/ 590550 h 6848475"/>
              <a:gd name="connsiteX7" fmla="*/ 438150 w 2543175"/>
              <a:gd name="connsiteY7" fmla="*/ 1047750 h 6848475"/>
              <a:gd name="connsiteX8" fmla="*/ 438150 w 2543175"/>
              <a:gd name="connsiteY8" fmla="*/ 5810250 h 6848475"/>
              <a:gd name="connsiteX9" fmla="*/ 581025 w 2543175"/>
              <a:gd name="connsiteY9" fmla="*/ 6257925 h 6848475"/>
              <a:gd name="connsiteX10" fmla="*/ 1095375 w 2543175"/>
              <a:gd name="connsiteY10" fmla="*/ 6362700 h 6848475"/>
              <a:gd name="connsiteX11" fmla="*/ 2143125 w 2543175"/>
              <a:gd name="connsiteY11" fmla="*/ 6362700 h 6848475"/>
              <a:gd name="connsiteX12" fmla="*/ 2476500 w 2543175"/>
              <a:gd name="connsiteY12" fmla="*/ 6534150 h 6848475"/>
              <a:gd name="connsiteX13" fmla="*/ 2543175 w 2543175"/>
              <a:gd name="connsiteY13" fmla="*/ 6781800 h 6848475"/>
              <a:gd name="connsiteX14" fmla="*/ 2514600 w 2543175"/>
              <a:gd name="connsiteY14" fmla="*/ 6848475 h 6848475"/>
              <a:gd name="connsiteX15" fmla="*/ 0 w 2543175"/>
              <a:gd name="connsiteY15" fmla="*/ 6848475 h 6848475"/>
              <a:gd name="connsiteX16" fmla="*/ 0 w 2543175"/>
              <a:gd name="connsiteY16" fmla="*/ 0 h 6848475"/>
              <a:gd name="connsiteX0" fmla="*/ 0 w 2638425"/>
              <a:gd name="connsiteY0" fmla="*/ 0 h 6848475"/>
              <a:gd name="connsiteX1" fmla="*/ 2628900 w 2638425"/>
              <a:gd name="connsiteY1" fmla="*/ 0 h 6848475"/>
              <a:gd name="connsiteX2" fmla="*/ 2638425 w 2638425"/>
              <a:gd name="connsiteY2" fmla="*/ 114300 h 6848475"/>
              <a:gd name="connsiteX3" fmla="*/ 2514600 w 2638425"/>
              <a:gd name="connsiteY3" fmla="*/ 371475 h 6848475"/>
              <a:gd name="connsiteX4" fmla="*/ 2171700 w 2638425"/>
              <a:gd name="connsiteY4" fmla="*/ 476250 h 6848475"/>
              <a:gd name="connsiteX5" fmla="*/ 1114425 w 2638425"/>
              <a:gd name="connsiteY5" fmla="*/ 476250 h 6848475"/>
              <a:gd name="connsiteX6" fmla="*/ 657225 w 2638425"/>
              <a:gd name="connsiteY6" fmla="*/ 590550 h 6848475"/>
              <a:gd name="connsiteX7" fmla="*/ 533400 w 2638425"/>
              <a:gd name="connsiteY7" fmla="*/ 1047750 h 6848475"/>
              <a:gd name="connsiteX8" fmla="*/ 533400 w 2638425"/>
              <a:gd name="connsiteY8" fmla="*/ 5810250 h 6848475"/>
              <a:gd name="connsiteX9" fmla="*/ 676275 w 2638425"/>
              <a:gd name="connsiteY9" fmla="*/ 6257925 h 6848475"/>
              <a:gd name="connsiteX10" fmla="*/ 1190625 w 2638425"/>
              <a:gd name="connsiteY10" fmla="*/ 6362700 h 6848475"/>
              <a:gd name="connsiteX11" fmla="*/ 2238375 w 2638425"/>
              <a:gd name="connsiteY11" fmla="*/ 6362700 h 6848475"/>
              <a:gd name="connsiteX12" fmla="*/ 2571750 w 2638425"/>
              <a:gd name="connsiteY12" fmla="*/ 6534150 h 6848475"/>
              <a:gd name="connsiteX13" fmla="*/ 2638425 w 2638425"/>
              <a:gd name="connsiteY13" fmla="*/ 6781800 h 6848475"/>
              <a:gd name="connsiteX14" fmla="*/ 2609850 w 2638425"/>
              <a:gd name="connsiteY14" fmla="*/ 6848475 h 6848475"/>
              <a:gd name="connsiteX15" fmla="*/ 95250 w 2638425"/>
              <a:gd name="connsiteY15" fmla="*/ 6848475 h 6848475"/>
              <a:gd name="connsiteX16" fmla="*/ 0 w 2638425"/>
              <a:gd name="connsiteY16" fmla="*/ 0 h 6848475"/>
              <a:gd name="connsiteX0" fmla="*/ 0 w 2638425"/>
              <a:gd name="connsiteY0" fmla="*/ 0 h 6858000"/>
              <a:gd name="connsiteX1" fmla="*/ 2628900 w 2638425"/>
              <a:gd name="connsiteY1" fmla="*/ 0 h 6858000"/>
              <a:gd name="connsiteX2" fmla="*/ 2638425 w 2638425"/>
              <a:gd name="connsiteY2" fmla="*/ 114300 h 6858000"/>
              <a:gd name="connsiteX3" fmla="*/ 2514600 w 2638425"/>
              <a:gd name="connsiteY3" fmla="*/ 371475 h 6858000"/>
              <a:gd name="connsiteX4" fmla="*/ 2171700 w 2638425"/>
              <a:gd name="connsiteY4" fmla="*/ 476250 h 6858000"/>
              <a:gd name="connsiteX5" fmla="*/ 1114425 w 2638425"/>
              <a:gd name="connsiteY5" fmla="*/ 476250 h 6858000"/>
              <a:gd name="connsiteX6" fmla="*/ 657225 w 2638425"/>
              <a:gd name="connsiteY6" fmla="*/ 590550 h 6858000"/>
              <a:gd name="connsiteX7" fmla="*/ 533400 w 2638425"/>
              <a:gd name="connsiteY7" fmla="*/ 1047750 h 6858000"/>
              <a:gd name="connsiteX8" fmla="*/ 533400 w 2638425"/>
              <a:gd name="connsiteY8" fmla="*/ 5810250 h 6858000"/>
              <a:gd name="connsiteX9" fmla="*/ 676275 w 2638425"/>
              <a:gd name="connsiteY9" fmla="*/ 6257925 h 6858000"/>
              <a:gd name="connsiteX10" fmla="*/ 1190625 w 2638425"/>
              <a:gd name="connsiteY10" fmla="*/ 6362700 h 6858000"/>
              <a:gd name="connsiteX11" fmla="*/ 2238375 w 2638425"/>
              <a:gd name="connsiteY11" fmla="*/ 6362700 h 6858000"/>
              <a:gd name="connsiteX12" fmla="*/ 2571750 w 2638425"/>
              <a:gd name="connsiteY12" fmla="*/ 6534150 h 6858000"/>
              <a:gd name="connsiteX13" fmla="*/ 2638425 w 2638425"/>
              <a:gd name="connsiteY13" fmla="*/ 6781800 h 6858000"/>
              <a:gd name="connsiteX14" fmla="*/ 2609850 w 2638425"/>
              <a:gd name="connsiteY14" fmla="*/ 6848475 h 6858000"/>
              <a:gd name="connsiteX15" fmla="*/ 0 w 2638425"/>
              <a:gd name="connsiteY15" fmla="*/ 6858000 h 6858000"/>
              <a:gd name="connsiteX16" fmla="*/ 0 w 2638425"/>
              <a:gd name="connsiteY16" fmla="*/ 0 h 6858000"/>
              <a:gd name="connsiteX0" fmla="*/ 0 w 2638425"/>
              <a:gd name="connsiteY0" fmla="*/ 0 h 6858000"/>
              <a:gd name="connsiteX1" fmla="*/ 2628900 w 2638425"/>
              <a:gd name="connsiteY1" fmla="*/ 0 h 6858000"/>
              <a:gd name="connsiteX2" fmla="*/ 2638425 w 2638425"/>
              <a:gd name="connsiteY2" fmla="*/ 114300 h 6858000"/>
              <a:gd name="connsiteX3" fmla="*/ 2514600 w 2638425"/>
              <a:gd name="connsiteY3" fmla="*/ 371475 h 6858000"/>
              <a:gd name="connsiteX4" fmla="*/ 2171700 w 2638425"/>
              <a:gd name="connsiteY4" fmla="*/ 476250 h 6858000"/>
              <a:gd name="connsiteX5" fmla="*/ 1114425 w 2638425"/>
              <a:gd name="connsiteY5" fmla="*/ 476250 h 6858000"/>
              <a:gd name="connsiteX6" fmla="*/ 657225 w 2638425"/>
              <a:gd name="connsiteY6" fmla="*/ 590550 h 6858000"/>
              <a:gd name="connsiteX7" fmla="*/ 533400 w 2638425"/>
              <a:gd name="connsiteY7" fmla="*/ 1047750 h 6858000"/>
              <a:gd name="connsiteX8" fmla="*/ 533400 w 2638425"/>
              <a:gd name="connsiteY8" fmla="*/ 5810250 h 6858000"/>
              <a:gd name="connsiteX9" fmla="*/ 676275 w 2638425"/>
              <a:gd name="connsiteY9" fmla="*/ 6257925 h 6858000"/>
              <a:gd name="connsiteX10" fmla="*/ 1190625 w 2638425"/>
              <a:gd name="connsiteY10" fmla="*/ 6362700 h 6858000"/>
              <a:gd name="connsiteX11" fmla="*/ 2238375 w 2638425"/>
              <a:gd name="connsiteY11" fmla="*/ 6362700 h 6858000"/>
              <a:gd name="connsiteX12" fmla="*/ 2571750 w 2638425"/>
              <a:gd name="connsiteY12" fmla="*/ 6534150 h 6858000"/>
              <a:gd name="connsiteX13" fmla="*/ 2638425 w 2638425"/>
              <a:gd name="connsiteY13" fmla="*/ 6781800 h 6858000"/>
              <a:gd name="connsiteX14" fmla="*/ 2613025 w 2638425"/>
              <a:gd name="connsiteY14" fmla="*/ 6857999 h 6858000"/>
              <a:gd name="connsiteX15" fmla="*/ 0 w 2638425"/>
              <a:gd name="connsiteY15" fmla="*/ 6858000 h 6858000"/>
              <a:gd name="connsiteX16" fmla="*/ 0 w 2638425"/>
              <a:gd name="connsiteY16" fmla="*/ 0 h 6858000"/>
              <a:gd name="connsiteX0" fmla="*/ 0 w 2644775"/>
              <a:gd name="connsiteY0" fmla="*/ 0 h 6858000"/>
              <a:gd name="connsiteX1" fmla="*/ 2628900 w 2644775"/>
              <a:gd name="connsiteY1" fmla="*/ 0 h 6858000"/>
              <a:gd name="connsiteX2" fmla="*/ 2638425 w 2644775"/>
              <a:gd name="connsiteY2" fmla="*/ 114300 h 6858000"/>
              <a:gd name="connsiteX3" fmla="*/ 2514600 w 2644775"/>
              <a:gd name="connsiteY3" fmla="*/ 371475 h 6858000"/>
              <a:gd name="connsiteX4" fmla="*/ 2171700 w 2644775"/>
              <a:gd name="connsiteY4" fmla="*/ 476250 h 6858000"/>
              <a:gd name="connsiteX5" fmla="*/ 1114425 w 2644775"/>
              <a:gd name="connsiteY5" fmla="*/ 476250 h 6858000"/>
              <a:gd name="connsiteX6" fmla="*/ 657225 w 2644775"/>
              <a:gd name="connsiteY6" fmla="*/ 590550 h 6858000"/>
              <a:gd name="connsiteX7" fmla="*/ 533400 w 2644775"/>
              <a:gd name="connsiteY7" fmla="*/ 1047750 h 6858000"/>
              <a:gd name="connsiteX8" fmla="*/ 533400 w 2644775"/>
              <a:gd name="connsiteY8" fmla="*/ 5810250 h 6858000"/>
              <a:gd name="connsiteX9" fmla="*/ 676275 w 2644775"/>
              <a:gd name="connsiteY9" fmla="*/ 6257925 h 6858000"/>
              <a:gd name="connsiteX10" fmla="*/ 1190625 w 2644775"/>
              <a:gd name="connsiteY10" fmla="*/ 6362700 h 6858000"/>
              <a:gd name="connsiteX11" fmla="*/ 2238375 w 2644775"/>
              <a:gd name="connsiteY11" fmla="*/ 6362700 h 6858000"/>
              <a:gd name="connsiteX12" fmla="*/ 2571750 w 2644775"/>
              <a:gd name="connsiteY12" fmla="*/ 6534150 h 6858000"/>
              <a:gd name="connsiteX13" fmla="*/ 2644775 w 2644775"/>
              <a:gd name="connsiteY13" fmla="*/ 6781800 h 6858000"/>
              <a:gd name="connsiteX14" fmla="*/ 2613025 w 2644775"/>
              <a:gd name="connsiteY14" fmla="*/ 6857999 h 6858000"/>
              <a:gd name="connsiteX15" fmla="*/ 0 w 2644775"/>
              <a:gd name="connsiteY15" fmla="*/ 6858000 h 6858000"/>
              <a:gd name="connsiteX16" fmla="*/ 0 w 2644775"/>
              <a:gd name="connsiteY16" fmla="*/ 0 h 6858000"/>
              <a:gd name="connsiteX0" fmla="*/ 0 w 3053821"/>
              <a:gd name="connsiteY0" fmla="*/ 0 h 6858000"/>
              <a:gd name="connsiteX1" fmla="*/ 2628900 w 3053821"/>
              <a:gd name="connsiteY1" fmla="*/ 0 h 6858000"/>
              <a:gd name="connsiteX2" fmla="*/ 2638425 w 3053821"/>
              <a:gd name="connsiteY2" fmla="*/ 114300 h 6858000"/>
              <a:gd name="connsiteX3" fmla="*/ 2514600 w 3053821"/>
              <a:gd name="connsiteY3" fmla="*/ 371475 h 6858000"/>
              <a:gd name="connsiteX4" fmla="*/ 2171700 w 3053821"/>
              <a:gd name="connsiteY4" fmla="*/ 476250 h 6858000"/>
              <a:gd name="connsiteX5" fmla="*/ 1114425 w 3053821"/>
              <a:gd name="connsiteY5" fmla="*/ 476250 h 6858000"/>
              <a:gd name="connsiteX6" fmla="*/ 657225 w 3053821"/>
              <a:gd name="connsiteY6" fmla="*/ 590550 h 6858000"/>
              <a:gd name="connsiteX7" fmla="*/ 533400 w 3053821"/>
              <a:gd name="connsiteY7" fmla="*/ 1047750 h 6858000"/>
              <a:gd name="connsiteX8" fmla="*/ 533400 w 3053821"/>
              <a:gd name="connsiteY8" fmla="*/ 5810250 h 6858000"/>
              <a:gd name="connsiteX9" fmla="*/ 676275 w 3053821"/>
              <a:gd name="connsiteY9" fmla="*/ 6257925 h 6858000"/>
              <a:gd name="connsiteX10" fmla="*/ 1190625 w 3053821"/>
              <a:gd name="connsiteY10" fmla="*/ 6362700 h 6858000"/>
              <a:gd name="connsiteX11" fmla="*/ 2238375 w 3053821"/>
              <a:gd name="connsiteY11" fmla="*/ 6362700 h 6858000"/>
              <a:gd name="connsiteX12" fmla="*/ 2571750 w 3053821"/>
              <a:gd name="connsiteY12" fmla="*/ 6534150 h 6858000"/>
              <a:gd name="connsiteX13" fmla="*/ 2644775 w 3053821"/>
              <a:gd name="connsiteY13" fmla="*/ 6781800 h 6858000"/>
              <a:gd name="connsiteX14" fmla="*/ 2613025 w 3053821"/>
              <a:gd name="connsiteY14" fmla="*/ 6857999 h 6858000"/>
              <a:gd name="connsiteX15" fmla="*/ 0 w 3053821"/>
              <a:gd name="connsiteY15" fmla="*/ 6858000 h 6858000"/>
              <a:gd name="connsiteX16" fmla="*/ 0 w 3053821"/>
              <a:gd name="connsiteY16" fmla="*/ 0 h 6858000"/>
              <a:gd name="connsiteX0" fmla="*/ 0 w 3053821"/>
              <a:gd name="connsiteY0" fmla="*/ 0 h 6858000"/>
              <a:gd name="connsiteX1" fmla="*/ 2628900 w 3053821"/>
              <a:gd name="connsiteY1" fmla="*/ 0 h 6858000"/>
              <a:gd name="connsiteX2" fmla="*/ 2638425 w 3053821"/>
              <a:gd name="connsiteY2" fmla="*/ 114300 h 6858000"/>
              <a:gd name="connsiteX3" fmla="*/ 2514600 w 3053821"/>
              <a:gd name="connsiteY3" fmla="*/ 371475 h 6858000"/>
              <a:gd name="connsiteX4" fmla="*/ 2171700 w 3053821"/>
              <a:gd name="connsiteY4" fmla="*/ 476250 h 6858000"/>
              <a:gd name="connsiteX5" fmla="*/ 1114425 w 3053821"/>
              <a:gd name="connsiteY5" fmla="*/ 476250 h 6858000"/>
              <a:gd name="connsiteX6" fmla="*/ 657225 w 3053821"/>
              <a:gd name="connsiteY6" fmla="*/ 590550 h 6858000"/>
              <a:gd name="connsiteX7" fmla="*/ 533400 w 3053821"/>
              <a:gd name="connsiteY7" fmla="*/ 1047750 h 6858000"/>
              <a:gd name="connsiteX8" fmla="*/ 533400 w 3053821"/>
              <a:gd name="connsiteY8" fmla="*/ 5810250 h 6858000"/>
              <a:gd name="connsiteX9" fmla="*/ 676275 w 3053821"/>
              <a:gd name="connsiteY9" fmla="*/ 6257925 h 6858000"/>
              <a:gd name="connsiteX10" fmla="*/ 1190625 w 3053821"/>
              <a:gd name="connsiteY10" fmla="*/ 6362700 h 6858000"/>
              <a:gd name="connsiteX11" fmla="*/ 2238375 w 3053821"/>
              <a:gd name="connsiteY11" fmla="*/ 6362700 h 6858000"/>
              <a:gd name="connsiteX12" fmla="*/ 2571750 w 3053821"/>
              <a:gd name="connsiteY12" fmla="*/ 6534150 h 6858000"/>
              <a:gd name="connsiteX13" fmla="*/ 2644775 w 3053821"/>
              <a:gd name="connsiteY13" fmla="*/ 6781800 h 6858000"/>
              <a:gd name="connsiteX14" fmla="*/ 2613025 w 3053821"/>
              <a:gd name="connsiteY14" fmla="*/ 6857999 h 6858000"/>
              <a:gd name="connsiteX15" fmla="*/ 0 w 3053821"/>
              <a:gd name="connsiteY15" fmla="*/ 6858000 h 6858000"/>
              <a:gd name="connsiteX16" fmla="*/ 0 w 3053821"/>
              <a:gd name="connsiteY16" fmla="*/ 0 h 6858000"/>
              <a:gd name="connsiteX0" fmla="*/ 0 w 2651654"/>
              <a:gd name="connsiteY0" fmla="*/ 0 h 6858000"/>
              <a:gd name="connsiteX1" fmla="*/ 2628900 w 2651654"/>
              <a:gd name="connsiteY1" fmla="*/ 0 h 6858000"/>
              <a:gd name="connsiteX2" fmla="*/ 2638425 w 2651654"/>
              <a:gd name="connsiteY2" fmla="*/ 114300 h 6858000"/>
              <a:gd name="connsiteX3" fmla="*/ 2514600 w 2651654"/>
              <a:gd name="connsiteY3" fmla="*/ 371475 h 6858000"/>
              <a:gd name="connsiteX4" fmla="*/ 2171700 w 2651654"/>
              <a:gd name="connsiteY4" fmla="*/ 476250 h 6858000"/>
              <a:gd name="connsiteX5" fmla="*/ 1114425 w 2651654"/>
              <a:gd name="connsiteY5" fmla="*/ 476250 h 6858000"/>
              <a:gd name="connsiteX6" fmla="*/ 657225 w 2651654"/>
              <a:gd name="connsiteY6" fmla="*/ 590550 h 6858000"/>
              <a:gd name="connsiteX7" fmla="*/ 533400 w 2651654"/>
              <a:gd name="connsiteY7" fmla="*/ 1047750 h 6858000"/>
              <a:gd name="connsiteX8" fmla="*/ 533400 w 2651654"/>
              <a:gd name="connsiteY8" fmla="*/ 5810250 h 6858000"/>
              <a:gd name="connsiteX9" fmla="*/ 676275 w 2651654"/>
              <a:gd name="connsiteY9" fmla="*/ 6257925 h 6858000"/>
              <a:gd name="connsiteX10" fmla="*/ 1190625 w 2651654"/>
              <a:gd name="connsiteY10" fmla="*/ 6362700 h 6858000"/>
              <a:gd name="connsiteX11" fmla="*/ 2238375 w 2651654"/>
              <a:gd name="connsiteY11" fmla="*/ 6362700 h 6858000"/>
              <a:gd name="connsiteX12" fmla="*/ 2571750 w 2651654"/>
              <a:gd name="connsiteY12" fmla="*/ 6534150 h 6858000"/>
              <a:gd name="connsiteX13" fmla="*/ 2644775 w 2651654"/>
              <a:gd name="connsiteY13" fmla="*/ 6781800 h 6858000"/>
              <a:gd name="connsiteX14" fmla="*/ 2613025 w 2651654"/>
              <a:gd name="connsiteY14" fmla="*/ 6857999 h 6858000"/>
              <a:gd name="connsiteX15" fmla="*/ 0 w 2651654"/>
              <a:gd name="connsiteY15" fmla="*/ 6858000 h 6858000"/>
              <a:gd name="connsiteX16" fmla="*/ 0 w 2651654"/>
              <a:gd name="connsiteY16" fmla="*/ 0 h 6858000"/>
              <a:gd name="connsiteX0" fmla="*/ 0 w 2645304"/>
              <a:gd name="connsiteY0" fmla="*/ 0 h 6858000"/>
              <a:gd name="connsiteX1" fmla="*/ 2628900 w 2645304"/>
              <a:gd name="connsiteY1" fmla="*/ 0 h 6858000"/>
              <a:gd name="connsiteX2" fmla="*/ 2638425 w 2645304"/>
              <a:gd name="connsiteY2" fmla="*/ 114300 h 6858000"/>
              <a:gd name="connsiteX3" fmla="*/ 2514600 w 2645304"/>
              <a:gd name="connsiteY3" fmla="*/ 371475 h 6858000"/>
              <a:gd name="connsiteX4" fmla="*/ 2171700 w 2645304"/>
              <a:gd name="connsiteY4" fmla="*/ 476250 h 6858000"/>
              <a:gd name="connsiteX5" fmla="*/ 1114425 w 2645304"/>
              <a:gd name="connsiteY5" fmla="*/ 476250 h 6858000"/>
              <a:gd name="connsiteX6" fmla="*/ 657225 w 2645304"/>
              <a:gd name="connsiteY6" fmla="*/ 590550 h 6858000"/>
              <a:gd name="connsiteX7" fmla="*/ 533400 w 2645304"/>
              <a:gd name="connsiteY7" fmla="*/ 1047750 h 6858000"/>
              <a:gd name="connsiteX8" fmla="*/ 533400 w 2645304"/>
              <a:gd name="connsiteY8" fmla="*/ 5810250 h 6858000"/>
              <a:gd name="connsiteX9" fmla="*/ 676275 w 2645304"/>
              <a:gd name="connsiteY9" fmla="*/ 6257925 h 6858000"/>
              <a:gd name="connsiteX10" fmla="*/ 1190625 w 2645304"/>
              <a:gd name="connsiteY10" fmla="*/ 6362700 h 6858000"/>
              <a:gd name="connsiteX11" fmla="*/ 2238375 w 2645304"/>
              <a:gd name="connsiteY11" fmla="*/ 6362700 h 6858000"/>
              <a:gd name="connsiteX12" fmla="*/ 2571750 w 2645304"/>
              <a:gd name="connsiteY12" fmla="*/ 6534150 h 6858000"/>
              <a:gd name="connsiteX13" fmla="*/ 2644775 w 2645304"/>
              <a:gd name="connsiteY13" fmla="*/ 6781800 h 6858000"/>
              <a:gd name="connsiteX14" fmla="*/ 2613025 w 2645304"/>
              <a:gd name="connsiteY14" fmla="*/ 6857999 h 6858000"/>
              <a:gd name="connsiteX15" fmla="*/ 0 w 2645304"/>
              <a:gd name="connsiteY15" fmla="*/ 6858000 h 6858000"/>
              <a:gd name="connsiteX16" fmla="*/ 0 w 2645304"/>
              <a:gd name="connsiteY16" fmla="*/ 0 h 6858000"/>
              <a:gd name="connsiteX0" fmla="*/ 0 w 2645304"/>
              <a:gd name="connsiteY0" fmla="*/ 0 h 6858000"/>
              <a:gd name="connsiteX1" fmla="*/ 2628900 w 2645304"/>
              <a:gd name="connsiteY1" fmla="*/ 0 h 6858000"/>
              <a:gd name="connsiteX2" fmla="*/ 2638425 w 2645304"/>
              <a:gd name="connsiteY2" fmla="*/ 114300 h 6858000"/>
              <a:gd name="connsiteX3" fmla="*/ 2514600 w 2645304"/>
              <a:gd name="connsiteY3" fmla="*/ 371475 h 6858000"/>
              <a:gd name="connsiteX4" fmla="*/ 2171700 w 2645304"/>
              <a:gd name="connsiteY4" fmla="*/ 476250 h 6858000"/>
              <a:gd name="connsiteX5" fmla="*/ 1114425 w 2645304"/>
              <a:gd name="connsiteY5" fmla="*/ 476250 h 6858000"/>
              <a:gd name="connsiteX6" fmla="*/ 657225 w 2645304"/>
              <a:gd name="connsiteY6" fmla="*/ 590550 h 6858000"/>
              <a:gd name="connsiteX7" fmla="*/ 533400 w 2645304"/>
              <a:gd name="connsiteY7" fmla="*/ 1047750 h 6858000"/>
              <a:gd name="connsiteX8" fmla="*/ 533400 w 2645304"/>
              <a:gd name="connsiteY8" fmla="*/ 5810250 h 6858000"/>
              <a:gd name="connsiteX9" fmla="*/ 676275 w 2645304"/>
              <a:gd name="connsiteY9" fmla="*/ 6257925 h 6858000"/>
              <a:gd name="connsiteX10" fmla="*/ 1190625 w 2645304"/>
              <a:gd name="connsiteY10" fmla="*/ 6362700 h 6858000"/>
              <a:gd name="connsiteX11" fmla="*/ 2238375 w 2645304"/>
              <a:gd name="connsiteY11" fmla="*/ 6362700 h 6858000"/>
              <a:gd name="connsiteX12" fmla="*/ 2571750 w 2645304"/>
              <a:gd name="connsiteY12" fmla="*/ 6534150 h 6858000"/>
              <a:gd name="connsiteX13" fmla="*/ 2644775 w 2645304"/>
              <a:gd name="connsiteY13" fmla="*/ 6781800 h 6858000"/>
              <a:gd name="connsiteX14" fmla="*/ 2613025 w 2645304"/>
              <a:gd name="connsiteY14" fmla="*/ 6857999 h 6858000"/>
              <a:gd name="connsiteX15" fmla="*/ 0 w 2645304"/>
              <a:gd name="connsiteY15" fmla="*/ 6858000 h 6858000"/>
              <a:gd name="connsiteX16" fmla="*/ 0 w 2645304"/>
              <a:gd name="connsiteY16" fmla="*/ 0 h 6858000"/>
              <a:gd name="connsiteX0" fmla="*/ 0 w 2645304"/>
              <a:gd name="connsiteY0" fmla="*/ 0 h 6858000"/>
              <a:gd name="connsiteX1" fmla="*/ 2628900 w 2645304"/>
              <a:gd name="connsiteY1" fmla="*/ 0 h 6858000"/>
              <a:gd name="connsiteX2" fmla="*/ 2638425 w 2645304"/>
              <a:gd name="connsiteY2" fmla="*/ 114300 h 6858000"/>
              <a:gd name="connsiteX3" fmla="*/ 2514600 w 2645304"/>
              <a:gd name="connsiteY3" fmla="*/ 371475 h 6858000"/>
              <a:gd name="connsiteX4" fmla="*/ 2171700 w 2645304"/>
              <a:gd name="connsiteY4" fmla="*/ 476250 h 6858000"/>
              <a:gd name="connsiteX5" fmla="*/ 1114425 w 2645304"/>
              <a:gd name="connsiteY5" fmla="*/ 476250 h 6858000"/>
              <a:gd name="connsiteX6" fmla="*/ 657225 w 2645304"/>
              <a:gd name="connsiteY6" fmla="*/ 590550 h 6858000"/>
              <a:gd name="connsiteX7" fmla="*/ 533400 w 2645304"/>
              <a:gd name="connsiteY7" fmla="*/ 1047750 h 6858000"/>
              <a:gd name="connsiteX8" fmla="*/ 533400 w 2645304"/>
              <a:gd name="connsiteY8" fmla="*/ 5810250 h 6858000"/>
              <a:gd name="connsiteX9" fmla="*/ 676275 w 2645304"/>
              <a:gd name="connsiteY9" fmla="*/ 6257925 h 6858000"/>
              <a:gd name="connsiteX10" fmla="*/ 1190625 w 2645304"/>
              <a:gd name="connsiteY10" fmla="*/ 6362700 h 6858000"/>
              <a:gd name="connsiteX11" fmla="*/ 2238375 w 2645304"/>
              <a:gd name="connsiteY11" fmla="*/ 6362700 h 6858000"/>
              <a:gd name="connsiteX12" fmla="*/ 2571750 w 2645304"/>
              <a:gd name="connsiteY12" fmla="*/ 6534150 h 6858000"/>
              <a:gd name="connsiteX13" fmla="*/ 2644775 w 2645304"/>
              <a:gd name="connsiteY13" fmla="*/ 6781800 h 6858000"/>
              <a:gd name="connsiteX14" fmla="*/ 2613025 w 2645304"/>
              <a:gd name="connsiteY14" fmla="*/ 6857999 h 6858000"/>
              <a:gd name="connsiteX15" fmla="*/ 0 w 2645304"/>
              <a:gd name="connsiteY15" fmla="*/ 6858000 h 6858000"/>
              <a:gd name="connsiteX16" fmla="*/ 0 w 2645304"/>
              <a:gd name="connsiteY16" fmla="*/ 0 h 6858000"/>
              <a:gd name="connsiteX0" fmla="*/ 0 w 2645304"/>
              <a:gd name="connsiteY0" fmla="*/ 0 h 6858000"/>
              <a:gd name="connsiteX1" fmla="*/ 2628900 w 2645304"/>
              <a:gd name="connsiteY1" fmla="*/ 0 h 6858000"/>
              <a:gd name="connsiteX2" fmla="*/ 2638425 w 2645304"/>
              <a:gd name="connsiteY2" fmla="*/ 114300 h 6858000"/>
              <a:gd name="connsiteX3" fmla="*/ 2514600 w 2645304"/>
              <a:gd name="connsiteY3" fmla="*/ 371475 h 6858000"/>
              <a:gd name="connsiteX4" fmla="*/ 2171700 w 2645304"/>
              <a:gd name="connsiteY4" fmla="*/ 476250 h 6858000"/>
              <a:gd name="connsiteX5" fmla="*/ 1114425 w 2645304"/>
              <a:gd name="connsiteY5" fmla="*/ 476250 h 6858000"/>
              <a:gd name="connsiteX6" fmla="*/ 657225 w 2645304"/>
              <a:gd name="connsiteY6" fmla="*/ 590550 h 6858000"/>
              <a:gd name="connsiteX7" fmla="*/ 533400 w 2645304"/>
              <a:gd name="connsiteY7" fmla="*/ 1047750 h 6858000"/>
              <a:gd name="connsiteX8" fmla="*/ 533400 w 2645304"/>
              <a:gd name="connsiteY8" fmla="*/ 5810250 h 6858000"/>
              <a:gd name="connsiteX9" fmla="*/ 676275 w 2645304"/>
              <a:gd name="connsiteY9" fmla="*/ 6257925 h 6858000"/>
              <a:gd name="connsiteX10" fmla="*/ 1190625 w 2645304"/>
              <a:gd name="connsiteY10" fmla="*/ 6362700 h 6858000"/>
              <a:gd name="connsiteX11" fmla="*/ 2238375 w 2645304"/>
              <a:gd name="connsiteY11" fmla="*/ 6362700 h 6858000"/>
              <a:gd name="connsiteX12" fmla="*/ 2571750 w 2645304"/>
              <a:gd name="connsiteY12" fmla="*/ 6534150 h 6858000"/>
              <a:gd name="connsiteX13" fmla="*/ 2644775 w 2645304"/>
              <a:gd name="connsiteY13" fmla="*/ 6781800 h 6858000"/>
              <a:gd name="connsiteX14" fmla="*/ 2613025 w 2645304"/>
              <a:gd name="connsiteY14" fmla="*/ 6857999 h 6858000"/>
              <a:gd name="connsiteX15" fmla="*/ 0 w 2645304"/>
              <a:gd name="connsiteY15" fmla="*/ 6858000 h 6858000"/>
              <a:gd name="connsiteX16" fmla="*/ 0 w 2645304"/>
              <a:gd name="connsiteY16" fmla="*/ 0 h 6858000"/>
              <a:gd name="connsiteX0" fmla="*/ 0 w 2648479"/>
              <a:gd name="connsiteY0" fmla="*/ 0 h 6858000"/>
              <a:gd name="connsiteX1" fmla="*/ 2628900 w 2648479"/>
              <a:gd name="connsiteY1" fmla="*/ 0 h 6858000"/>
              <a:gd name="connsiteX2" fmla="*/ 2638425 w 2648479"/>
              <a:gd name="connsiteY2" fmla="*/ 114300 h 6858000"/>
              <a:gd name="connsiteX3" fmla="*/ 2514600 w 2648479"/>
              <a:gd name="connsiteY3" fmla="*/ 371475 h 6858000"/>
              <a:gd name="connsiteX4" fmla="*/ 2171700 w 2648479"/>
              <a:gd name="connsiteY4" fmla="*/ 476250 h 6858000"/>
              <a:gd name="connsiteX5" fmla="*/ 1114425 w 2648479"/>
              <a:gd name="connsiteY5" fmla="*/ 476250 h 6858000"/>
              <a:gd name="connsiteX6" fmla="*/ 657225 w 2648479"/>
              <a:gd name="connsiteY6" fmla="*/ 590550 h 6858000"/>
              <a:gd name="connsiteX7" fmla="*/ 533400 w 2648479"/>
              <a:gd name="connsiteY7" fmla="*/ 1047750 h 6858000"/>
              <a:gd name="connsiteX8" fmla="*/ 533400 w 2648479"/>
              <a:gd name="connsiteY8" fmla="*/ 5810250 h 6858000"/>
              <a:gd name="connsiteX9" fmla="*/ 676275 w 2648479"/>
              <a:gd name="connsiteY9" fmla="*/ 6257925 h 6858000"/>
              <a:gd name="connsiteX10" fmla="*/ 1190625 w 2648479"/>
              <a:gd name="connsiteY10" fmla="*/ 6362700 h 6858000"/>
              <a:gd name="connsiteX11" fmla="*/ 2238375 w 2648479"/>
              <a:gd name="connsiteY11" fmla="*/ 6362700 h 6858000"/>
              <a:gd name="connsiteX12" fmla="*/ 2571750 w 2648479"/>
              <a:gd name="connsiteY12" fmla="*/ 6534150 h 6858000"/>
              <a:gd name="connsiteX13" fmla="*/ 2647950 w 2648479"/>
              <a:gd name="connsiteY13" fmla="*/ 6737350 h 6858000"/>
              <a:gd name="connsiteX14" fmla="*/ 2613025 w 2648479"/>
              <a:gd name="connsiteY14" fmla="*/ 6857999 h 6858000"/>
              <a:gd name="connsiteX15" fmla="*/ 0 w 2648479"/>
              <a:gd name="connsiteY15" fmla="*/ 6858000 h 6858000"/>
              <a:gd name="connsiteX16" fmla="*/ 0 w 2648479"/>
              <a:gd name="connsiteY16" fmla="*/ 0 h 6858000"/>
              <a:gd name="connsiteX0" fmla="*/ 0 w 2657475"/>
              <a:gd name="connsiteY0" fmla="*/ 0 h 6858000"/>
              <a:gd name="connsiteX1" fmla="*/ 2628900 w 2657475"/>
              <a:gd name="connsiteY1" fmla="*/ 0 h 6858000"/>
              <a:gd name="connsiteX2" fmla="*/ 2638425 w 2657475"/>
              <a:gd name="connsiteY2" fmla="*/ 114300 h 6858000"/>
              <a:gd name="connsiteX3" fmla="*/ 2514600 w 2657475"/>
              <a:gd name="connsiteY3" fmla="*/ 371475 h 6858000"/>
              <a:gd name="connsiteX4" fmla="*/ 2171700 w 2657475"/>
              <a:gd name="connsiteY4" fmla="*/ 476250 h 6858000"/>
              <a:gd name="connsiteX5" fmla="*/ 1114425 w 2657475"/>
              <a:gd name="connsiteY5" fmla="*/ 476250 h 6858000"/>
              <a:gd name="connsiteX6" fmla="*/ 657225 w 2657475"/>
              <a:gd name="connsiteY6" fmla="*/ 590550 h 6858000"/>
              <a:gd name="connsiteX7" fmla="*/ 533400 w 2657475"/>
              <a:gd name="connsiteY7" fmla="*/ 1047750 h 6858000"/>
              <a:gd name="connsiteX8" fmla="*/ 533400 w 2657475"/>
              <a:gd name="connsiteY8" fmla="*/ 5810250 h 6858000"/>
              <a:gd name="connsiteX9" fmla="*/ 676275 w 2657475"/>
              <a:gd name="connsiteY9" fmla="*/ 6257925 h 6858000"/>
              <a:gd name="connsiteX10" fmla="*/ 1190625 w 2657475"/>
              <a:gd name="connsiteY10" fmla="*/ 6362700 h 6858000"/>
              <a:gd name="connsiteX11" fmla="*/ 2238375 w 2657475"/>
              <a:gd name="connsiteY11" fmla="*/ 6362700 h 6858000"/>
              <a:gd name="connsiteX12" fmla="*/ 2571750 w 2657475"/>
              <a:gd name="connsiteY12" fmla="*/ 6534150 h 6858000"/>
              <a:gd name="connsiteX13" fmla="*/ 2647950 w 2657475"/>
              <a:gd name="connsiteY13" fmla="*/ 6737350 h 6858000"/>
              <a:gd name="connsiteX14" fmla="*/ 2628900 w 2657475"/>
              <a:gd name="connsiteY14" fmla="*/ 6857999 h 6858000"/>
              <a:gd name="connsiteX15" fmla="*/ 0 w 2657475"/>
              <a:gd name="connsiteY15" fmla="*/ 6858000 h 6858000"/>
              <a:gd name="connsiteX16" fmla="*/ 0 w 2657475"/>
              <a:gd name="connsiteY16" fmla="*/ 0 h 6858000"/>
              <a:gd name="connsiteX0" fmla="*/ 0 w 2654829"/>
              <a:gd name="connsiteY0" fmla="*/ 0 h 6858000"/>
              <a:gd name="connsiteX1" fmla="*/ 2628900 w 2654829"/>
              <a:gd name="connsiteY1" fmla="*/ 0 h 6858000"/>
              <a:gd name="connsiteX2" fmla="*/ 2638425 w 2654829"/>
              <a:gd name="connsiteY2" fmla="*/ 114300 h 6858000"/>
              <a:gd name="connsiteX3" fmla="*/ 2514600 w 2654829"/>
              <a:gd name="connsiteY3" fmla="*/ 371475 h 6858000"/>
              <a:gd name="connsiteX4" fmla="*/ 2171700 w 2654829"/>
              <a:gd name="connsiteY4" fmla="*/ 476250 h 6858000"/>
              <a:gd name="connsiteX5" fmla="*/ 1114425 w 2654829"/>
              <a:gd name="connsiteY5" fmla="*/ 476250 h 6858000"/>
              <a:gd name="connsiteX6" fmla="*/ 657225 w 2654829"/>
              <a:gd name="connsiteY6" fmla="*/ 590550 h 6858000"/>
              <a:gd name="connsiteX7" fmla="*/ 533400 w 2654829"/>
              <a:gd name="connsiteY7" fmla="*/ 1047750 h 6858000"/>
              <a:gd name="connsiteX8" fmla="*/ 533400 w 2654829"/>
              <a:gd name="connsiteY8" fmla="*/ 5810250 h 6858000"/>
              <a:gd name="connsiteX9" fmla="*/ 676275 w 2654829"/>
              <a:gd name="connsiteY9" fmla="*/ 6257925 h 6858000"/>
              <a:gd name="connsiteX10" fmla="*/ 1190625 w 2654829"/>
              <a:gd name="connsiteY10" fmla="*/ 6362700 h 6858000"/>
              <a:gd name="connsiteX11" fmla="*/ 2238375 w 2654829"/>
              <a:gd name="connsiteY11" fmla="*/ 6362700 h 6858000"/>
              <a:gd name="connsiteX12" fmla="*/ 2571750 w 2654829"/>
              <a:gd name="connsiteY12" fmla="*/ 6534150 h 6858000"/>
              <a:gd name="connsiteX13" fmla="*/ 2647950 w 2654829"/>
              <a:gd name="connsiteY13" fmla="*/ 6737350 h 6858000"/>
              <a:gd name="connsiteX14" fmla="*/ 2613025 w 2654829"/>
              <a:gd name="connsiteY14" fmla="*/ 6857999 h 6858000"/>
              <a:gd name="connsiteX15" fmla="*/ 0 w 2654829"/>
              <a:gd name="connsiteY15" fmla="*/ 6858000 h 6858000"/>
              <a:gd name="connsiteX16" fmla="*/ 0 w 2654829"/>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0596"/>
              <a:gd name="connsiteY0" fmla="*/ 0 h 6858000"/>
              <a:gd name="connsiteX1" fmla="*/ 2628900 w 2650596"/>
              <a:gd name="connsiteY1" fmla="*/ 0 h 6858000"/>
              <a:gd name="connsiteX2" fmla="*/ 2638425 w 2650596"/>
              <a:gd name="connsiteY2" fmla="*/ 114300 h 6858000"/>
              <a:gd name="connsiteX3" fmla="*/ 2514600 w 2650596"/>
              <a:gd name="connsiteY3" fmla="*/ 371475 h 6858000"/>
              <a:gd name="connsiteX4" fmla="*/ 2171700 w 2650596"/>
              <a:gd name="connsiteY4" fmla="*/ 476250 h 6858000"/>
              <a:gd name="connsiteX5" fmla="*/ 1114425 w 2650596"/>
              <a:gd name="connsiteY5" fmla="*/ 476250 h 6858000"/>
              <a:gd name="connsiteX6" fmla="*/ 657225 w 2650596"/>
              <a:gd name="connsiteY6" fmla="*/ 590550 h 6858000"/>
              <a:gd name="connsiteX7" fmla="*/ 533400 w 2650596"/>
              <a:gd name="connsiteY7" fmla="*/ 1047750 h 6858000"/>
              <a:gd name="connsiteX8" fmla="*/ 533400 w 2650596"/>
              <a:gd name="connsiteY8" fmla="*/ 5810250 h 6858000"/>
              <a:gd name="connsiteX9" fmla="*/ 676275 w 2650596"/>
              <a:gd name="connsiteY9" fmla="*/ 6257925 h 6858000"/>
              <a:gd name="connsiteX10" fmla="*/ 1190625 w 2650596"/>
              <a:gd name="connsiteY10" fmla="*/ 6362700 h 6858000"/>
              <a:gd name="connsiteX11" fmla="*/ 2238375 w 2650596"/>
              <a:gd name="connsiteY11" fmla="*/ 6362700 h 6858000"/>
              <a:gd name="connsiteX12" fmla="*/ 2571750 w 2650596"/>
              <a:gd name="connsiteY12" fmla="*/ 6534150 h 6858000"/>
              <a:gd name="connsiteX13" fmla="*/ 2647950 w 2650596"/>
              <a:gd name="connsiteY13" fmla="*/ 6737350 h 6858000"/>
              <a:gd name="connsiteX14" fmla="*/ 2625725 w 2650596"/>
              <a:gd name="connsiteY14" fmla="*/ 6857999 h 6858000"/>
              <a:gd name="connsiteX15" fmla="*/ 0 w 2650596"/>
              <a:gd name="connsiteY15" fmla="*/ 6858000 h 6858000"/>
              <a:gd name="connsiteX16" fmla="*/ 0 w 2650596"/>
              <a:gd name="connsiteY16" fmla="*/ 0 h 6858000"/>
              <a:gd name="connsiteX0" fmla="*/ 0 w 2650596"/>
              <a:gd name="connsiteY0" fmla="*/ 0 h 6858000"/>
              <a:gd name="connsiteX1" fmla="*/ 2628900 w 2650596"/>
              <a:gd name="connsiteY1" fmla="*/ 0 h 6858000"/>
              <a:gd name="connsiteX2" fmla="*/ 2638425 w 2650596"/>
              <a:gd name="connsiteY2" fmla="*/ 114300 h 6858000"/>
              <a:gd name="connsiteX3" fmla="*/ 2514600 w 2650596"/>
              <a:gd name="connsiteY3" fmla="*/ 371475 h 6858000"/>
              <a:gd name="connsiteX4" fmla="*/ 2171700 w 2650596"/>
              <a:gd name="connsiteY4" fmla="*/ 476250 h 6858000"/>
              <a:gd name="connsiteX5" fmla="*/ 1114425 w 2650596"/>
              <a:gd name="connsiteY5" fmla="*/ 476250 h 6858000"/>
              <a:gd name="connsiteX6" fmla="*/ 657225 w 2650596"/>
              <a:gd name="connsiteY6" fmla="*/ 590550 h 6858000"/>
              <a:gd name="connsiteX7" fmla="*/ 533400 w 2650596"/>
              <a:gd name="connsiteY7" fmla="*/ 1047750 h 6858000"/>
              <a:gd name="connsiteX8" fmla="*/ 533400 w 2650596"/>
              <a:gd name="connsiteY8" fmla="*/ 5810250 h 6858000"/>
              <a:gd name="connsiteX9" fmla="*/ 676275 w 2650596"/>
              <a:gd name="connsiteY9" fmla="*/ 6257925 h 6858000"/>
              <a:gd name="connsiteX10" fmla="*/ 1190625 w 2650596"/>
              <a:gd name="connsiteY10" fmla="*/ 6362700 h 6858000"/>
              <a:gd name="connsiteX11" fmla="*/ 2238375 w 2650596"/>
              <a:gd name="connsiteY11" fmla="*/ 6362700 h 6858000"/>
              <a:gd name="connsiteX12" fmla="*/ 2571750 w 2650596"/>
              <a:gd name="connsiteY12" fmla="*/ 6534150 h 6858000"/>
              <a:gd name="connsiteX13" fmla="*/ 2647950 w 2650596"/>
              <a:gd name="connsiteY13" fmla="*/ 6737350 h 6858000"/>
              <a:gd name="connsiteX14" fmla="*/ 2625725 w 2650596"/>
              <a:gd name="connsiteY14" fmla="*/ 6857999 h 6858000"/>
              <a:gd name="connsiteX15" fmla="*/ 0 w 2650596"/>
              <a:gd name="connsiteY15" fmla="*/ 6858000 h 6858000"/>
              <a:gd name="connsiteX16" fmla="*/ 0 w 2650596"/>
              <a:gd name="connsiteY16" fmla="*/ 0 h 6858000"/>
              <a:gd name="connsiteX0" fmla="*/ 0 w 3054350"/>
              <a:gd name="connsiteY0" fmla="*/ 0 h 6858000"/>
              <a:gd name="connsiteX1" fmla="*/ 2628900 w 3054350"/>
              <a:gd name="connsiteY1" fmla="*/ 0 h 6858000"/>
              <a:gd name="connsiteX2" fmla="*/ 2638425 w 3054350"/>
              <a:gd name="connsiteY2" fmla="*/ 114300 h 6858000"/>
              <a:gd name="connsiteX3" fmla="*/ 2514600 w 3054350"/>
              <a:gd name="connsiteY3" fmla="*/ 371475 h 6858000"/>
              <a:gd name="connsiteX4" fmla="*/ 2171700 w 3054350"/>
              <a:gd name="connsiteY4" fmla="*/ 476250 h 6858000"/>
              <a:gd name="connsiteX5" fmla="*/ 1114425 w 3054350"/>
              <a:gd name="connsiteY5" fmla="*/ 476250 h 6858000"/>
              <a:gd name="connsiteX6" fmla="*/ 657225 w 3054350"/>
              <a:gd name="connsiteY6" fmla="*/ 590550 h 6858000"/>
              <a:gd name="connsiteX7" fmla="*/ 533400 w 3054350"/>
              <a:gd name="connsiteY7" fmla="*/ 1047750 h 6858000"/>
              <a:gd name="connsiteX8" fmla="*/ 533400 w 3054350"/>
              <a:gd name="connsiteY8" fmla="*/ 5810250 h 6858000"/>
              <a:gd name="connsiteX9" fmla="*/ 676275 w 3054350"/>
              <a:gd name="connsiteY9" fmla="*/ 6257925 h 6858000"/>
              <a:gd name="connsiteX10" fmla="*/ 1190625 w 3054350"/>
              <a:gd name="connsiteY10" fmla="*/ 6362700 h 6858000"/>
              <a:gd name="connsiteX11" fmla="*/ 2238375 w 3054350"/>
              <a:gd name="connsiteY11" fmla="*/ 6362700 h 6858000"/>
              <a:gd name="connsiteX12" fmla="*/ 2571750 w 3054350"/>
              <a:gd name="connsiteY12" fmla="*/ 6534150 h 6858000"/>
              <a:gd name="connsiteX13" fmla="*/ 2625725 w 3054350"/>
              <a:gd name="connsiteY13" fmla="*/ 6857999 h 6858000"/>
              <a:gd name="connsiteX14" fmla="*/ 0 w 3054350"/>
              <a:gd name="connsiteY14" fmla="*/ 6858000 h 6858000"/>
              <a:gd name="connsiteX15" fmla="*/ 0 w 3054350"/>
              <a:gd name="connsiteY15" fmla="*/ 0 h 6858000"/>
              <a:gd name="connsiteX0" fmla="*/ 0 w 2651125"/>
              <a:gd name="connsiteY0" fmla="*/ 0 h 6858000"/>
              <a:gd name="connsiteX1" fmla="*/ 2628900 w 2651125"/>
              <a:gd name="connsiteY1" fmla="*/ 0 h 6858000"/>
              <a:gd name="connsiteX2" fmla="*/ 2638425 w 2651125"/>
              <a:gd name="connsiteY2" fmla="*/ 114300 h 6858000"/>
              <a:gd name="connsiteX3" fmla="*/ 2514600 w 2651125"/>
              <a:gd name="connsiteY3" fmla="*/ 371475 h 6858000"/>
              <a:gd name="connsiteX4" fmla="*/ 2171700 w 2651125"/>
              <a:gd name="connsiteY4" fmla="*/ 476250 h 6858000"/>
              <a:gd name="connsiteX5" fmla="*/ 1114425 w 2651125"/>
              <a:gd name="connsiteY5" fmla="*/ 476250 h 6858000"/>
              <a:gd name="connsiteX6" fmla="*/ 657225 w 2651125"/>
              <a:gd name="connsiteY6" fmla="*/ 590550 h 6858000"/>
              <a:gd name="connsiteX7" fmla="*/ 533400 w 2651125"/>
              <a:gd name="connsiteY7" fmla="*/ 1047750 h 6858000"/>
              <a:gd name="connsiteX8" fmla="*/ 533400 w 2651125"/>
              <a:gd name="connsiteY8" fmla="*/ 5810250 h 6858000"/>
              <a:gd name="connsiteX9" fmla="*/ 676275 w 2651125"/>
              <a:gd name="connsiteY9" fmla="*/ 6257925 h 6858000"/>
              <a:gd name="connsiteX10" fmla="*/ 1190625 w 2651125"/>
              <a:gd name="connsiteY10" fmla="*/ 6362700 h 6858000"/>
              <a:gd name="connsiteX11" fmla="*/ 2238375 w 2651125"/>
              <a:gd name="connsiteY11" fmla="*/ 6362700 h 6858000"/>
              <a:gd name="connsiteX12" fmla="*/ 2571750 w 2651125"/>
              <a:gd name="connsiteY12" fmla="*/ 6534150 h 6858000"/>
              <a:gd name="connsiteX13" fmla="*/ 2625725 w 2651125"/>
              <a:gd name="connsiteY13" fmla="*/ 6857999 h 6858000"/>
              <a:gd name="connsiteX14" fmla="*/ 0 w 2651125"/>
              <a:gd name="connsiteY14" fmla="*/ 6858000 h 6858000"/>
              <a:gd name="connsiteX15" fmla="*/ 0 w 26511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514600 w 2663825"/>
              <a:gd name="connsiteY2" fmla="*/ 371475 h 6858000"/>
              <a:gd name="connsiteX3" fmla="*/ 2171700 w 2663825"/>
              <a:gd name="connsiteY3" fmla="*/ 476250 h 6858000"/>
              <a:gd name="connsiteX4" fmla="*/ 1114425 w 2663825"/>
              <a:gd name="connsiteY4" fmla="*/ 476250 h 6858000"/>
              <a:gd name="connsiteX5" fmla="*/ 663575 w 2663825"/>
              <a:gd name="connsiteY5" fmla="*/ 606425 h 6858000"/>
              <a:gd name="connsiteX6" fmla="*/ 542925 w 2663825"/>
              <a:gd name="connsiteY6" fmla="*/ 1047750 h 6858000"/>
              <a:gd name="connsiteX7" fmla="*/ 542925 w 2663825"/>
              <a:gd name="connsiteY7" fmla="*/ 5797550 h 6858000"/>
              <a:gd name="connsiteX8" fmla="*/ 685800 w 2663825"/>
              <a:gd name="connsiteY8" fmla="*/ 6254750 h 6858000"/>
              <a:gd name="connsiteX9" fmla="*/ 1190625 w 2663825"/>
              <a:gd name="connsiteY9" fmla="*/ 6362700 h 6858000"/>
              <a:gd name="connsiteX10" fmla="*/ 2238375 w 2663825"/>
              <a:gd name="connsiteY10" fmla="*/ 6362700 h 6858000"/>
              <a:gd name="connsiteX11" fmla="*/ 2571750 w 2663825"/>
              <a:gd name="connsiteY11" fmla="*/ 6534150 h 6858000"/>
              <a:gd name="connsiteX12" fmla="*/ 2625725 w 2663825"/>
              <a:gd name="connsiteY12" fmla="*/ 6857999 h 6858000"/>
              <a:gd name="connsiteX13" fmla="*/ 0 w 2663825"/>
              <a:gd name="connsiteY13" fmla="*/ 6858000 h 6858000"/>
              <a:gd name="connsiteX14" fmla="*/ 0 w 2663825"/>
              <a:gd name="connsiteY14" fmla="*/ 0 h 6858000"/>
              <a:gd name="connsiteX0" fmla="*/ 0 w 2667000"/>
              <a:gd name="connsiteY0" fmla="*/ 0 h 6858000"/>
              <a:gd name="connsiteX1" fmla="*/ 2628900 w 2667000"/>
              <a:gd name="connsiteY1" fmla="*/ 0 h 6858000"/>
              <a:gd name="connsiteX2" fmla="*/ 2514600 w 2667000"/>
              <a:gd name="connsiteY2" fmla="*/ 371475 h 6858000"/>
              <a:gd name="connsiteX3" fmla="*/ 2171700 w 2667000"/>
              <a:gd name="connsiteY3" fmla="*/ 476250 h 6858000"/>
              <a:gd name="connsiteX4" fmla="*/ 1114425 w 2667000"/>
              <a:gd name="connsiteY4" fmla="*/ 476250 h 6858000"/>
              <a:gd name="connsiteX5" fmla="*/ 663575 w 2667000"/>
              <a:gd name="connsiteY5" fmla="*/ 606425 h 6858000"/>
              <a:gd name="connsiteX6" fmla="*/ 542925 w 2667000"/>
              <a:gd name="connsiteY6" fmla="*/ 1047750 h 6858000"/>
              <a:gd name="connsiteX7" fmla="*/ 542925 w 2667000"/>
              <a:gd name="connsiteY7" fmla="*/ 5797550 h 6858000"/>
              <a:gd name="connsiteX8" fmla="*/ 685800 w 2667000"/>
              <a:gd name="connsiteY8" fmla="*/ 6254750 h 6858000"/>
              <a:gd name="connsiteX9" fmla="*/ 1190625 w 2667000"/>
              <a:gd name="connsiteY9" fmla="*/ 6362700 h 6858000"/>
              <a:gd name="connsiteX10" fmla="*/ 2238375 w 2667000"/>
              <a:gd name="connsiteY10" fmla="*/ 6362700 h 6858000"/>
              <a:gd name="connsiteX11" fmla="*/ 2571750 w 2667000"/>
              <a:gd name="connsiteY11" fmla="*/ 6534150 h 6858000"/>
              <a:gd name="connsiteX12" fmla="*/ 2625725 w 2667000"/>
              <a:gd name="connsiteY12" fmla="*/ 6857999 h 6858000"/>
              <a:gd name="connsiteX13" fmla="*/ 0 w 2667000"/>
              <a:gd name="connsiteY13" fmla="*/ 6858000 h 6858000"/>
              <a:gd name="connsiteX14" fmla="*/ 0 w 2667000"/>
              <a:gd name="connsiteY14" fmla="*/ 0 h 6858000"/>
              <a:gd name="connsiteX0" fmla="*/ 0 w 2667000"/>
              <a:gd name="connsiteY0" fmla="*/ 0 h 6858000"/>
              <a:gd name="connsiteX1" fmla="*/ 2628900 w 2667000"/>
              <a:gd name="connsiteY1" fmla="*/ 0 h 6858000"/>
              <a:gd name="connsiteX2" fmla="*/ 2514600 w 2667000"/>
              <a:gd name="connsiteY2" fmla="*/ 371475 h 6858000"/>
              <a:gd name="connsiteX3" fmla="*/ 2171700 w 2667000"/>
              <a:gd name="connsiteY3" fmla="*/ 476250 h 6858000"/>
              <a:gd name="connsiteX4" fmla="*/ 1114425 w 2667000"/>
              <a:gd name="connsiteY4" fmla="*/ 476250 h 6858000"/>
              <a:gd name="connsiteX5" fmla="*/ 663575 w 2667000"/>
              <a:gd name="connsiteY5" fmla="*/ 606425 h 6858000"/>
              <a:gd name="connsiteX6" fmla="*/ 542925 w 2667000"/>
              <a:gd name="connsiteY6" fmla="*/ 1047750 h 6858000"/>
              <a:gd name="connsiteX7" fmla="*/ 542925 w 2667000"/>
              <a:gd name="connsiteY7" fmla="*/ 5797550 h 6858000"/>
              <a:gd name="connsiteX8" fmla="*/ 685800 w 2667000"/>
              <a:gd name="connsiteY8" fmla="*/ 6254750 h 6858000"/>
              <a:gd name="connsiteX9" fmla="*/ 1190625 w 2667000"/>
              <a:gd name="connsiteY9" fmla="*/ 6362700 h 6858000"/>
              <a:gd name="connsiteX10" fmla="*/ 2238375 w 2667000"/>
              <a:gd name="connsiteY10" fmla="*/ 6362700 h 6858000"/>
              <a:gd name="connsiteX11" fmla="*/ 2571750 w 2667000"/>
              <a:gd name="connsiteY11" fmla="*/ 6534150 h 6858000"/>
              <a:gd name="connsiteX12" fmla="*/ 2625725 w 2667000"/>
              <a:gd name="connsiteY12" fmla="*/ 6857999 h 6858000"/>
              <a:gd name="connsiteX13" fmla="*/ 0 w 2667000"/>
              <a:gd name="connsiteY13" fmla="*/ 6858000 h 6858000"/>
              <a:gd name="connsiteX14" fmla="*/ 0 w 2667000"/>
              <a:gd name="connsiteY14" fmla="*/ 0 h 6858000"/>
              <a:gd name="connsiteX0" fmla="*/ 0 w 2667000"/>
              <a:gd name="connsiteY0" fmla="*/ 0 h 6858000"/>
              <a:gd name="connsiteX1" fmla="*/ 2628900 w 2667000"/>
              <a:gd name="connsiteY1" fmla="*/ 0 h 6858000"/>
              <a:gd name="connsiteX2" fmla="*/ 2514600 w 2667000"/>
              <a:gd name="connsiteY2" fmla="*/ 371475 h 6858000"/>
              <a:gd name="connsiteX3" fmla="*/ 2171700 w 2667000"/>
              <a:gd name="connsiteY3" fmla="*/ 476250 h 6858000"/>
              <a:gd name="connsiteX4" fmla="*/ 1114425 w 2667000"/>
              <a:gd name="connsiteY4" fmla="*/ 476250 h 6858000"/>
              <a:gd name="connsiteX5" fmla="*/ 663575 w 2667000"/>
              <a:gd name="connsiteY5" fmla="*/ 606425 h 6858000"/>
              <a:gd name="connsiteX6" fmla="*/ 542925 w 2667000"/>
              <a:gd name="connsiteY6" fmla="*/ 1047750 h 6858000"/>
              <a:gd name="connsiteX7" fmla="*/ 542925 w 2667000"/>
              <a:gd name="connsiteY7" fmla="*/ 5797550 h 6858000"/>
              <a:gd name="connsiteX8" fmla="*/ 685800 w 2667000"/>
              <a:gd name="connsiteY8" fmla="*/ 6254750 h 6858000"/>
              <a:gd name="connsiteX9" fmla="*/ 1190625 w 2667000"/>
              <a:gd name="connsiteY9" fmla="*/ 6362700 h 6858000"/>
              <a:gd name="connsiteX10" fmla="*/ 2238375 w 2667000"/>
              <a:gd name="connsiteY10" fmla="*/ 6362700 h 6858000"/>
              <a:gd name="connsiteX11" fmla="*/ 2571750 w 2667000"/>
              <a:gd name="connsiteY11" fmla="*/ 6534150 h 6858000"/>
              <a:gd name="connsiteX12" fmla="*/ 2625725 w 2667000"/>
              <a:gd name="connsiteY12" fmla="*/ 6857999 h 6858000"/>
              <a:gd name="connsiteX13" fmla="*/ 0 w 2667000"/>
              <a:gd name="connsiteY13" fmla="*/ 6858000 h 6858000"/>
              <a:gd name="connsiteX14" fmla="*/ 0 w 2667000"/>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67000" h="6858000">
                <a:moveTo>
                  <a:pt x="0" y="0"/>
                </a:moveTo>
                <a:lnTo>
                  <a:pt x="2628900" y="0"/>
                </a:lnTo>
                <a:cubicBezTo>
                  <a:pt x="2667000" y="127000"/>
                  <a:pt x="2616200" y="263525"/>
                  <a:pt x="2514600" y="371475"/>
                </a:cubicBezTo>
                <a:cubicBezTo>
                  <a:pt x="2422525" y="457200"/>
                  <a:pt x="2308225" y="479425"/>
                  <a:pt x="2171700" y="476250"/>
                </a:cubicBezTo>
                <a:lnTo>
                  <a:pt x="1114425" y="476250"/>
                </a:lnTo>
                <a:cubicBezTo>
                  <a:pt x="884238" y="479425"/>
                  <a:pt x="758825" y="492125"/>
                  <a:pt x="663575" y="606425"/>
                </a:cubicBezTo>
                <a:cubicBezTo>
                  <a:pt x="565150" y="736600"/>
                  <a:pt x="549275" y="873125"/>
                  <a:pt x="542925" y="1047750"/>
                </a:cubicBezTo>
                <a:lnTo>
                  <a:pt x="542925" y="5797550"/>
                </a:lnTo>
                <a:cubicBezTo>
                  <a:pt x="544513" y="5970588"/>
                  <a:pt x="577850" y="6160558"/>
                  <a:pt x="685800" y="6254750"/>
                </a:cubicBezTo>
                <a:cubicBezTo>
                  <a:pt x="793750" y="6348942"/>
                  <a:pt x="993775" y="6359525"/>
                  <a:pt x="1190625" y="6362700"/>
                </a:cubicBezTo>
                <a:lnTo>
                  <a:pt x="2238375" y="6362700"/>
                </a:lnTo>
                <a:cubicBezTo>
                  <a:pt x="2401887" y="6359525"/>
                  <a:pt x="2519892" y="6454775"/>
                  <a:pt x="2571750" y="6534150"/>
                </a:cubicBezTo>
                <a:cubicBezTo>
                  <a:pt x="2636308" y="6616700"/>
                  <a:pt x="2663825" y="6781799"/>
                  <a:pt x="2625725" y="6857999"/>
                </a:cubicBezTo>
                <a:lnTo>
                  <a:pt x="0" y="6858000"/>
                </a:lnTo>
                <a:lnTo>
                  <a:pt x="0" y="0"/>
                </a:lnTo>
                <a:close/>
              </a:path>
            </a:pathLst>
          </a:custGeom>
          <a:gradFill>
            <a:gsLst>
              <a:gs pos="0">
                <a:srgbClr val="B88ABD"/>
              </a:gs>
              <a:gs pos="50000">
                <a:srgbClr val="9163A8"/>
              </a:gs>
              <a:gs pos="50000">
                <a:srgbClr val="6B3C9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sp>
        <p:nvSpPr>
          <p:cNvPr id="6" name="Freeform 5"/>
          <p:cNvSpPr/>
          <p:nvPr/>
        </p:nvSpPr>
        <p:spPr>
          <a:xfrm flipH="1">
            <a:off x="6502400" y="0"/>
            <a:ext cx="2667000" cy="6858000"/>
          </a:xfrm>
          <a:custGeom>
            <a:avLst/>
            <a:gdLst>
              <a:gd name="connsiteX0" fmla="*/ 0 w 2543175"/>
              <a:gd name="connsiteY0" fmla="*/ 0 h 6848475"/>
              <a:gd name="connsiteX1" fmla="*/ 2533650 w 2543175"/>
              <a:gd name="connsiteY1" fmla="*/ 0 h 6848475"/>
              <a:gd name="connsiteX2" fmla="*/ 2543175 w 2543175"/>
              <a:gd name="connsiteY2" fmla="*/ 114300 h 6848475"/>
              <a:gd name="connsiteX3" fmla="*/ 2419350 w 2543175"/>
              <a:gd name="connsiteY3" fmla="*/ 371475 h 6848475"/>
              <a:gd name="connsiteX4" fmla="*/ 2076450 w 2543175"/>
              <a:gd name="connsiteY4" fmla="*/ 476250 h 6848475"/>
              <a:gd name="connsiteX5" fmla="*/ 1019175 w 2543175"/>
              <a:gd name="connsiteY5" fmla="*/ 476250 h 6848475"/>
              <a:gd name="connsiteX6" fmla="*/ 561975 w 2543175"/>
              <a:gd name="connsiteY6" fmla="*/ 590550 h 6848475"/>
              <a:gd name="connsiteX7" fmla="*/ 438150 w 2543175"/>
              <a:gd name="connsiteY7" fmla="*/ 1047750 h 6848475"/>
              <a:gd name="connsiteX8" fmla="*/ 438150 w 2543175"/>
              <a:gd name="connsiteY8" fmla="*/ 5810250 h 6848475"/>
              <a:gd name="connsiteX9" fmla="*/ 581025 w 2543175"/>
              <a:gd name="connsiteY9" fmla="*/ 6257925 h 6848475"/>
              <a:gd name="connsiteX10" fmla="*/ 1095375 w 2543175"/>
              <a:gd name="connsiteY10" fmla="*/ 6362700 h 6848475"/>
              <a:gd name="connsiteX11" fmla="*/ 2143125 w 2543175"/>
              <a:gd name="connsiteY11" fmla="*/ 6362700 h 6848475"/>
              <a:gd name="connsiteX12" fmla="*/ 2476500 w 2543175"/>
              <a:gd name="connsiteY12" fmla="*/ 6534150 h 6848475"/>
              <a:gd name="connsiteX13" fmla="*/ 2543175 w 2543175"/>
              <a:gd name="connsiteY13" fmla="*/ 6781800 h 6848475"/>
              <a:gd name="connsiteX14" fmla="*/ 2514600 w 2543175"/>
              <a:gd name="connsiteY14" fmla="*/ 6848475 h 6848475"/>
              <a:gd name="connsiteX15" fmla="*/ 0 w 2543175"/>
              <a:gd name="connsiteY15" fmla="*/ 6848475 h 6848475"/>
              <a:gd name="connsiteX16" fmla="*/ 0 w 2543175"/>
              <a:gd name="connsiteY16" fmla="*/ 0 h 6848475"/>
              <a:gd name="connsiteX0" fmla="*/ 0 w 2638425"/>
              <a:gd name="connsiteY0" fmla="*/ 0 h 6848475"/>
              <a:gd name="connsiteX1" fmla="*/ 2628900 w 2638425"/>
              <a:gd name="connsiteY1" fmla="*/ 0 h 6848475"/>
              <a:gd name="connsiteX2" fmla="*/ 2638425 w 2638425"/>
              <a:gd name="connsiteY2" fmla="*/ 114300 h 6848475"/>
              <a:gd name="connsiteX3" fmla="*/ 2514600 w 2638425"/>
              <a:gd name="connsiteY3" fmla="*/ 371475 h 6848475"/>
              <a:gd name="connsiteX4" fmla="*/ 2171700 w 2638425"/>
              <a:gd name="connsiteY4" fmla="*/ 476250 h 6848475"/>
              <a:gd name="connsiteX5" fmla="*/ 1114425 w 2638425"/>
              <a:gd name="connsiteY5" fmla="*/ 476250 h 6848475"/>
              <a:gd name="connsiteX6" fmla="*/ 657225 w 2638425"/>
              <a:gd name="connsiteY6" fmla="*/ 590550 h 6848475"/>
              <a:gd name="connsiteX7" fmla="*/ 533400 w 2638425"/>
              <a:gd name="connsiteY7" fmla="*/ 1047750 h 6848475"/>
              <a:gd name="connsiteX8" fmla="*/ 533400 w 2638425"/>
              <a:gd name="connsiteY8" fmla="*/ 5810250 h 6848475"/>
              <a:gd name="connsiteX9" fmla="*/ 676275 w 2638425"/>
              <a:gd name="connsiteY9" fmla="*/ 6257925 h 6848475"/>
              <a:gd name="connsiteX10" fmla="*/ 1190625 w 2638425"/>
              <a:gd name="connsiteY10" fmla="*/ 6362700 h 6848475"/>
              <a:gd name="connsiteX11" fmla="*/ 2238375 w 2638425"/>
              <a:gd name="connsiteY11" fmla="*/ 6362700 h 6848475"/>
              <a:gd name="connsiteX12" fmla="*/ 2571750 w 2638425"/>
              <a:gd name="connsiteY12" fmla="*/ 6534150 h 6848475"/>
              <a:gd name="connsiteX13" fmla="*/ 2638425 w 2638425"/>
              <a:gd name="connsiteY13" fmla="*/ 6781800 h 6848475"/>
              <a:gd name="connsiteX14" fmla="*/ 2609850 w 2638425"/>
              <a:gd name="connsiteY14" fmla="*/ 6848475 h 6848475"/>
              <a:gd name="connsiteX15" fmla="*/ 95250 w 2638425"/>
              <a:gd name="connsiteY15" fmla="*/ 6848475 h 6848475"/>
              <a:gd name="connsiteX16" fmla="*/ 0 w 2638425"/>
              <a:gd name="connsiteY16" fmla="*/ 0 h 6848475"/>
              <a:gd name="connsiteX0" fmla="*/ 0 w 2638425"/>
              <a:gd name="connsiteY0" fmla="*/ 0 h 6858000"/>
              <a:gd name="connsiteX1" fmla="*/ 2628900 w 2638425"/>
              <a:gd name="connsiteY1" fmla="*/ 0 h 6858000"/>
              <a:gd name="connsiteX2" fmla="*/ 2638425 w 2638425"/>
              <a:gd name="connsiteY2" fmla="*/ 114300 h 6858000"/>
              <a:gd name="connsiteX3" fmla="*/ 2514600 w 2638425"/>
              <a:gd name="connsiteY3" fmla="*/ 371475 h 6858000"/>
              <a:gd name="connsiteX4" fmla="*/ 2171700 w 2638425"/>
              <a:gd name="connsiteY4" fmla="*/ 476250 h 6858000"/>
              <a:gd name="connsiteX5" fmla="*/ 1114425 w 2638425"/>
              <a:gd name="connsiteY5" fmla="*/ 476250 h 6858000"/>
              <a:gd name="connsiteX6" fmla="*/ 657225 w 2638425"/>
              <a:gd name="connsiteY6" fmla="*/ 590550 h 6858000"/>
              <a:gd name="connsiteX7" fmla="*/ 533400 w 2638425"/>
              <a:gd name="connsiteY7" fmla="*/ 1047750 h 6858000"/>
              <a:gd name="connsiteX8" fmla="*/ 533400 w 2638425"/>
              <a:gd name="connsiteY8" fmla="*/ 5810250 h 6858000"/>
              <a:gd name="connsiteX9" fmla="*/ 676275 w 2638425"/>
              <a:gd name="connsiteY9" fmla="*/ 6257925 h 6858000"/>
              <a:gd name="connsiteX10" fmla="*/ 1190625 w 2638425"/>
              <a:gd name="connsiteY10" fmla="*/ 6362700 h 6858000"/>
              <a:gd name="connsiteX11" fmla="*/ 2238375 w 2638425"/>
              <a:gd name="connsiteY11" fmla="*/ 6362700 h 6858000"/>
              <a:gd name="connsiteX12" fmla="*/ 2571750 w 2638425"/>
              <a:gd name="connsiteY12" fmla="*/ 6534150 h 6858000"/>
              <a:gd name="connsiteX13" fmla="*/ 2638425 w 2638425"/>
              <a:gd name="connsiteY13" fmla="*/ 6781800 h 6858000"/>
              <a:gd name="connsiteX14" fmla="*/ 2609850 w 2638425"/>
              <a:gd name="connsiteY14" fmla="*/ 6848475 h 6858000"/>
              <a:gd name="connsiteX15" fmla="*/ 0 w 2638425"/>
              <a:gd name="connsiteY15" fmla="*/ 6858000 h 6858000"/>
              <a:gd name="connsiteX16" fmla="*/ 0 w 2638425"/>
              <a:gd name="connsiteY16" fmla="*/ 0 h 6858000"/>
              <a:gd name="connsiteX0" fmla="*/ 0 w 2638425"/>
              <a:gd name="connsiteY0" fmla="*/ 0 h 6858000"/>
              <a:gd name="connsiteX1" fmla="*/ 2628900 w 2638425"/>
              <a:gd name="connsiteY1" fmla="*/ 0 h 6858000"/>
              <a:gd name="connsiteX2" fmla="*/ 2638425 w 2638425"/>
              <a:gd name="connsiteY2" fmla="*/ 114300 h 6858000"/>
              <a:gd name="connsiteX3" fmla="*/ 2514600 w 2638425"/>
              <a:gd name="connsiteY3" fmla="*/ 371475 h 6858000"/>
              <a:gd name="connsiteX4" fmla="*/ 2171700 w 2638425"/>
              <a:gd name="connsiteY4" fmla="*/ 476250 h 6858000"/>
              <a:gd name="connsiteX5" fmla="*/ 1114425 w 2638425"/>
              <a:gd name="connsiteY5" fmla="*/ 476250 h 6858000"/>
              <a:gd name="connsiteX6" fmla="*/ 657225 w 2638425"/>
              <a:gd name="connsiteY6" fmla="*/ 590550 h 6858000"/>
              <a:gd name="connsiteX7" fmla="*/ 533400 w 2638425"/>
              <a:gd name="connsiteY7" fmla="*/ 1047750 h 6858000"/>
              <a:gd name="connsiteX8" fmla="*/ 533400 w 2638425"/>
              <a:gd name="connsiteY8" fmla="*/ 5810250 h 6858000"/>
              <a:gd name="connsiteX9" fmla="*/ 676275 w 2638425"/>
              <a:gd name="connsiteY9" fmla="*/ 6257925 h 6858000"/>
              <a:gd name="connsiteX10" fmla="*/ 1190625 w 2638425"/>
              <a:gd name="connsiteY10" fmla="*/ 6362700 h 6858000"/>
              <a:gd name="connsiteX11" fmla="*/ 2238375 w 2638425"/>
              <a:gd name="connsiteY11" fmla="*/ 6362700 h 6858000"/>
              <a:gd name="connsiteX12" fmla="*/ 2571750 w 2638425"/>
              <a:gd name="connsiteY12" fmla="*/ 6534150 h 6858000"/>
              <a:gd name="connsiteX13" fmla="*/ 2638425 w 2638425"/>
              <a:gd name="connsiteY13" fmla="*/ 6781800 h 6858000"/>
              <a:gd name="connsiteX14" fmla="*/ 2613025 w 2638425"/>
              <a:gd name="connsiteY14" fmla="*/ 6857999 h 6858000"/>
              <a:gd name="connsiteX15" fmla="*/ 0 w 2638425"/>
              <a:gd name="connsiteY15" fmla="*/ 6858000 h 6858000"/>
              <a:gd name="connsiteX16" fmla="*/ 0 w 2638425"/>
              <a:gd name="connsiteY16" fmla="*/ 0 h 6858000"/>
              <a:gd name="connsiteX0" fmla="*/ 0 w 2644775"/>
              <a:gd name="connsiteY0" fmla="*/ 0 h 6858000"/>
              <a:gd name="connsiteX1" fmla="*/ 2628900 w 2644775"/>
              <a:gd name="connsiteY1" fmla="*/ 0 h 6858000"/>
              <a:gd name="connsiteX2" fmla="*/ 2638425 w 2644775"/>
              <a:gd name="connsiteY2" fmla="*/ 114300 h 6858000"/>
              <a:gd name="connsiteX3" fmla="*/ 2514600 w 2644775"/>
              <a:gd name="connsiteY3" fmla="*/ 371475 h 6858000"/>
              <a:gd name="connsiteX4" fmla="*/ 2171700 w 2644775"/>
              <a:gd name="connsiteY4" fmla="*/ 476250 h 6858000"/>
              <a:gd name="connsiteX5" fmla="*/ 1114425 w 2644775"/>
              <a:gd name="connsiteY5" fmla="*/ 476250 h 6858000"/>
              <a:gd name="connsiteX6" fmla="*/ 657225 w 2644775"/>
              <a:gd name="connsiteY6" fmla="*/ 590550 h 6858000"/>
              <a:gd name="connsiteX7" fmla="*/ 533400 w 2644775"/>
              <a:gd name="connsiteY7" fmla="*/ 1047750 h 6858000"/>
              <a:gd name="connsiteX8" fmla="*/ 533400 w 2644775"/>
              <a:gd name="connsiteY8" fmla="*/ 5810250 h 6858000"/>
              <a:gd name="connsiteX9" fmla="*/ 676275 w 2644775"/>
              <a:gd name="connsiteY9" fmla="*/ 6257925 h 6858000"/>
              <a:gd name="connsiteX10" fmla="*/ 1190625 w 2644775"/>
              <a:gd name="connsiteY10" fmla="*/ 6362700 h 6858000"/>
              <a:gd name="connsiteX11" fmla="*/ 2238375 w 2644775"/>
              <a:gd name="connsiteY11" fmla="*/ 6362700 h 6858000"/>
              <a:gd name="connsiteX12" fmla="*/ 2571750 w 2644775"/>
              <a:gd name="connsiteY12" fmla="*/ 6534150 h 6858000"/>
              <a:gd name="connsiteX13" fmla="*/ 2644775 w 2644775"/>
              <a:gd name="connsiteY13" fmla="*/ 6781800 h 6858000"/>
              <a:gd name="connsiteX14" fmla="*/ 2613025 w 2644775"/>
              <a:gd name="connsiteY14" fmla="*/ 6857999 h 6858000"/>
              <a:gd name="connsiteX15" fmla="*/ 0 w 2644775"/>
              <a:gd name="connsiteY15" fmla="*/ 6858000 h 6858000"/>
              <a:gd name="connsiteX16" fmla="*/ 0 w 2644775"/>
              <a:gd name="connsiteY16" fmla="*/ 0 h 6858000"/>
              <a:gd name="connsiteX0" fmla="*/ 0 w 3053821"/>
              <a:gd name="connsiteY0" fmla="*/ 0 h 6858000"/>
              <a:gd name="connsiteX1" fmla="*/ 2628900 w 3053821"/>
              <a:gd name="connsiteY1" fmla="*/ 0 h 6858000"/>
              <a:gd name="connsiteX2" fmla="*/ 2638425 w 3053821"/>
              <a:gd name="connsiteY2" fmla="*/ 114300 h 6858000"/>
              <a:gd name="connsiteX3" fmla="*/ 2514600 w 3053821"/>
              <a:gd name="connsiteY3" fmla="*/ 371475 h 6858000"/>
              <a:gd name="connsiteX4" fmla="*/ 2171700 w 3053821"/>
              <a:gd name="connsiteY4" fmla="*/ 476250 h 6858000"/>
              <a:gd name="connsiteX5" fmla="*/ 1114425 w 3053821"/>
              <a:gd name="connsiteY5" fmla="*/ 476250 h 6858000"/>
              <a:gd name="connsiteX6" fmla="*/ 657225 w 3053821"/>
              <a:gd name="connsiteY6" fmla="*/ 590550 h 6858000"/>
              <a:gd name="connsiteX7" fmla="*/ 533400 w 3053821"/>
              <a:gd name="connsiteY7" fmla="*/ 1047750 h 6858000"/>
              <a:gd name="connsiteX8" fmla="*/ 533400 w 3053821"/>
              <a:gd name="connsiteY8" fmla="*/ 5810250 h 6858000"/>
              <a:gd name="connsiteX9" fmla="*/ 676275 w 3053821"/>
              <a:gd name="connsiteY9" fmla="*/ 6257925 h 6858000"/>
              <a:gd name="connsiteX10" fmla="*/ 1190625 w 3053821"/>
              <a:gd name="connsiteY10" fmla="*/ 6362700 h 6858000"/>
              <a:gd name="connsiteX11" fmla="*/ 2238375 w 3053821"/>
              <a:gd name="connsiteY11" fmla="*/ 6362700 h 6858000"/>
              <a:gd name="connsiteX12" fmla="*/ 2571750 w 3053821"/>
              <a:gd name="connsiteY12" fmla="*/ 6534150 h 6858000"/>
              <a:gd name="connsiteX13" fmla="*/ 2644775 w 3053821"/>
              <a:gd name="connsiteY13" fmla="*/ 6781800 h 6858000"/>
              <a:gd name="connsiteX14" fmla="*/ 2613025 w 3053821"/>
              <a:gd name="connsiteY14" fmla="*/ 6857999 h 6858000"/>
              <a:gd name="connsiteX15" fmla="*/ 0 w 3053821"/>
              <a:gd name="connsiteY15" fmla="*/ 6858000 h 6858000"/>
              <a:gd name="connsiteX16" fmla="*/ 0 w 3053821"/>
              <a:gd name="connsiteY16" fmla="*/ 0 h 6858000"/>
              <a:gd name="connsiteX0" fmla="*/ 0 w 3053821"/>
              <a:gd name="connsiteY0" fmla="*/ 0 h 6858000"/>
              <a:gd name="connsiteX1" fmla="*/ 2628900 w 3053821"/>
              <a:gd name="connsiteY1" fmla="*/ 0 h 6858000"/>
              <a:gd name="connsiteX2" fmla="*/ 2638425 w 3053821"/>
              <a:gd name="connsiteY2" fmla="*/ 114300 h 6858000"/>
              <a:gd name="connsiteX3" fmla="*/ 2514600 w 3053821"/>
              <a:gd name="connsiteY3" fmla="*/ 371475 h 6858000"/>
              <a:gd name="connsiteX4" fmla="*/ 2171700 w 3053821"/>
              <a:gd name="connsiteY4" fmla="*/ 476250 h 6858000"/>
              <a:gd name="connsiteX5" fmla="*/ 1114425 w 3053821"/>
              <a:gd name="connsiteY5" fmla="*/ 476250 h 6858000"/>
              <a:gd name="connsiteX6" fmla="*/ 657225 w 3053821"/>
              <a:gd name="connsiteY6" fmla="*/ 590550 h 6858000"/>
              <a:gd name="connsiteX7" fmla="*/ 533400 w 3053821"/>
              <a:gd name="connsiteY7" fmla="*/ 1047750 h 6858000"/>
              <a:gd name="connsiteX8" fmla="*/ 533400 w 3053821"/>
              <a:gd name="connsiteY8" fmla="*/ 5810250 h 6858000"/>
              <a:gd name="connsiteX9" fmla="*/ 676275 w 3053821"/>
              <a:gd name="connsiteY9" fmla="*/ 6257925 h 6858000"/>
              <a:gd name="connsiteX10" fmla="*/ 1190625 w 3053821"/>
              <a:gd name="connsiteY10" fmla="*/ 6362700 h 6858000"/>
              <a:gd name="connsiteX11" fmla="*/ 2238375 w 3053821"/>
              <a:gd name="connsiteY11" fmla="*/ 6362700 h 6858000"/>
              <a:gd name="connsiteX12" fmla="*/ 2571750 w 3053821"/>
              <a:gd name="connsiteY12" fmla="*/ 6534150 h 6858000"/>
              <a:gd name="connsiteX13" fmla="*/ 2644775 w 3053821"/>
              <a:gd name="connsiteY13" fmla="*/ 6781800 h 6858000"/>
              <a:gd name="connsiteX14" fmla="*/ 2613025 w 3053821"/>
              <a:gd name="connsiteY14" fmla="*/ 6857999 h 6858000"/>
              <a:gd name="connsiteX15" fmla="*/ 0 w 3053821"/>
              <a:gd name="connsiteY15" fmla="*/ 6858000 h 6858000"/>
              <a:gd name="connsiteX16" fmla="*/ 0 w 3053821"/>
              <a:gd name="connsiteY16" fmla="*/ 0 h 6858000"/>
              <a:gd name="connsiteX0" fmla="*/ 0 w 2651654"/>
              <a:gd name="connsiteY0" fmla="*/ 0 h 6858000"/>
              <a:gd name="connsiteX1" fmla="*/ 2628900 w 2651654"/>
              <a:gd name="connsiteY1" fmla="*/ 0 h 6858000"/>
              <a:gd name="connsiteX2" fmla="*/ 2638425 w 2651654"/>
              <a:gd name="connsiteY2" fmla="*/ 114300 h 6858000"/>
              <a:gd name="connsiteX3" fmla="*/ 2514600 w 2651654"/>
              <a:gd name="connsiteY3" fmla="*/ 371475 h 6858000"/>
              <a:gd name="connsiteX4" fmla="*/ 2171700 w 2651654"/>
              <a:gd name="connsiteY4" fmla="*/ 476250 h 6858000"/>
              <a:gd name="connsiteX5" fmla="*/ 1114425 w 2651654"/>
              <a:gd name="connsiteY5" fmla="*/ 476250 h 6858000"/>
              <a:gd name="connsiteX6" fmla="*/ 657225 w 2651654"/>
              <a:gd name="connsiteY6" fmla="*/ 590550 h 6858000"/>
              <a:gd name="connsiteX7" fmla="*/ 533400 w 2651654"/>
              <a:gd name="connsiteY7" fmla="*/ 1047750 h 6858000"/>
              <a:gd name="connsiteX8" fmla="*/ 533400 w 2651654"/>
              <a:gd name="connsiteY8" fmla="*/ 5810250 h 6858000"/>
              <a:gd name="connsiteX9" fmla="*/ 676275 w 2651654"/>
              <a:gd name="connsiteY9" fmla="*/ 6257925 h 6858000"/>
              <a:gd name="connsiteX10" fmla="*/ 1190625 w 2651654"/>
              <a:gd name="connsiteY10" fmla="*/ 6362700 h 6858000"/>
              <a:gd name="connsiteX11" fmla="*/ 2238375 w 2651654"/>
              <a:gd name="connsiteY11" fmla="*/ 6362700 h 6858000"/>
              <a:gd name="connsiteX12" fmla="*/ 2571750 w 2651654"/>
              <a:gd name="connsiteY12" fmla="*/ 6534150 h 6858000"/>
              <a:gd name="connsiteX13" fmla="*/ 2644775 w 2651654"/>
              <a:gd name="connsiteY13" fmla="*/ 6781800 h 6858000"/>
              <a:gd name="connsiteX14" fmla="*/ 2613025 w 2651654"/>
              <a:gd name="connsiteY14" fmla="*/ 6857999 h 6858000"/>
              <a:gd name="connsiteX15" fmla="*/ 0 w 2651654"/>
              <a:gd name="connsiteY15" fmla="*/ 6858000 h 6858000"/>
              <a:gd name="connsiteX16" fmla="*/ 0 w 2651654"/>
              <a:gd name="connsiteY16" fmla="*/ 0 h 6858000"/>
              <a:gd name="connsiteX0" fmla="*/ 0 w 2645304"/>
              <a:gd name="connsiteY0" fmla="*/ 0 h 6858000"/>
              <a:gd name="connsiteX1" fmla="*/ 2628900 w 2645304"/>
              <a:gd name="connsiteY1" fmla="*/ 0 h 6858000"/>
              <a:gd name="connsiteX2" fmla="*/ 2638425 w 2645304"/>
              <a:gd name="connsiteY2" fmla="*/ 114300 h 6858000"/>
              <a:gd name="connsiteX3" fmla="*/ 2514600 w 2645304"/>
              <a:gd name="connsiteY3" fmla="*/ 371475 h 6858000"/>
              <a:gd name="connsiteX4" fmla="*/ 2171700 w 2645304"/>
              <a:gd name="connsiteY4" fmla="*/ 476250 h 6858000"/>
              <a:gd name="connsiteX5" fmla="*/ 1114425 w 2645304"/>
              <a:gd name="connsiteY5" fmla="*/ 476250 h 6858000"/>
              <a:gd name="connsiteX6" fmla="*/ 657225 w 2645304"/>
              <a:gd name="connsiteY6" fmla="*/ 590550 h 6858000"/>
              <a:gd name="connsiteX7" fmla="*/ 533400 w 2645304"/>
              <a:gd name="connsiteY7" fmla="*/ 1047750 h 6858000"/>
              <a:gd name="connsiteX8" fmla="*/ 533400 w 2645304"/>
              <a:gd name="connsiteY8" fmla="*/ 5810250 h 6858000"/>
              <a:gd name="connsiteX9" fmla="*/ 676275 w 2645304"/>
              <a:gd name="connsiteY9" fmla="*/ 6257925 h 6858000"/>
              <a:gd name="connsiteX10" fmla="*/ 1190625 w 2645304"/>
              <a:gd name="connsiteY10" fmla="*/ 6362700 h 6858000"/>
              <a:gd name="connsiteX11" fmla="*/ 2238375 w 2645304"/>
              <a:gd name="connsiteY11" fmla="*/ 6362700 h 6858000"/>
              <a:gd name="connsiteX12" fmla="*/ 2571750 w 2645304"/>
              <a:gd name="connsiteY12" fmla="*/ 6534150 h 6858000"/>
              <a:gd name="connsiteX13" fmla="*/ 2644775 w 2645304"/>
              <a:gd name="connsiteY13" fmla="*/ 6781800 h 6858000"/>
              <a:gd name="connsiteX14" fmla="*/ 2613025 w 2645304"/>
              <a:gd name="connsiteY14" fmla="*/ 6857999 h 6858000"/>
              <a:gd name="connsiteX15" fmla="*/ 0 w 2645304"/>
              <a:gd name="connsiteY15" fmla="*/ 6858000 h 6858000"/>
              <a:gd name="connsiteX16" fmla="*/ 0 w 2645304"/>
              <a:gd name="connsiteY16" fmla="*/ 0 h 6858000"/>
              <a:gd name="connsiteX0" fmla="*/ 0 w 2645304"/>
              <a:gd name="connsiteY0" fmla="*/ 0 h 6858000"/>
              <a:gd name="connsiteX1" fmla="*/ 2628900 w 2645304"/>
              <a:gd name="connsiteY1" fmla="*/ 0 h 6858000"/>
              <a:gd name="connsiteX2" fmla="*/ 2638425 w 2645304"/>
              <a:gd name="connsiteY2" fmla="*/ 114300 h 6858000"/>
              <a:gd name="connsiteX3" fmla="*/ 2514600 w 2645304"/>
              <a:gd name="connsiteY3" fmla="*/ 371475 h 6858000"/>
              <a:gd name="connsiteX4" fmla="*/ 2171700 w 2645304"/>
              <a:gd name="connsiteY4" fmla="*/ 476250 h 6858000"/>
              <a:gd name="connsiteX5" fmla="*/ 1114425 w 2645304"/>
              <a:gd name="connsiteY5" fmla="*/ 476250 h 6858000"/>
              <a:gd name="connsiteX6" fmla="*/ 657225 w 2645304"/>
              <a:gd name="connsiteY6" fmla="*/ 590550 h 6858000"/>
              <a:gd name="connsiteX7" fmla="*/ 533400 w 2645304"/>
              <a:gd name="connsiteY7" fmla="*/ 1047750 h 6858000"/>
              <a:gd name="connsiteX8" fmla="*/ 533400 w 2645304"/>
              <a:gd name="connsiteY8" fmla="*/ 5810250 h 6858000"/>
              <a:gd name="connsiteX9" fmla="*/ 676275 w 2645304"/>
              <a:gd name="connsiteY9" fmla="*/ 6257925 h 6858000"/>
              <a:gd name="connsiteX10" fmla="*/ 1190625 w 2645304"/>
              <a:gd name="connsiteY10" fmla="*/ 6362700 h 6858000"/>
              <a:gd name="connsiteX11" fmla="*/ 2238375 w 2645304"/>
              <a:gd name="connsiteY11" fmla="*/ 6362700 h 6858000"/>
              <a:gd name="connsiteX12" fmla="*/ 2571750 w 2645304"/>
              <a:gd name="connsiteY12" fmla="*/ 6534150 h 6858000"/>
              <a:gd name="connsiteX13" fmla="*/ 2644775 w 2645304"/>
              <a:gd name="connsiteY13" fmla="*/ 6781800 h 6858000"/>
              <a:gd name="connsiteX14" fmla="*/ 2613025 w 2645304"/>
              <a:gd name="connsiteY14" fmla="*/ 6857999 h 6858000"/>
              <a:gd name="connsiteX15" fmla="*/ 0 w 2645304"/>
              <a:gd name="connsiteY15" fmla="*/ 6858000 h 6858000"/>
              <a:gd name="connsiteX16" fmla="*/ 0 w 2645304"/>
              <a:gd name="connsiteY16" fmla="*/ 0 h 6858000"/>
              <a:gd name="connsiteX0" fmla="*/ 0 w 2645304"/>
              <a:gd name="connsiteY0" fmla="*/ 0 h 6858000"/>
              <a:gd name="connsiteX1" fmla="*/ 2628900 w 2645304"/>
              <a:gd name="connsiteY1" fmla="*/ 0 h 6858000"/>
              <a:gd name="connsiteX2" fmla="*/ 2638425 w 2645304"/>
              <a:gd name="connsiteY2" fmla="*/ 114300 h 6858000"/>
              <a:gd name="connsiteX3" fmla="*/ 2514600 w 2645304"/>
              <a:gd name="connsiteY3" fmla="*/ 371475 h 6858000"/>
              <a:gd name="connsiteX4" fmla="*/ 2171700 w 2645304"/>
              <a:gd name="connsiteY4" fmla="*/ 476250 h 6858000"/>
              <a:gd name="connsiteX5" fmla="*/ 1114425 w 2645304"/>
              <a:gd name="connsiteY5" fmla="*/ 476250 h 6858000"/>
              <a:gd name="connsiteX6" fmla="*/ 657225 w 2645304"/>
              <a:gd name="connsiteY6" fmla="*/ 590550 h 6858000"/>
              <a:gd name="connsiteX7" fmla="*/ 533400 w 2645304"/>
              <a:gd name="connsiteY7" fmla="*/ 1047750 h 6858000"/>
              <a:gd name="connsiteX8" fmla="*/ 533400 w 2645304"/>
              <a:gd name="connsiteY8" fmla="*/ 5810250 h 6858000"/>
              <a:gd name="connsiteX9" fmla="*/ 676275 w 2645304"/>
              <a:gd name="connsiteY9" fmla="*/ 6257925 h 6858000"/>
              <a:gd name="connsiteX10" fmla="*/ 1190625 w 2645304"/>
              <a:gd name="connsiteY10" fmla="*/ 6362700 h 6858000"/>
              <a:gd name="connsiteX11" fmla="*/ 2238375 w 2645304"/>
              <a:gd name="connsiteY11" fmla="*/ 6362700 h 6858000"/>
              <a:gd name="connsiteX12" fmla="*/ 2571750 w 2645304"/>
              <a:gd name="connsiteY12" fmla="*/ 6534150 h 6858000"/>
              <a:gd name="connsiteX13" fmla="*/ 2644775 w 2645304"/>
              <a:gd name="connsiteY13" fmla="*/ 6781800 h 6858000"/>
              <a:gd name="connsiteX14" fmla="*/ 2613025 w 2645304"/>
              <a:gd name="connsiteY14" fmla="*/ 6857999 h 6858000"/>
              <a:gd name="connsiteX15" fmla="*/ 0 w 2645304"/>
              <a:gd name="connsiteY15" fmla="*/ 6858000 h 6858000"/>
              <a:gd name="connsiteX16" fmla="*/ 0 w 2645304"/>
              <a:gd name="connsiteY16" fmla="*/ 0 h 6858000"/>
              <a:gd name="connsiteX0" fmla="*/ 0 w 2645304"/>
              <a:gd name="connsiteY0" fmla="*/ 0 h 6858000"/>
              <a:gd name="connsiteX1" fmla="*/ 2628900 w 2645304"/>
              <a:gd name="connsiteY1" fmla="*/ 0 h 6858000"/>
              <a:gd name="connsiteX2" fmla="*/ 2638425 w 2645304"/>
              <a:gd name="connsiteY2" fmla="*/ 114300 h 6858000"/>
              <a:gd name="connsiteX3" fmla="*/ 2514600 w 2645304"/>
              <a:gd name="connsiteY3" fmla="*/ 371475 h 6858000"/>
              <a:gd name="connsiteX4" fmla="*/ 2171700 w 2645304"/>
              <a:gd name="connsiteY4" fmla="*/ 476250 h 6858000"/>
              <a:gd name="connsiteX5" fmla="*/ 1114425 w 2645304"/>
              <a:gd name="connsiteY5" fmla="*/ 476250 h 6858000"/>
              <a:gd name="connsiteX6" fmla="*/ 657225 w 2645304"/>
              <a:gd name="connsiteY6" fmla="*/ 590550 h 6858000"/>
              <a:gd name="connsiteX7" fmla="*/ 533400 w 2645304"/>
              <a:gd name="connsiteY7" fmla="*/ 1047750 h 6858000"/>
              <a:gd name="connsiteX8" fmla="*/ 533400 w 2645304"/>
              <a:gd name="connsiteY8" fmla="*/ 5810250 h 6858000"/>
              <a:gd name="connsiteX9" fmla="*/ 676275 w 2645304"/>
              <a:gd name="connsiteY9" fmla="*/ 6257925 h 6858000"/>
              <a:gd name="connsiteX10" fmla="*/ 1190625 w 2645304"/>
              <a:gd name="connsiteY10" fmla="*/ 6362700 h 6858000"/>
              <a:gd name="connsiteX11" fmla="*/ 2238375 w 2645304"/>
              <a:gd name="connsiteY11" fmla="*/ 6362700 h 6858000"/>
              <a:gd name="connsiteX12" fmla="*/ 2571750 w 2645304"/>
              <a:gd name="connsiteY12" fmla="*/ 6534150 h 6858000"/>
              <a:gd name="connsiteX13" fmla="*/ 2644775 w 2645304"/>
              <a:gd name="connsiteY13" fmla="*/ 6781800 h 6858000"/>
              <a:gd name="connsiteX14" fmla="*/ 2613025 w 2645304"/>
              <a:gd name="connsiteY14" fmla="*/ 6857999 h 6858000"/>
              <a:gd name="connsiteX15" fmla="*/ 0 w 2645304"/>
              <a:gd name="connsiteY15" fmla="*/ 6858000 h 6858000"/>
              <a:gd name="connsiteX16" fmla="*/ 0 w 2645304"/>
              <a:gd name="connsiteY16" fmla="*/ 0 h 6858000"/>
              <a:gd name="connsiteX0" fmla="*/ 0 w 2648479"/>
              <a:gd name="connsiteY0" fmla="*/ 0 h 6858000"/>
              <a:gd name="connsiteX1" fmla="*/ 2628900 w 2648479"/>
              <a:gd name="connsiteY1" fmla="*/ 0 h 6858000"/>
              <a:gd name="connsiteX2" fmla="*/ 2638425 w 2648479"/>
              <a:gd name="connsiteY2" fmla="*/ 114300 h 6858000"/>
              <a:gd name="connsiteX3" fmla="*/ 2514600 w 2648479"/>
              <a:gd name="connsiteY3" fmla="*/ 371475 h 6858000"/>
              <a:gd name="connsiteX4" fmla="*/ 2171700 w 2648479"/>
              <a:gd name="connsiteY4" fmla="*/ 476250 h 6858000"/>
              <a:gd name="connsiteX5" fmla="*/ 1114425 w 2648479"/>
              <a:gd name="connsiteY5" fmla="*/ 476250 h 6858000"/>
              <a:gd name="connsiteX6" fmla="*/ 657225 w 2648479"/>
              <a:gd name="connsiteY6" fmla="*/ 590550 h 6858000"/>
              <a:gd name="connsiteX7" fmla="*/ 533400 w 2648479"/>
              <a:gd name="connsiteY7" fmla="*/ 1047750 h 6858000"/>
              <a:gd name="connsiteX8" fmla="*/ 533400 w 2648479"/>
              <a:gd name="connsiteY8" fmla="*/ 5810250 h 6858000"/>
              <a:gd name="connsiteX9" fmla="*/ 676275 w 2648479"/>
              <a:gd name="connsiteY9" fmla="*/ 6257925 h 6858000"/>
              <a:gd name="connsiteX10" fmla="*/ 1190625 w 2648479"/>
              <a:gd name="connsiteY10" fmla="*/ 6362700 h 6858000"/>
              <a:gd name="connsiteX11" fmla="*/ 2238375 w 2648479"/>
              <a:gd name="connsiteY11" fmla="*/ 6362700 h 6858000"/>
              <a:gd name="connsiteX12" fmla="*/ 2571750 w 2648479"/>
              <a:gd name="connsiteY12" fmla="*/ 6534150 h 6858000"/>
              <a:gd name="connsiteX13" fmla="*/ 2647950 w 2648479"/>
              <a:gd name="connsiteY13" fmla="*/ 6737350 h 6858000"/>
              <a:gd name="connsiteX14" fmla="*/ 2613025 w 2648479"/>
              <a:gd name="connsiteY14" fmla="*/ 6857999 h 6858000"/>
              <a:gd name="connsiteX15" fmla="*/ 0 w 2648479"/>
              <a:gd name="connsiteY15" fmla="*/ 6858000 h 6858000"/>
              <a:gd name="connsiteX16" fmla="*/ 0 w 2648479"/>
              <a:gd name="connsiteY16" fmla="*/ 0 h 6858000"/>
              <a:gd name="connsiteX0" fmla="*/ 0 w 2657475"/>
              <a:gd name="connsiteY0" fmla="*/ 0 h 6858000"/>
              <a:gd name="connsiteX1" fmla="*/ 2628900 w 2657475"/>
              <a:gd name="connsiteY1" fmla="*/ 0 h 6858000"/>
              <a:gd name="connsiteX2" fmla="*/ 2638425 w 2657475"/>
              <a:gd name="connsiteY2" fmla="*/ 114300 h 6858000"/>
              <a:gd name="connsiteX3" fmla="*/ 2514600 w 2657475"/>
              <a:gd name="connsiteY3" fmla="*/ 371475 h 6858000"/>
              <a:gd name="connsiteX4" fmla="*/ 2171700 w 2657475"/>
              <a:gd name="connsiteY4" fmla="*/ 476250 h 6858000"/>
              <a:gd name="connsiteX5" fmla="*/ 1114425 w 2657475"/>
              <a:gd name="connsiteY5" fmla="*/ 476250 h 6858000"/>
              <a:gd name="connsiteX6" fmla="*/ 657225 w 2657475"/>
              <a:gd name="connsiteY6" fmla="*/ 590550 h 6858000"/>
              <a:gd name="connsiteX7" fmla="*/ 533400 w 2657475"/>
              <a:gd name="connsiteY7" fmla="*/ 1047750 h 6858000"/>
              <a:gd name="connsiteX8" fmla="*/ 533400 w 2657475"/>
              <a:gd name="connsiteY8" fmla="*/ 5810250 h 6858000"/>
              <a:gd name="connsiteX9" fmla="*/ 676275 w 2657475"/>
              <a:gd name="connsiteY9" fmla="*/ 6257925 h 6858000"/>
              <a:gd name="connsiteX10" fmla="*/ 1190625 w 2657475"/>
              <a:gd name="connsiteY10" fmla="*/ 6362700 h 6858000"/>
              <a:gd name="connsiteX11" fmla="*/ 2238375 w 2657475"/>
              <a:gd name="connsiteY11" fmla="*/ 6362700 h 6858000"/>
              <a:gd name="connsiteX12" fmla="*/ 2571750 w 2657475"/>
              <a:gd name="connsiteY12" fmla="*/ 6534150 h 6858000"/>
              <a:gd name="connsiteX13" fmla="*/ 2647950 w 2657475"/>
              <a:gd name="connsiteY13" fmla="*/ 6737350 h 6858000"/>
              <a:gd name="connsiteX14" fmla="*/ 2628900 w 2657475"/>
              <a:gd name="connsiteY14" fmla="*/ 6857999 h 6858000"/>
              <a:gd name="connsiteX15" fmla="*/ 0 w 2657475"/>
              <a:gd name="connsiteY15" fmla="*/ 6858000 h 6858000"/>
              <a:gd name="connsiteX16" fmla="*/ 0 w 2657475"/>
              <a:gd name="connsiteY16" fmla="*/ 0 h 6858000"/>
              <a:gd name="connsiteX0" fmla="*/ 0 w 2654829"/>
              <a:gd name="connsiteY0" fmla="*/ 0 h 6858000"/>
              <a:gd name="connsiteX1" fmla="*/ 2628900 w 2654829"/>
              <a:gd name="connsiteY1" fmla="*/ 0 h 6858000"/>
              <a:gd name="connsiteX2" fmla="*/ 2638425 w 2654829"/>
              <a:gd name="connsiteY2" fmla="*/ 114300 h 6858000"/>
              <a:gd name="connsiteX3" fmla="*/ 2514600 w 2654829"/>
              <a:gd name="connsiteY3" fmla="*/ 371475 h 6858000"/>
              <a:gd name="connsiteX4" fmla="*/ 2171700 w 2654829"/>
              <a:gd name="connsiteY4" fmla="*/ 476250 h 6858000"/>
              <a:gd name="connsiteX5" fmla="*/ 1114425 w 2654829"/>
              <a:gd name="connsiteY5" fmla="*/ 476250 h 6858000"/>
              <a:gd name="connsiteX6" fmla="*/ 657225 w 2654829"/>
              <a:gd name="connsiteY6" fmla="*/ 590550 h 6858000"/>
              <a:gd name="connsiteX7" fmla="*/ 533400 w 2654829"/>
              <a:gd name="connsiteY7" fmla="*/ 1047750 h 6858000"/>
              <a:gd name="connsiteX8" fmla="*/ 533400 w 2654829"/>
              <a:gd name="connsiteY8" fmla="*/ 5810250 h 6858000"/>
              <a:gd name="connsiteX9" fmla="*/ 676275 w 2654829"/>
              <a:gd name="connsiteY9" fmla="*/ 6257925 h 6858000"/>
              <a:gd name="connsiteX10" fmla="*/ 1190625 w 2654829"/>
              <a:gd name="connsiteY10" fmla="*/ 6362700 h 6858000"/>
              <a:gd name="connsiteX11" fmla="*/ 2238375 w 2654829"/>
              <a:gd name="connsiteY11" fmla="*/ 6362700 h 6858000"/>
              <a:gd name="connsiteX12" fmla="*/ 2571750 w 2654829"/>
              <a:gd name="connsiteY12" fmla="*/ 6534150 h 6858000"/>
              <a:gd name="connsiteX13" fmla="*/ 2647950 w 2654829"/>
              <a:gd name="connsiteY13" fmla="*/ 6737350 h 6858000"/>
              <a:gd name="connsiteX14" fmla="*/ 2613025 w 2654829"/>
              <a:gd name="connsiteY14" fmla="*/ 6857999 h 6858000"/>
              <a:gd name="connsiteX15" fmla="*/ 0 w 2654829"/>
              <a:gd name="connsiteY15" fmla="*/ 6858000 h 6858000"/>
              <a:gd name="connsiteX16" fmla="*/ 0 w 2654829"/>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6946"/>
              <a:gd name="connsiteY0" fmla="*/ 0 h 6858000"/>
              <a:gd name="connsiteX1" fmla="*/ 2628900 w 2656946"/>
              <a:gd name="connsiteY1" fmla="*/ 0 h 6858000"/>
              <a:gd name="connsiteX2" fmla="*/ 2638425 w 2656946"/>
              <a:gd name="connsiteY2" fmla="*/ 114300 h 6858000"/>
              <a:gd name="connsiteX3" fmla="*/ 2514600 w 2656946"/>
              <a:gd name="connsiteY3" fmla="*/ 371475 h 6858000"/>
              <a:gd name="connsiteX4" fmla="*/ 2171700 w 2656946"/>
              <a:gd name="connsiteY4" fmla="*/ 476250 h 6858000"/>
              <a:gd name="connsiteX5" fmla="*/ 1114425 w 2656946"/>
              <a:gd name="connsiteY5" fmla="*/ 476250 h 6858000"/>
              <a:gd name="connsiteX6" fmla="*/ 657225 w 2656946"/>
              <a:gd name="connsiteY6" fmla="*/ 590550 h 6858000"/>
              <a:gd name="connsiteX7" fmla="*/ 533400 w 2656946"/>
              <a:gd name="connsiteY7" fmla="*/ 1047750 h 6858000"/>
              <a:gd name="connsiteX8" fmla="*/ 533400 w 2656946"/>
              <a:gd name="connsiteY8" fmla="*/ 5810250 h 6858000"/>
              <a:gd name="connsiteX9" fmla="*/ 676275 w 2656946"/>
              <a:gd name="connsiteY9" fmla="*/ 6257925 h 6858000"/>
              <a:gd name="connsiteX10" fmla="*/ 1190625 w 2656946"/>
              <a:gd name="connsiteY10" fmla="*/ 6362700 h 6858000"/>
              <a:gd name="connsiteX11" fmla="*/ 2238375 w 2656946"/>
              <a:gd name="connsiteY11" fmla="*/ 6362700 h 6858000"/>
              <a:gd name="connsiteX12" fmla="*/ 2571750 w 2656946"/>
              <a:gd name="connsiteY12" fmla="*/ 6534150 h 6858000"/>
              <a:gd name="connsiteX13" fmla="*/ 2647950 w 2656946"/>
              <a:gd name="connsiteY13" fmla="*/ 6737350 h 6858000"/>
              <a:gd name="connsiteX14" fmla="*/ 2625725 w 2656946"/>
              <a:gd name="connsiteY14" fmla="*/ 6857999 h 6858000"/>
              <a:gd name="connsiteX15" fmla="*/ 0 w 2656946"/>
              <a:gd name="connsiteY15" fmla="*/ 6858000 h 6858000"/>
              <a:gd name="connsiteX16" fmla="*/ 0 w 2656946"/>
              <a:gd name="connsiteY16" fmla="*/ 0 h 6858000"/>
              <a:gd name="connsiteX0" fmla="*/ 0 w 2650596"/>
              <a:gd name="connsiteY0" fmla="*/ 0 h 6858000"/>
              <a:gd name="connsiteX1" fmla="*/ 2628900 w 2650596"/>
              <a:gd name="connsiteY1" fmla="*/ 0 h 6858000"/>
              <a:gd name="connsiteX2" fmla="*/ 2638425 w 2650596"/>
              <a:gd name="connsiteY2" fmla="*/ 114300 h 6858000"/>
              <a:gd name="connsiteX3" fmla="*/ 2514600 w 2650596"/>
              <a:gd name="connsiteY3" fmla="*/ 371475 h 6858000"/>
              <a:gd name="connsiteX4" fmla="*/ 2171700 w 2650596"/>
              <a:gd name="connsiteY4" fmla="*/ 476250 h 6858000"/>
              <a:gd name="connsiteX5" fmla="*/ 1114425 w 2650596"/>
              <a:gd name="connsiteY5" fmla="*/ 476250 h 6858000"/>
              <a:gd name="connsiteX6" fmla="*/ 657225 w 2650596"/>
              <a:gd name="connsiteY6" fmla="*/ 590550 h 6858000"/>
              <a:gd name="connsiteX7" fmla="*/ 533400 w 2650596"/>
              <a:gd name="connsiteY7" fmla="*/ 1047750 h 6858000"/>
              <a:gd name="connsiteX8" fmla="*/ 533400 w 2650596"/>
              <a:gd name="connsiteY8" fmla="*/ 5810250 h 6858000"/>
              <a:gd name="connsiteX9" fmla="*/ 676275 w 2650596"/>
              <a:gd name="connsiteY9" fmla="*/ 6257925 h 6858000"/>
              <a:gd name="connsiteX10" fmla="*/ 1190625 w 2650596"/>
              <a:gd name="connsiteY10" fmla="*/ 6362700 h 6858000"/>
              <a:gd name="connsiteX11" fmla="*/ 2238375 w 2650596"/>
              <a:gd name="connsiteY11" fmla="*/ 6362700 h 6858000"/>
              <a:gd name="connsiteX12" fmla="*/ 2571750 w 2650596"/>
              <a:gd name="connsiteY12" fmla="*/ 6534150 h 6858000"/>
              <a:gd name="connsiteX13" fmla="*/ 2647950 w 2650596"/>
              <a:gd name="connsiteY13" fmla="*/ 6737350 h 6858000"/>
              <a:gd name="connsiteX14" fmla="*/ 2625725 w 2650596"/>
              <a:gd name="connsiteY14" fmla="*/ 6857999 h 6858000"/>
              <a:gd name="connsiteX15" fmla="*/ 0 w 2650596"/>
              <a:gd name="connsiteY15" fmla="*/ 6858000 h 6858000"/>
              <a:gd name="connsiteX16" fmla="*/ 0 w 2650596"/>
              <a:gd name="connsiteY16" fmla="*/ 0 h 6858000"/>
              <a:gd name="connsiteX0" fmla="*/ 0 w 2650596"/>
              <a:gd name="connsiteY0" fmla="*/ 0 h 6858000"/>
              <a:gd name="connsiteX1" fmla="*/ 2628900 w 2650596"/>
              <a:gd name="connsiteY1" fmla="*/ 0 h 6858000"/>
              <a:gd name="connsiteX2" fmla="*/ 2638425 w 2650596"/>
              <a:gd name="connsiteY2" fmla="*/ 114300 h 6858000"/>
              <a:gd name="connsiteX3" fmla="*/ 2514600 w 2650596"/>
              <a:gd name="connsiteY3" fmla="*/ 371475 h 6858000"/>
              <a:gd name="connsiteX4" fmla="*/ 2171700 w 2650596"/>
              <a:gd name="connsiteY4" fmla="*/ 476250 h 6858000"/>
              <a:gd name="connsiteX5" fmla="*/ 1114425 w 2650596"/>
              <a:gd name="connsiteY5" fmla="*/ 476250 h 6858000"/>
              <a:gd name="connsiteX6" fmla="*/ 657225 w 2650596"/>
              <a:gd name="connsiteY6" fmla="*/ 590550 h 6858000"/>
              <a:gd name="connsiteX7" fmla="*/ 533400 w 2650596"/>
              <a:gd name="connsiteY7" fmla="*/ 1047750 h 6858000"/>
              <a:gd name="connsiteX8" fmla="*/ 533400 w 2650596"/>
              <a:gd name="connsiteY8" fmla="*/ 5810250 h 6858000"/>
              <a:gd name="connsiteX9" fmla="*/ 676275 w 2650596"/>
              <a:gd name="connsiteY9" fmla="*/ 6257925 h 6858000"/>
              <a:gd name="connsiteX10" fmla="*/ 1190625 w 2650596"/>
              <a:gd name="connsiteY10" fmla="*/ 6362700 h 6858000"/>
              <a:gd name="connsiteX11" fmla="*/ 2238375 w 2650596"/>
              <a:gd name="connsiteY11" fmla="*/ 6362700 h 6858000"/>
              <a:gd name="connsiteX12" fmla="*/ 2571750 w 2650596"/>
              <a:gd name="connsiteY12" fmla="*/ 6534150 h 6858000"/>
              <a:gd name="connsiteX13" fmla="*/ 2647950 w 2650596"/>
              <a:gd name="connsiteY13" fmla="*/ 6737350 h 6858000"/>
              <a:gd name="connsiteX14" fmla="*/ 2625725 w 2650596"/>
              <a:gd name="connsiteY14" fmla="*/ 6857999 h 6858000"/>
              <a:gd name="connsiteX15" fmla="*/ 0 w 2650596"/>
              <a:gd name="connsiteY15" fmla="*/ 6858000 h 6858000"/>
              <a:gd name="connsiteX16" fmla="*/ 0 w 2650596"/>
              <a:gd name="connsiteY16" fmla="*/ 0 h 6858000"/>
              <a:gd name="connsiteX0" fmla="*/ 0 w 3054350"/>
              <a:gd name="connsiteY0" fmla="*/ 0 h 6858000"/>
              <a:gd name="connsiteX1" fmla="*/ 2628900 w 3054350"/>
              <a:gd name="connsiteY1" fmla="*/ 0 h 6858000"/>
              <a:gd name="connsiteX2" fmla="*/ 2638425 w 3054350"/>
              <a:gd name="connsiteY2" fmla="*/ 114300 h 6858000"/>
              <a:gd name="connsiteX3" fmla="*/ 2514600 w 3054350"/>
              <a:gd name="connsiteY3" fmla="*/ 371475 h 6858000"/>
              <a:gd name="connsiteX4" fmla="*/ 2171700 w 3054350"/>
              <a:gd name="connsiteY4" fmla="*/ 476250 h 6858000"/>
              <a:gd name="connsiteX5" fmla="*/ 1114425 w 3054350"/>
              <a:gd name="connsiteY5" fmla="*/ 476250 h 6858000"/>
              <a:gd name="connsiteX6" fmla="*/ 657225 w 3054350"/>
              <a:gd name="connsiteY6" fmla="*/ 590550 h 6858000"/>
              <a:gd name="connsiteX7" fmla="*/ 533400 w 3054350"/>
              <a:gd name="connsiteY7" fmla="*/ 1047750 h 6858000"/>
              <a:gd name="connsiteX8" fmla="*/ 533400 w 3054350"/>
              <a:gd name="connsiteY8" fmla="*/ 5810250 h 6858000"/>
              <a:gd name="connsiteX9" fmla="*/ 676275 w 3054350"/>
              <a:gd name="connsiteY9" fmla="*/ 6257925 h 6858000"/>
              <a:gd name="connsiteX10" fmla="*/ 1190625 w 3054350"/>
              <a:gd name="connsiteY10" fmla="*/ 6362700 h 6858000"/>
              <a:gd name="connsiteX11" fmla="*/ 2238375 w 3054350"/>
              <a:gd name="connsiteY11" fmla="*/ 6362700 h 6858000"/>
              <a:gd name="connsiteX12" fmla="*/ 2571750 w 3054350"/>
              <a:gd name="connsiteY12" fmla="*/ 6534150 h 6858000"/>
              <a:gd name="connsiteX13" fmla="*/ 2625725 w 3054350"/>
              <a:gd name="connsiteY13" fmla="*/ 6857999 h 6858000"/>
              <a:gd name="connsiteX14" fmla="*/ 0 w 3054350"/>
              <a:gd name="connsiteY14" fmla="*/ 6858000 h 6858000"/>
              <a:gd name="connsiteX15" fmla="*/ 0 w 3054350"/>
              <a:gd name="connsiteY15" fmla="*/ 0 h 6858000"/>
              <a:gd name="connsiteX0" fmla="*/ 0 w 2651125"/>
              <a:gd name="connsiteY0" fmla="*/ 0 h 6858000"/>
              <a:gd name="connsiteX1" fmla="*/ 2628900 w 2651125"/>
              <a:gd name="connsiteY1" fmla="*/ 0 h 6858000"/>
              <a:gd name="connsiteX2" fmla="*/ 2638425 w 2651125"/>
              <a:gd name="connsiteY2" fmla="*/ 114300 h 6858000"/>
              <a:gd name="connsiteX3" fmla="*/ 2514600 w 2651125"/>
              <a:gd name="connsiteY3" fmla="*/ 371475 h 6858000"/>
              <a:gd name="connsiteX4" fmla="*/ 2171700 w 2651125"/>
              <a:gd name="connsiteY4" fmla="*/ 476250 h 6858000"/>
              <a:gd name="connsiteX5" fmla="*/ 1114425 w 2651125"/>
              <a:gd name="connsiteY5" fmla="*/ 476250 h 6858000"/>
              <a:gd name="connsiteX6" fmla="*/ 657225 w 2651125"/>
              <a:gd name="connsiteY6" fmla="*/ 590550 h 6858000"/>
              <a:gd name="connsiteX7" fmla="*/ 533400 w 2651125"/>
              <a:gd name="connsiteY7" fmla="*/ 1047750 h 6858000"/>
              <a:gd name="connsiteX8" fmla="*/ 533400 w 2651125"/>
              <a:gd name="connsiteY8" fmla="*/ 5810250 h 6858000"/>
              <a:gd name="connsiteX9" fmla="*/ 676275 w 2651125"/>
              <a:gd name="connsiteY9" fmla="*/ 6257925 h 6858000"/>
              <a:gd name="connsiteX10" fmla="*/ 1190625 w 2651125"/>
              <a:gd name="connsiteY10" fmla="*/ 6362700 h 6858000"/>
              <a:gd name="connsiteX11" fmla="*/ 2238375 w 2651125"/>
              <a:gd name="connsiteY11" fmla="*/ 6362700 h 6858000"/>
              <a:gd name="connsiteX12" fmla="*/ 2571750 w 2651125"/>
              <a:gd name="connsiteY12" fmla="*/ 6534150 h 6858000"/>
              <a:gd name="connsiteX13" fmla="*/ 2625725 w 2651125"/>
              <a:gd name="connsiteY13" fmla="*/ 6857999 h 6858000"/>
              <a:gd name="connsiteX14" fmla="*/ 0 w 2651125"/>
              <a:gd name="connsiteY14" fmla="*/ 6858000 h 6858000"/>
              <a:gd name="connsiteX15" fmla="*/ 0 w 26511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76275 w 2663825"/>
              <a:gd name="connsiteY9" fmla="*/ 6257925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33400 w 2663825"/>
              <a:gd name="connsiteY8" fmla="*/ 58102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33400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57225 w 2663825"/>
              <a:gd name="connsiteY6" fmla="*/ 590550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638425 w 2663825"/>
              <a:gd name="connsiteY2" fmla="*/ 114300 h 6858000"/>
              <a:gd name="connsiteX3" fmla="*/ 2514600 w 2663825"/>
              <a:gd name="connsiteY3" fmla="*/ 371475 h 6858000"/>
              <a:gd name="connsiteX4" fmla="*/ 2171700 w 2663825"/>
              <a:gd name="connsiteY4" fmla="*/ 476250 h 6858000"/>
              <a:gd name="connsiteX5" fmla="*/ 1114425 w 2663825"/>
              <a:gd name="connsiteY5" fmla="*/ 476250 h 6858000"/>
              <a:gd name="connsiteX6" fmla="*/ 663575 w 2663825"/>
              <a:gd name="connsiteY6" fmla="*/ 606425 h 6858000"/>
              <a:gd name="connsiteX7" fmla="*/ 542925 w 2663825"/>
              <a:gd name="connsiteY7" fmla="*/ 1047750 h 6858000"/>
              <a:gd name="connsiteX8" fmla="*/ 542925 w 2663825"/>
              <a:gd name="connsiteY8" fmla="*/ 5797550 h 6858000"/>
              <a:gd name="connsiteX9" fmla="*/ 685800 w 2663825"/>
              <a:gd name="connsiteY9" fmla="*/ 6254750 h 6858000"/>
              <a:gd name="connsiteX10" fmla="*/ 1190625 w 2663825"/>
              <a:gd name="connsiteY10" fmla="*/ 6362700 h 6858000"/>
              <a:gd name="connsiteX11" fmla="*/ 2238375 w 2663825"/>
              <a:gd name="connsiteY11" fmla="*/ 6362700 h 6858000"/>
              <a:gd name="connsiteX12" fmla="*/ 2571750 w 2663825"/>
              <a:gd name="connsiteY12" fmla="*/ 6534150 h 6858000"/>
              <a:gd name="connsiteX13" fmla="*/ 2625725 w 2663825"/>
              <a:gd name="connsiteY13" fmla="*/ 6857999 h 6858000"/>
              <a:gd name="connsiteX14" fmla="*/ 0 w 2663825"/>
              <a:gd name="connsiteY14" fmla="*/ 6858000 h 6858000"/>
              <a:gd name="connsiteX15" fmla="*/ 0 w 2663825"/>
              <a:gd name="connsiteY15" fmla="*/ 0 h 6858000"/>
              <a:gd name="connsiteX0" fmla="*/ 0 w 2663825"/>
              <a:gd name="connsiteY0" fmla="*/ 0 h 6858000"/>
              <a:gd name="connsiteX1" fmla="*/ 2628900 w 2663825"/>
              <a:gd name="connsiteY1" fmla="*/ 0 h 6858000"/>
              <a:gd name="connsiteX2" fmla="*/ 2514600 w 2663825"/>
              <a:gd name="connsiteY2" fmla="*/ 371475 h 6858000"/>
              <a:gd name="connsiteX3" fmla="*/ 2171700 w 2663825"/>
              <a:gd name="connsiteY3" fmla="*/ 476250 h 6858000"/>
              <a:gd name="connsiteX4" fmla="*/ 1114425 w 2663825"/>
              <a:gd name="connsiteY4" fmla="*/ 476250 h 6858000"/>
              <a:gd name="connsiteX5" fmla="*/ 663575 w 2663825"/>
              <a:gd name="connsiteY5" fmla="*/ 606425 h 6858000"/>
              <a:gd name="connsiteX6" fmla="*/ 542925 w 2663825"/>
              <a:gd name="connsiteY6" fmla="*/ 1047750 h 6858000"/>
              <a:gd name="connsiteX7" fmla="*/ 542925 w 2663825"/>
              <a:gd name="connsiteY7" fmla="*/ 5797550 h 6858000"/>
              <a:gd name="connsiteX8" fmla="*/ 685800 w 2663825"/>
              <a:gd name="connsiteY8" fmla="*/ 6254750 h 6858000"/>
              <a:gd name="connsiteX9" fmla="*/ 1190625 w 2663825"/>
              <a:gd name="connsiteY9" fmla="*/ 6362700 h 6858000"/>
              <a:gd name="connsiteX10" fmla="*/ 2238375 w 2663825"/>
              <a:gd name="connsiteY10" fmla="*/ 6362700 h 6858000"/>
              <a:gd name="connsiteX11" fmla="*/ 2571750 w 2663825"/>
              <a:gd name="connsiteY11" fmla="*/ 6534150 h 6858000"/>
              <a:gd name="connsiteX12" fmla="*/ 2625725 w 2663825"/>
              <a:gd name="connsiteY12" fmla="*/ 6857999 h 6858000"/>
              <a:gd name="connsiteX13" fmla="*/ 0 w 2663825"/>
              <a:gd name="connsiteY13" fmla="*/ 6858000 h 6858000"/>
              <a:gd name="connsiteX14" fmla="*/ 0 w 2663825"/>
              <a:gd name="connsiteY14" fmla="*/ 0 h 6858000"/>
              <a:gd name="connsiteX0" fmla="*/ 0 w 2667000"/>
              <a:gd name="connsiteY0" fmla="*/ 0 h 6858000"/>
              <a:gd name="connsiteX1" fmla="*/ 2628900 w 2667000"/>
              <a:gd name="connsiteY1" fmla="*/ 0 h 6858000"/>
              <a:gd name="connsiteX2" fmla="*/ 2514600 w 2667000"/>
              <a:gd name="connsiteY2" fmla="*/ 371475 h 6858000"/>
              <a:gd name="connsiteX3" fmla="*/ 2171700 w 2667000"/>
              <a:gd name="connsiteY3" fmla="*/ 476250 h 6858000"/>
              <a:gd name="connsiteX4" fmla="*/ 1114425 w 2667000"/>
              <a:gd name="connsiteY4" fmla="*/ 476250 h 6858000"/>
              <a:gd name="connsiteX5" fmla="*/ 663575 w 2667000"/>
              <a:gd name="connsiteY5" fmla="*/ 606425 h 6858000"/>
              <a:gd name="connsiteX6" fmla="*/ 542925 w 2667000"/>
              <a:gd name="connsiteY6" fmla="*/ 1047750 h 6858000"/>
              <a:gd name="connsiteX7" fmla="*/ 542925 w 2667000"/>
              <a:gd name="connsiteY7" fmla="*/ 5797550 h 6858000"/>
              <a:gd name="connsiteX8" fmla="*/ 685800 w 2667000"/>
              <a:gd name="connsiteY8" fmla="*/ 6254750 h 6858000"/>
              <a:gd name="connsiteX9" fmla="*/ 1190625 w 2667000"/>
              <a:gd name="connsiteY9" fmla="*/ 6362700 h 6858000"/>
              <a:gd name="connsiteX10" fmla="*/ 2238375 w 2667000"/>
              <a:gd name="connsiteY10" fmla="*/ 6362700 h 6858000"/>
              <a:gd name="connsiteX11" fmla="*/ 2571750 w 2667000"/>
              <a:gd name="connsiteY11" fmla="*/ 6534150 h 6858000"/>
              <a:gd name="connsiteX12" fmla="*/ 2625725 w 2667000"/>
              <a:gd name="connsiteY12" fmla="*/ 6857999 h 6858000"/>
              <a:gd name="connsiteX13" fmla="*/ 0 w 2667000"/>
              <a:gd name="connsiteY13" fmla="*/ 6858000 h 6858000"/>
              <a:gd name="connsiteX14" fmla="*/ 0 w 2667000"/>
              <a:gd name="connsiteY14" fmla="*/ 0 h 6858000"/>
              <a:gd name="connsiteX0" fmla="*/ 0 w 2667000"/>
              <a:gd name="connsiteY0" fmla="*/ 0 h 6858000"/>
              <a:gd name="connsiteX1" fmla="*/ 2628900 w 2667000"/>
              <a:gd name="connsiteY1" fmla="*/ 0 h 6858000"/>
              <a:gd name="connsiteX2" fmla="*/ 2514600 w 2667000"/>
              <a:gd name="connsiteY2" fmla="*/ 371475 h 6858000"/>
              <a:gd name="connsiteX3" fmla="*/ 2171700 w 2667000"/>
              <a:gd name="connsiteY3" fmla="*/ 476250 h 6858000"/>
              <a:gd name="connsiteX4" fmla="*/ 1114425 w 2667000"/>
              <a:gd name="connsiteY4" fmla="*/ 476250 h 6858000"/>
              <a:gd name="connsiteX5" fmla="*/ 663575 w 2667000"/>
              <a:gd name="connsiteY5" fmla="*/ 606425 h 6858000"/>
              <a:gd name="connsiteX6" fmla="*/ 542925 w 2667000"/>
              <a:gd name="connsiteY6" fmla="*/ 1047750 h 6858000"/>
              <a:gd name="connsiteX7" fmla="*/ 542925 w 2667000"/>
              <a:gd name="connsiteY7" fmla="*/ 5797550 h 6858000"/>
              <a:gd name="connsiteX8" fmla="*/ 685800 w 2667000"/>
              <a:gd name="connsiteY8" fmla="*/ 6254750 h 6858000"/>
              <a:gd name="connsiteX9" fmla="*/ 1190625 w 2667000"/>
              <a:gd name="connsiteY9" fmla="*/ 6362700 h 6858000"/>
              <a:gd name="connsiteX10" fmla="*/ 2238375 w 2667000"/>
              <a:gd name="connsiteY10" fmla="*/ 6362700 h 6858000"/>
              <a:gd name="connsiteX11" fmla="*/ 2571750 w 2667000"/>
              <a:gd name="connsiteY11" fmla="*/ 6534150 h 6858000"/>
              <a:gd name="connsiteX12" fmla="*/ 2625725 w 2667000"/>
              <a:gd name="connsiteY12" fmla="*/ 6857999 h 6858000"/>
              <a:gd name="connsiteX13" fmla="*/ 0 w 2667000"/>
              <a:gd name="connsiteY13" fmla="*/ 6858000 h 6858000"/>
              <a:gd name="connsiteX14" fmla="*/ 0 w 2667000"/>
              <a:gd name="connsiteY14" fmla="*/ 0 h 6858000"/>
              <a:gd name="connsiteX0" fmla="*/ 0 w 2667000"/>
              <a:gd name="connsiteY0" fmla="*/ 0 h 6858000"/>
              <a:gd name="connsiteX1" fmla="*/ 2628900 w 2667000"/>
              <a:gd name="connsiteY1" fmla="*/ 0 h 6858000"/>
              <a:gd name="connsiteX2" fmla="*/ 2514600 w 2667000"/>
              <a:gd name="connsiteY2" fmla="*/ 371475 h 6858000"/>
              <a:gd name="connsiteX3" fmla="*/ 2171700 w 2667000"/>
              <a:gd name="connsiteY3" fmla="*/ 476250 h 6858000"/>
              <a:gd name="connsiteX4" fmla="*/ 1114425 w 2667000"/>
              <a:gd name="connsiteY4" fmla="*/ 476250 h 6858000"/>
              <a:gd name="connsiteX5" fmla="*/ 663575 w 2667000"/>
              <a:gd name="connsiteY5" fmla="*/ 606425 h 6858000"/>
              <a:gd name="connsiteX6" fmla="*/ 542925 w 2667000"/>
              <a:gd name="connsiteY6" fmla="*/ 1047750 h 6858000"/>
              <a:gd name="connsiteX7" fmla="*/ 542925 w 2667000"/>
              <a:gd name="connsiteY7" fmla="*/ 5797550 h 6858000"/>
              <a:gd name="connsiteX8" fmla="*/ 685800 w 2667000"/>
              <a:gd name="connsiteY8" fmla="*/ 6254750 h 6858000"/>
              <a:gd name="connsiteX9" fmla="*/ 1190625 w 2667000"/>
              <a:gd name="connsiteY9" fmla="*/ 6362700 h 6858000"/>
              <a:gd name="connsiteX10" fmla="*/ 2238375 w 2667000"/>
              <a:gd name="connsiteY10" fmla="*/ 6362700 h 6858000"/>
              <a:gd name="connsiteX11" fmla="*/ 2571750 w 2667000"/>
              <a:gd name="connsiteY11" fmla="*/ 6534150 h 6858000"/>
              <a:gd name="connsiteX12" fmla="*/ 2625725 w 2667000"/>
              <a:gd name="connsiteY12" fmla="*/ 6857999 h 6858000"/>
              <a:gd name="connsiteX13" fmla="*/ 0 w 2667000"/>
              <a:gd name="connsiteY13" fmla="*/ 6858000 h 6858000"/>
              <a:gd name="connsiteX14" fmla="*/ 0 w 2667000"/>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67000" h="6858000">
                <a:moveTo>
                  <a:pt x="0" y="0"/>
                </a:moveTo>
                <a:lnTo>
                  <a:pt x="2628900" y="0"/>
                </a:lnTo>
                <a:cubicBezTo>
                  <a:pt x="2667000" y="127000"/>
                  <a:pt x="2616200" y="263525"/>
                  <a:pt x="2514600" y="371475"/>
                </a:cubicBezTo>
                <a:cubicBezTo>
                  <a:pt x="2422525" y="457200"/>
                  <a:pt x="2308225" y="479425"/>
                  <a:pt x="2171700" y="476250"/>
                </a:cubicBezTo>
                <a:lnTo>
                  <a:pt x="1114425" y="476250"/>
                </a:lnTo>
                <a:cubicBezTo>
                  <a:pt x="884238" y="479425"/>
                  <a:pt x="758825" y="492125"/>
                  <a:pt x="663575" y="606425"/>
                </a:cubicBezTo>
                <a:cubicBezTo>
                  <a:pt x="565150" y="736600"/>
                  <a:pt x="549275" y="873125"/>
                  <a:pt x="542925" y="1047750"/>
                </a:cubicBezTo>
                <a:lnTo>
                  <a:pt x="542925" y="5797550"/>
                </a:lnTo>
                <a:cubicBezTo>
                  <a:pt x="544513" y="5970588"/>
                  <a:pt x="577850" y="6160558"/>
                  <a:pt x="685800" y="6254750"/>
                </a:cubicBezTo>
                <a:cubicBezTo>
                  <a:pt x="793750" y="6348942"/>
                  <a:pt x="993775" y="6359525"/>
                  <a:pt x="1190625" y="6362700"/>
                </a:cubicBezTo>
                <a:lnTo>
                  <a:pt x="2238375" y="6362700"/>
                </a:lnTo>
                <a:cubicBezTo>
                  <a:pt x="2401887" y="6359525"/>
                  <a:pt x="2519892" y="6454775"/>
                  <a:pt x="2571750" y="6534150"/>
                </a:cubicBezTo>
                <a:cubicBezTo>
                  <a:pt x="2636308" y="6616700"/>
                  <a:pt x="2663825" y="6781799"/>
                  <a:pt x="2625725" y="6857999"/>
                </a:cubicBezTo>
                <a:lnTo>
                  <a:pt x="0" y="6858000"/>
                </a:lnTo>
                <a:lnTo>
                  <a:pt x="0" y="0"/>
                </a:lnTo>
                <a:close/>
              </a:path>
            </a:pathLst>
          </a:custGeom>
          <a:gradFill>
            <a:gsLst>
              <a:gs pos="0">
                <a:srgbClr val="B88ABD"/>
              </a:gs>
              <a:gs pos="50000">
                <a:srgbClr val="9163A8"/>
              </a:gs>
              <a:gs pos="50000">
                <a:srgbClr val="6B3C9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sp>
        <p:nvSpPr>
          <p:cNvPr id="16" name="Text Placeholder 15"/>
          <p:cNvSpPr>
            <a:spLocks noGrp="1"/>
          </p:cNvSpPr>
          <p:nvPr>
            <p:ph type="body" sz="quarter" idx="11"/>
          </p:nvPr>
        </p:nvSpPr>
        <p:spPr>
          <a:xfrm>
            <a:off x="904875" y="1970088"/>
            <a:ext cx="3560763" cy="604837"/>
          </a:xfrm>
        </p:spPr>
        <p:txBody>
          <a:bodyPr/>
          <a:lstStyle>
            <a:lvl1pPr marL="342900" indent="-342900">
              <a:buNone/>
              <a:defRPr lang="en-US" sz="1600" b="1" kern="1200" dirty="0" smtClean="0">
                <a:solidFill>
                  <a:srgbClr val="B589BB"/>
                </a:solidFill>
                <a:latin typeface="Arial" pitchFamily="34" charset="0"/>
                <a:ea typeface="ＭＳ Ｐゴシック" charset="-128"/>
                <a:cs typeface="ＭＳ Ｐゴシック" charset="-128"/>
              </a:defRPr>
            </a:lvl1pPr>
          </a:lstStyle>
          <a:p>
            <a:pPr lvl="0"/>
            <a:r>
              <a:rPr lang="en-US" dirty="0" smtClean="0"/>
              <a:t>Click to edit Master text styles</a:t>
            </a:r>
          </a:p>
        </p:txBody>
      </p:sp>
      <p:sp>
        <p:nvSpPr>
          <p:cNvPr id="17" name="Title 16"/>
          <p:cNvSpPr>
            <a:spLocks noGrp="1"/>
          </p:cNvSpPr>
          <p:nvPr>
            <p:ph type="title"/>
          </p:nvPr>
        </p:nvSpPr>
        <p:spPr>
          <a:xfrm>
            <a:off x="875322" y="1066800"/>
            <a:ext cx="7772400" cy="639763"/>
          </a:xfrm>
        </p:spPr>
        <p:txBody>
          <a:bodyPr/>
          <a:lstStyle>
            <a:lvl1pPr algn="l" rtl="0" eaLnBrk="0" fontAlgn="base" hangingPunct="0">
              <a:spcBef>
                <a:spcPct val="0"/>
              </a:spcBef>
              <a:spcAft>
                <a:spcPct val="0"/>
              </a:spcAft>
              <a:defRPr lang="en-US" sz="3200" b="1" kern="1200" dirty="0">
                <a:solidFill>
                  <a:schemeClr val="bg1"/>
                </a:solidFill>
                <a:latin typeface="Arial" pitchFamily="34" charset="0"/>
                <a:ea typeface="ＭＳ Ｐゴシック" pitchFamily="34" charset="-128"/>
                <a:cs typeface="Arial" pitchFamily="34" charset="0"/>
              </a:defRPr>
            </a:lvl1pPr>
          </a:lstStyle>
          <a:p>
            <a:r>
              <a:rPr lang="en-US" dirty="0" smtClean="0"/>
              <a:t>Click to edit Master title style</a:t>
            </a:r>
            <a:endParaRPr lang="en-US" dirty="0"/>
          </a:p>
        </p:txBody>
      </p:sp>
    </p:spTree>
  </p:cSld>
  <p:clrMapOvr>
    <a:masterClrMapping/>
  </p:clrMapOvr>
  <mc:AlternateContent xmlns:mc="http://schemas.openxmlformats.org/markup-compatibility/2006">
    <mc:Choice xmlns="" xmlns:p14="http://schemas.microsoft.com/office/powerpoint/2010/main" Requires="p14">
      <p:transition spd="med" p14:dur="600">
        <p:wipe/>
      </p:transition>
    </mc:Choice>
    <mc:Fallback>
      <p:transition spd="med">
        <p:wip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21" Type="http://schemas.openxmlformats.org/officeDocument/2006/relationships/image" Target="../media/image8.jpeg"/><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45.xml"/><Relationship Id="rId7"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image" Target="../media/image2.emf"/><Relationship Id="rId5" Type="http://schemas.openxmlformats.org/officeDocument/2006/relationships/image" Target="../media/image33.png"/><Relationship Id="rId4" Type="http://schemas.openxmlformats.org/officeDocument/2006/relationships/image" Target="../media/image3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Rectangle 14"/>
          <p:cNvSpPr/>
          <p:nvPr/>
        </p:nvSpPr>
        <p:spPr>
          <a:xfrm>
            <a:off x="0" y="0"/>
            <a:ext cx="9144000" cy="6858000"/>
          </a:xfrm>
          <a:prstGeom prst="rect">
            <a:avLst/>
          </a:prstGeom>
          <a:gradFill>
            <a:gsLst>
              <a:gs pos="0">
                <a:srgbClr val="E8EEF1"/>
              </a:gs>
              <a:gs pos="25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sp>
        <p:nvSpPr>
          <p:cNvPr id="16" name="Rectangle 15"/>
          <p:cNvSpPr/>
          <p:nvPr/>
        </p:nvSpPr>
        <p:spPr>
          <a:xfrm>
            <a:off x="0" y="6629400"/>
            <a:ext cx="9144000" cy="228600"/>
          </a:xfrm>
          <a:prstGeom prst="rect">
            <a:avLst/>
          </a:prstGeom>
          <a:gradFill>
            <a:gsLst>
              <a:gs pos="0">
                <a:srgbClr val="E3E9EF"/>
              </a:gs>
              <a:gs pos="50000">
                <a:srgbClr val="F0F3F7"/>
              </a:gs>
              <a:gs pos="100000">
                <a:srgbClr val="FDFE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itchFamily="34" charset="0"/>
            </a:endParaRPr>
          </a:p>
        </p:txBody>
      </p:sp>
      <p:sp>
        <p:nvSpPr>
          <p:cNvPr id="1028" name="Title Placeholder 1"/>
          <p:cNvSpPr>
            <a:spLocks noGrp="1"/>
          </p:cNvSpPr>
          <p:nvPr>
            <p:ph type="title"/>
          </p:nvPr>
        </p:nvSpPr>
        <p:spPr bwMode="auto">
          <a:xfrm>
            <a:off x="228600" y="228600"/>
            <a:ext cx="7772400" cy="6397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9" name="Text Placeholder 2"/>
          <p:cNvSpPr>
            <a:spLocks noGrp="1"/>
          </p:cNvSpPr>
          <p:nvPr>
            <p:ph type="body" idx="1"/>
          </p:nvPr>
        </p:nvSpPr>
        <p:spPr bwMode="auto">
          <a:xfrm>
            <a:off x="301625" y="1143000"/>
            <a:ext cx="75438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6" name="Slide Number Placeholder 5"/>
          <p:cNvSpPr>
            <a:spLocks noGrp="1"/>
          </p:cNvSpPr>
          <p:nvPr>
            <p:ph type="sldNum" sz="quarter" idx="4"/>
          </p:nvPr>
        </p:nvSpPr>
        <p:spPr>
          <a:xfrm>
            <a:off x="228600" y="6618288"/>
            <a:ext cx="463550" cy="246062"/>
          </a:xfrm>
          <a:prstGeom prst="rect">
            <a:avLst/>
          </a:prstGeom>
          <a:noFill/>
          <a:ln w="9525">
            <a:noFill/>
            <a:miter lim="800000"/>
            <a:headEnd/>
            <a:tailEnd/>
          </a:ln>
        </p:spPr>
        <p:txBody>
          <a:bodyPr/>
          <a:lstStyle>
            <a:lvl1pPr algn="l" rtl="0" fontAlgn="base">
              <a:spcBef>
                <a:spcPct val="0"/>
              </a:spcBef>
              <a:spcAft>
                <a:spcPct val="0"/>
              </a:spcAft>
              <a:defRPr lang="en-US" sz="1000" kern="1200">
                <a:solidFill>
                  <a:srgbClr val="0DB6EC"/>
                </a:solidFill>
                <a:latin typeface="Arial" pitchFamily="34" charset="0"/>
                <a:ea typeface="ＭＳ Ｐゴシック" charset="-128"/>
                <a:cs typeface="+mn-cs"/>
              </a:defRPr>
            </a:lvl1pPr>
          </a:lstStyle>
          <a:p>
            <a:pPr>
              <a:defRPr/>
            </a:pPr>
            <a:fld id="{4028A6D4-2848-423E-B948-3EA1E267C92A}" type="slidenum">
              <a:rPr lang="en-US" smtClean="0"/>
              <a:pPr>
                <a:defRPr/>
              </a:pPr>
              <a:t>‹#›</a:t>
            </a:fld>
            <a:endParaRPr lang="en-US" dirty="0"/>
          </a:p>
        </p:txBody>
      </p:sp>
      <p:sp>
        <p:nvSpPr>
          <p:cNvPr id="10" name="Slide Number Placeholder 4"/>
          <p:cNvSpPr txBox="1">
            <a:spLocks/>
          </p:cNvSpPr>
          <p:nvPr/>
        </p:nvSpPr>
        <p:spPr bwMode="auto">
          <a:xfrm>
            <a:off x="576263" y="6616700"/>
            <a:ext cx="4572000" cy="427038"/>
          </a:xfrm>
          <a:prstGeom prst="rect">
            <a:avLst/>
          </a:prstGeom>
          <a:noFill/>
          <a:ln w="9525">
            <a:noFill/>
            <a:miter lim="800000"/>
            <a:headEnd/>
            <a:tailEnd/>
          </a:ln>
        </p:spPr>
        <p:txBody>
          <a:bodyPr/>
          <a:lstStyle/>
          <a:p>
            <a:pPr>
              <a:defRPr/>
            </a:pPr>
            <a:r>
              <a:rPr lang="en-US" sz="1000" dirty="0">
                <a:solidFill>
                  <a:srgbClr val="A3A3A3"/>
                </a:solidFill>
                <a:latin typeface="Arial" pitchFamily="34" charset="0"/>
                <a:ea typeface="ＭＳ Ｐゴシック" charset="-128"/>
                <a:cs typeface="Arial" pitchFamily="34" charset="0"/>
              </a:rPr>
              <a:t>Quantum Confidential</a:t>
            </a:r>
          </a:p>
        </p:txBody>
      </p:sp>
      <p:sp>
        <p:nvSpPr>
          <p:cNvPr id="11" name="Rectangle 7"/>
          <p:cNvSpPr>
            <a:spLocks noGrp="1" noChangeArrowheads="1"/>
          </p:cNvSpPr>
          <p:nvPr/>
        </p:nvSpPr>
        <p:spPr bwMode="auto">
          <a:xfrm>
            <a:off x="455613" y="6605588"/>
            <a:ext cx="171450" cy="247650"/>
          </a:xfrm>
          <a:prstGeom prst="rect">
            <a:avLst/>
          </a:prstGeom>
          <a:noFill/>
          <a:ln w="9525">
            <a:noFill/>
            <a:miter lim="800000"/>
            <a:headEnd/>
            <a:tailEnd/>
          </a:ln>
        </p:spPr>
        <p:txBody>
          <a:bodyPr/>
          <a:lstStyle/>
          <a:p>
            <a:pPr>
              <a:defRPr/>
            </a:pPr>
            <a:r>
              <a:rPr lang="en-US" sz="1100" dirty="0">
                <a:solidFill>
                  <a:srgbClr val="A3A3A3"/>
                </a:solidFill>
                <a:latin typeface="Arial" pitchFamily="34" charset="0"/>
                <a:ea typeface="ＭＳ Ｐゴシック" charset="-128"/>
                <a:cs typeface="Arial" pitchFamily="34" charset="0"/>
              </a:rPr>
              <a:t>|</a:t>
            </a:r>
          </a:p>
        </p:txBody>
      </p:sp>
      <p:cxnSp>
        <p:nvCxnSpPr>
          <p:cNvPr id="12" name="Straight Connector 11"/>
          <p:cNvCxnSpPr/>
          <p:nvPr/>
        </p:nvCxnSpPr>
        <p:spPr>
          <a:xfrm>
            <a:off x="381000" y="914400"/>
            <a:ext cx="8382000" cy="1588"/>
          </a:xfrm>
          <a:prstGeom prst="line">
            <a:avLst/>
          </a:prstGeom>
          <a:ln>
            <a:solidFill>
              <a:schemeClr val="bg1">
                <a:lumMod val="75000"/>
              </a:schemeClr>
            </a:solidFill>
          </a:ln>
        </p:spPr>
        <p:style>
          <a:lnRef idx="1">
            <a:schemeClr val="accent4"/>
          </a:lnRef>
          <a:fillRef idx="0">
            <a:schemeClr val="accent4"/>
          </a:fillRef>
          <a:effectRef idx="0">
            <a:schemeClr val="accent4"/>
          </a:effectRef>
          <a:fontRef idx="minor">
            <a:schemeClr val="tx1"/>
          </a:fontRef>
        </p:style>
      </p:cxnSp>
      <p:pic>
        <p:nvPicPr>
          <p:cNvPr id="1034" name="Picture 12" descr="Logo_lockup_042012.png"/>
          <p:cNvPicPr>
            <a:picLocks noChangeAspect="1"/>
          </p:cNvPicPr>
          <p:nvPr/>
        </p:nvPicPr>
        <p:blipFill>
          <a:blip r:embed="rId17" cstate="print">
            <a:extLst>
              <a:ext uri="{28A0092B-C50C-407E-A947-70E740481C1C}">
                <a14:useLocalDpi xmlns="" xmlns:a14="http://schemas.microsoft.com/office/drawing/2010/main" val="0"/>
              </a:ext>
            </a:extLst>
          </a:blip>
          <a:srcRect/>
          <a:stretch>
            <a:fillRect/>
          </a:stretch>
        </p:blipFill>
        <p:spPr bwMode="auto">
          <a:xfrm>
            <a:off x="7561263" y="6173788"/>
            <a:ext cx="1354137" cy="68421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142" r:id="rId1"/>
    <p:sldLayoutId id="2147484143" r:id="rId2"/>
    <p:sldLayoutId id="2147484141"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 id="2147484152" r:id="rId12"/>
    <p:sldLayoutId id="2147484173" r:id="rId13"/>
    <p:sldLayoutId id="2147484174" r:id="rId14"/>
    <p:sldLayoutId id="2147484175" r:id="rId15"/>
  </p:sldLayoutIdLst>
  <mc:AlternateContent xmlns:mc="http://schemas.openxmlformats.org/markup-compatibility/2006">
    <mc:Choice xmlns="" xmlns:p14="http://schemas.microsoft.com/office/powerpoint/2010/main" Requires="p14">
      <p:transition spd="med" p14:dur="600">
        <p:wipe/>
      </p:transition>
    </mc:Choice>
    <mc:Fallback>
      <p:transition spd="med">
        <p:wipe/>
      </p:transition>
    </mc:Fallback>
  </mc:AlternateContent>
  <p:timing>
    <p:tnLst>
      <p:par>
        <p:cTn id="1" dur="indefinite" restart="never" nodeType="tmRoot"/>
      </p:par>
    </p:tnLst>
  </p:timing>
  <p:hf sldNum="0" hdr="0" ftr="0" dt="0"/>
  <p:txStyles>
    <p:titleStyle>
      <a:lvl1pPr algn="l" rtl="0" eaLnBrk="1" fontAlgn="base" hangingPunct="1">
        <a:spcBef>
          <a:spcPct val="0"/>
        </a:spcBef>
        <a:spcAft>
          <a:spcPct val="0"/>
        </a:spcAft>
        <a:defRPr lang="en-US" sz="3200" kern="1200" dirty="0">
          <a:solidFill>
            <a:srgbClr val="0076BB"/>
          </a:solidFill>
          <a:latin typeface="Arial" pitchFamily="34" charset="0"/>
          <a:ea typeface="ＭＳ Ｐゴシック" charset="-128"/>
          <a:cs typeface="Arial" pitchFamily="34" charset="0"/>
        </a:defRPr>
      </a:lvl1pPr>
      <a:lvl2pPr algn="l" rtl="0" eaLnBrk="1" fontAlgn="base" hangingPunct="1">
        <a:spcBef>
          <a:spcPct val="0"/>
        </a:spcBef>
        <a:spcAft>
          <a:spcPct val="0"/>
        </a:spcAft>
        <a:defRPr sz="3200">
          <a:solidFill>
            <a:srgbClr val="0076BB"/>
          </a:solidFill>
          <a:latin typeface="Arial" charset="0"/>
          <a:ea typeface="ＭＳ Ｐゴシック" charset="-128"/>
          <a:cs typeface="Arial" charset="0"/>
        </a:defRPr>
      </a:lvl2pPr>
      <a:lvl3pPr algn="l" rtl="0" eaLnBrk="1" fontAlgn="base" hangingPunct="1">
        <a:spcBef>
          <a:spcPct val="0"/>
        </a:spcBef>
        <a:spcAft>
          <a:spcPct val="0"/>
        </a:spcAft>
        <a:defRPr sz="3200">
          <a:solidFill>
            <a:srgbClr val="0076BB"/>
          </a:solidFill>
          <a:latin typeface="Arial" charset="0"/>
          <a:ea typeface="ＭＳ Ｐゴシック" charset="-128"/>
          <a:cs typeface="Arial" charset="0"/>
        </a:defRPr>
      </a:lvl3pPr>
      <a:lvl4pPr algn="l" rtl="0" eaLnBrk="1" fontAlgn="base" hangingPunct="1">
        <a:spcBef>
          <a:spcPct val="0"/>
        </a:spcBef>
        <a:spcAft>
          <a:spcPct val="0"/>
        </a:spcAft>
        <a:defRPr sz="3200">
          <a:solidFill>
            <a:srgbClr val="0076BB"/>
          </a:solidFill>
          <a:latin typeface="Arial" charset="0"/>
          <a:ea typeface="ＭＳ Ｐゴシック" charset="-128"/>
          <a:cs typeface="Arial" charset="0"/>
        </a:defRPr>
      </a:lvl4pPr>
      <a:lvl5pPr algn="l" rtl="0" eaLnBrk="1" fontAlgn="base" hangingPunct="1">
        <a:spcBef>
          <a:spcPct val="0"/>
        </a:spcBef>
        <a:spcAft>
          <a:spcPct val="0"/>
        </a:spcAft>
        <a:defRPr sz="3200">
          <a:solidFill>
            <a:srgbClr val="0076BB"/>
          </a:solidFill>
          <a:latin typeface="Arial" charset="0"/>
          <a:ea typeface="ＭＳ Ｐゴシック" charset="-128"/>
          <a:cs typeface="Arial" charset="0"/>
        </a:defRPr>
      </a:lvl5pPr>
      <a:lvl6pPr marL="457200" algn="l" rtl="0" eaLnBrk="1" fontAlgn="base" hangingPunct="1">
        <a:spcBef>
          <a:spcPct val="0"/>
        </a:spcBef>
        <a:spcAft>
          <a:spcPct val="0"/>
        </a:spcAft>
        <a:defRPr sz="3200">
          <a:solidFill>
            <a:srgbClr val="0076BB"/>
          </a:solidFill>
          <a:latin typeface="Arial" charset="0"/>
          <a:ea typeface="ＭＳ Ｐゴシック" charset="-128"/>
          <a:cs typeface="Arial" charset="0"/>
        </a:defRPr>
      </a:lvl6pPr>
      <a:lvl7pPr marL="914400" algn="l" rtl="0" eaLnBrk="1" fontAlgn="base" hangingPunct="1">
        <a:spcBef>
          <a:spcPct val="0"/>
        </a:spcBef>
        <a:spcAft>
          <a:spcPct val="0"/>
        </a:spcAft>
        <a:defRPr sz="3200">
          <a:solidFill>
            <a:srgbClr val="0076BB"/>
          </a:solidFill>
          <a:latin typeface="Arial" charset="0"/>
          <a:ea typeface="ＭＳ Ｐゴシック" charset="-128"/>
          <a:cs typeface="Arial" charset="0"/>
        </a:defRPr>
      </a:lvl7pPr>
      <a:lvl8pPr marL="1371600" algn="l" rtl="0" eaLnBrk="1" fontAlgn="base" hangingPunct="1">
        <a:spcBef>
          <a:spcPct val="0"/>
        </a:spcBef>
        <a:spcAft>
          <a:spcPct val="0"/>
        </a:spcAft>
        <a:defRPr sz="3200">
          <a:solidFill>
            <a:srgbClr val="0076BB"/>
          </a:solidFill>
          <a:latin typeface="Arial" charset="0"/>
          <a:ea typeface="ＭＳ Ｐゴシック" charset="-128"/>
          <a:cs typeface="Arial" charset="0"/>
        </a:defRPr>
      </a:lvl8pPr>
      <a:lvl9pPr marL="1828800" algn="l" rtl="0" eaLnBrk="1" fontAlgn="base" hangingPunct="1">
        <a:spcBef>
          <a:spcPct val="0"/>
        </a:spcBef>
        <a:spcAft>
          <a:spcPct val="0"/>
        </a:spcAft>
        <a:defRPr sz="3200">
          <a:solidFill>
            <a:srgbClr val="0076BB"/>
          </a:solidFill>
          <a:latin typeface="Arial" charset="0"/>
          <a:ea typeface="ＭＳ Ｐゴシック" charset="-128"/>
          <a:cs typeface="Arial" charset="0"/>
        </a:defRPr>
      </a:lvl9pPr>
    </p:titleStyle>
    <p:bodyStyle>
      <a:lvl1pPr marL="342900" indent="-342900" algn="l" defTabSz="457200" rtl="0" eaLnBrk="1" fontAlgn="base" hangingPunct="1">
        <a:spcBef>
          <a:spcPct val="20000"/>
        </a:spcBef>
        <a:spcAft>
          <a:spcPct val="0"/>
        </a:spcAft>
        <a:buClr>
          <a:srgbClr val="0DB6EC"/>
        </a:buClr>
        <a:buSzPct val="75000"/>
        <a:buFont typeface="Wingdings" pitchFamily="2" charset="2"/>
        <a:buChar char="§"/>
        <a:defRPr lang="en-US" sz="2400" dirty="0">
          <a:solidFill>
            <a:srgbClr val="666666"/>
          </a:solidFill>
          <a:latin typeface="Arial" pitchFamily="34" charset="0"/>
          <a:ea typeface="ＭＳ Ｐゴシック" charset="0"/>
          <a:cs typeface="Arial" pitchFamily="34" charset="0"/>
        </a:defRPr>
      </a:lvl1pPr>
      <a:lvl2pPr marL="742950" indent="-285750" algn="l" defTabSz="457200" rtl="0" eaLnBrk="1" fontAlgn="base" hangingPunct="1">
        <a:spcBef>
          <a:spcPct val="20000"/>
        </a:spcBef>
        <a:spcAft>
          <a:spcPct val="0"/>
        </a:spcAft>
        <a:buClr>
          <a:srgbClr val="0DB6EC"/>
        </a:buClr>
        <a:buFont typeface="Arial" charset="0"/>
        <a:buChar char="–"/>
        <a:defRPr lang="en-US" dirty="0">
          <a:solidFill>
            <a:srgbClr val="666666"/>
          </a:solidFill>
          <a:latin typeface="Arial" pitchFamily="34" charset="0"/>
          <a:ea typeface="ＭＳ Ｐゴシック" charset="0"/>
          <a:cs typeface="Arial" pitchFamily="34" charset="0"/>
        </a:defRPr>
      </a:lvl2pPr>
      <a:lvl3pPr marL="1143000" indent="-228600" algn="l" defTabSz="457200" rtl="0" eaLnBrk="1" fontAlgn="base" hangingPunct="1">
        <a:spcBef>
          <a:spcPct val="20000"/>
        </a:spcBef>
        <a:spcAft>
          <a:spcPct val="0"/>
        </a:spcAft>
        <a:buClr>
          <a:srgbClr val="0DB6EC"/>
        </a:buClr>
        <a:buFont typeface="Wingdings" pitchFamily="2" charset="2"/>
        <a:buChar char="§"/>
        <a:defRPr lang="en-US" sz="1600" dirty="0">
          <a:solidFill>
            <a:srgbClr val="666666"/>
          </a:solidFill>
          <a:latin typeface="Arial" pitchFamily="34" charset="0"/>
          <a:ea typeface="ＭＳ Ｐゴシック" charset="0"/>
          <a:cs typeface="Arial" pitchFamily="34" charset="0"/>
        </a:defRPr>
      </a:lvl3pPr>
      <a:lvl4pPr marL="1600200" indent="-228600" algn="l" defTabSz="457200" rtl="0" eaLnBrk="1" fontAlgn="base" hangingPunct="1">
        <a:spcBef>
          <a:spcPct val="20000"/>
        </a:spcBef>
        <a:spcAft>
          <a:spcPct val="0"/>
        </a:spcAft>
        <a:buClr>
          <a:srgbClr val="0DB6EC"/>
        </a:buClr>
        <a:buFont typeface="Arial" charset="0"/>
        <a:buChar char="–"/>
        <a:defRPr lang="en-US" sz="1600" dirty="0">
          <a:solidFill>
            <a:srgbClr val="666666"/>
          </a:solidFill>
          <a:latin typeface="Arial" pitchFamily="34" charset="0"/>
          <a:ea typeface="ＭＳ Ｐゴシック" charset="0"/>
          <a:cs typeface="Arial" pitchFamily="34" charset="0"/>
        </a:defRPr>
      </a:lvl4pPr>
      <a:lvl5pPr marL="2057400" indent="-228600" algn="l" defTabSz="457200" rtl="0" eaLnBrk="1" fontAlgn="base" hangingPunct="1">
        <a:spcBef>
          <a:spcPct val="20000"/>
        </a:spcBef>
        <a:spcAft>
          <a:spcPct val="0"/>
        </a:spcAft>
        <a:buClr>
          <a:srgbClr val="0DB6EC"/>
        </a:buClr>
        <a:buFont typeface="Wingdings" pitchFamily="2" charset="2"/>
        <a:buChar char="§"/>
        <a:defRPr lang="en-US" sz="1600" dirty="0">
          <a:solidFill>
            <a:srgbClr val="666666"/>
          </a:solidFill>
          <a:latin typeface="Arial" pitchFamily="34" charset="0"/>
          <a:ea typeface="ＭＳ Ｐゴシック"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Master_PPT_imagery_033012.jpg" descr="/Volumes/Studio/QUANTUM/846-008_SalesKickOffElements/4. Creative/PowerPoint/images/Master_PPT_imagery_033012.jpg"/>
          <p:cNvPicPr>
            <a:picLocks noChangeAspect="1"/>
          </p:cNvPicPr>
          <p:nvPr/>
        </p:nvPicPr>
        <p:blipFill>
          <a:blip r:embed="rId21"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228600" y="228600"/>
            <a:ext cx="7772400" cy="6397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301625" y="1143000"/>
            <a:ext cx="75438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228601" y="6617702"/>
            <a:ext cx="463858" cy="246062"/>
          </a:xfrm>
          <a:prstGeom prst="rect">
            <a:avLst/>
          </a:prstGeom>
          <a:noFill/>
          <a:ln w="9525">
            <a:noFill/>
            <a:miter lim="800000"/>
            <a:headEnd/>
            <a:tailEnd/>
          </a:ln>
        </p:spPr>
        <p:txBody>
          <a:bodyPr/>
          <a:lstStyle>
            <a:lvl1pPr algn="l" rtl="0" fontAlgn="base">
              <a:spcBef>
                <a:spcPct val="0"/>
              </a:spcBef>
              <a:spcAft>
                <a:spcPct val="0"/>
              </a:spcAft>
              <a:defRPr lang="en-US" sz="1000" kern="1200">
                <a:solidFill>
                  <a:srgbClr val="0DB6EC"/>
                </a:solidFill>
                <a:latin typeface="Arial" charset="0"/>
                <a:ea typeface="ＭＳ Ｐゴシック" charset="-128"/>
                <a:cs typeface="+mn-cs"/>
              </a:defRPr>
            </a:lvl1pPr>
          </a:lstStyle>
          <a:p>
            <a:pPr>
              <a:defRPr/>
            </a:pPr>
            <a:fld id="{D1EAFE43-1E2A-4740-80B5-50297DF77E73}" type="slidenum">
              <a:rPr smtClean="0"/>
              <a:pPr>
                <a:defRPr/>
              </a:pPr>
              <a:t>‹#›</a:t>
            </a:fld>
            <a:endParaRPr dirty="0"/>
          </a:p>
        </p:txBody>
      </p:sp>
      <p:sp>
        <p:nvSpPr>
          <p:cNvPr id="10" name="Slide Number Placeholder 4"/>
          <p:cNvSpPr txBox="1">
            <a:spLocks/>
          </p:cNvSpPr>
          <p:nvPr/>
        </p:nvSpPr>
        <p:spPr bwMode="auto">
          <a:xfrm>
            <a:off x="576040" y="6616114"/>
            <a:ext cx="4572000" cy="427038"/>
          </a:xfrm>
          <a:prstGeom prst="rect">
            <a:avLst/>
          </a:prstGeom>
          <a:noFill/>
          <a:ln w="9525">
            <a:noFill/>
            <a:miter lim="800000"/>
            <a:headEnd/>
            <a:tailEnd/>
          </a:ln>
        </p:spPr>
        <p:txBody>
          <a:bodyPr/>
          <a:lstStyle/>
          <a:p>
            <a:pPr>
              <a:defRPr/>
            </a:pPr>
            <a:r>
              <a:rPr lang="en-US" sz="1000" dirty="0">
                <a:solidFill>
                  <a:srgbClr val="A3A3A3"/>
                </a:solidFill>
                <a:ea typeface="ＭＳ Ｐゴシック" charset="-128"/>
                <a:cs typeface="+mn-cs"/>
              </a:rPr>
              <a:t>Quantum Confidential</a:t>
            </a:r>
          </a:p>
        </p:txBody>
      </p:sp>
      <p:sp>
        <p:nvSpPr>
          <p:cNvPr id="11" name="Rectangle 7"/>
          <p:cNvSpPr>
            <a:spLocks noGrp="1" noChangeArrowheads="1"/>
          </p:cNvSpPr>
          <p:nvPr/>
        </p:nvSpPr>
        <p:spPr bwMode="auto">
          <a:xfrm>
            <a:off x="456198" y="6605294"/>
            <a:ext cx="171450" cy="247650"/>
          </a:xfrm>
          <a:prstGeom prst="rect">
            <a:avLst/>
          </a:prstGeom>
          <a:noFill/>
          <a:ln w="9525">
            <a:noFill/>
            <a:miter lim="800000"/>
            <a:headEnd/>
            <a:tailEnd/>
          </a:ln>
        </p:spPr>
        <p:txBody>
          <a:bodyPr/>
          <a:lstStyle/>
          <a:p>
            <a:pPr>
              <a:defRPr/>
            </a:pPr>
            <a:r>
              <a:rPr lang="en-US" sz="1100" dirty="0">
                <a:solidFill>
                  <a:srgbClr val="A3A3A3"/>
                </a:solidFill>
                <a:ea typeface="ＭＳ Ｐゴシック" charset="-128"/>
                <a:cs typeface="+mn-cs"/>
              </a:rPr>
              <a:t>|</a:t>
            </a:r>
          </a:p>
        </p:txBody>
      </p:sp>
      <p:cxnSp>
        <p:nvCxnSpPr>
          <p:cNvPr id="12" name="Straight Connector 11"/>
          <p:cNvCxnSpPr/>
          <p:nvPr/>
        </p:nvCxnSpPr>
        <p:spPr>
          <a:xfrm>
            <a:off x="381000" y="914400"/>
            <a:ext cx="8382000" cy="1588"/>
          </a:xfrm>
          <a:prstGeom prst="line">
            <a:avLst/>
          </a:prstGeom>
          <a:ln>
            <a:solidFill>
              <a:schemeClr val="bg1">
                <a:lumMod val="75000"/>
              </a:schemeClr>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 xmlns:p14="http://schemas.microsoft.com/office/powerpoint/2010/main" val="2801278479"/>
      </p:ext>
    </p:extLst>
  </p:cSld>
  <p:clrMap bg1="lt1" tx1="dk1" bg2="lt2" tx2="dk2" accent1="accent1" accent2="accent2" accent3="accent3" accent4="accent4" accent5="accent5" accent6="accent6" hlink="hlink" folHlink="folHlink"/>
  <p:sldLayoutIdLst>
    <p:sldLayoutId id="2147484154" r:id="rId1"/>
    <p:sldLayoutId id="2147484155" r:id="rId2"/>
    <p:sldLayoutId id="2147484156" r:id="rId3"/>
    <p:sldLayoutId id="2147484157" r:id="rId4"/>
    <p:sldLayoutId id="2147484158" r:id="rId5"/>
    <p:sldLayoutId id="2147484159" r:id="rId6"/>
    <p:sldLayoutId id="2147484160" r:id="rId7"/>
    <p:sldLayoutId id="2147484161" r:id="rId8"/>
    <p:sldLayoutId id="2147484162" r:id="rId9"/>
    <p:sldLayoutId id="2147484163" r:id="rId10"/>
    <p:sldLayoutId id="2147484164" r:id="rId11"/>
    <p:sldLayoutId id="2147484165" r:id="rId12"/>
    <p:sldLayoutId id="2147484166" r:id="rId13"/>
    <p:sldLayoutId id="2147484167" r:id="rId14"/>
    <p:sldLayoutId id="2147484168" r:id="rId15"/>
    <p:sldLayoutId id="2147484169" r:id="rId16"/>
    <p:sldLayoutId id="2147484170" r:id="rId17"/>
    <p:sldLayoutId id="2147484171" r:id="rId18"/>
    <p:sldLayoutId id="2147484172" r:id="rId19"/>
  </p:sldLayoutIdLst>
  <mc:AlternateContent xmlns:mc="http://schemas.openxmlformats.org/markup-compatibility/2006">
    <mc:Choice xmlns="" xmlns:p14="http://schemas.microsoft.com/office/powerpoint/2010/main" Requires="p14">
      <p:transition spd="med" p14:dur="600">
        <p:wipe/>
      </p:transition>
    </mc:Choice>
    <mc:Fallback>
      <p:transition spd="med">
        <p:wipe/>
      </p:transition>
    </mc:Fallback>
  </mc:AlternateContent>
  <p:hf sldNum="0" hdr="0" ftr="0" dt="0"/>
  <p:txStyles>
    <p:titleStyle>
      <a:lvl1pPr algn="l" rtl="0" eaLnBrk="0" fontAlgn="base" hangingPunct="0">
        <a:spcBef>
          <a:spcPct val="0"/>
        </a:spcBef>
        <a:spcAft>
          <a:spcPct val="0"/>
        </a:spcAft>
        <a:defRPr lang="en-US" sz="3200" kern="1200" dirty="0">
          <a:solidFill>
            <a:srgbClr val="0076BB"/>
          </a:solidFill>
          <a:latin typeface="Arial" pitchFamily="34" charset="0"/>
          <a:ea typeface="ＭＳ Ｐゴシック" charset="-128"/>
          <a:cs typeface="Arial" pitchFamily="34" charset="0"/>
        </a:defRPr>
      </a:lvl1pPr>
      <a:lvl2pPr algn="l" rtl="0" eaLnBrk="0" fontAlgn="base" hangingPunct="0">
        <a:spcBef>
          <a:spcPct val="0"/>
        </a:spcBef>
        <a:spcAft>
          <a:spcPct val="0"/>
        </a:spcAft>
        <a:defRPr sz="3200">
          <a:solidFill>
            <a:srgbClr val="0076BB"/>
          </a:solidFill>
          <a:latin typeface="Arial" charset="0"/>
          <a:ea typeface="ＭＳ Ｐゴシック" charset="-128"/>
          <a:cs typeface="Arial" charset="0"/>
        </a:defRPr>
      </a:lvl2pPr>
      <a:lvl3pPr algn="l" rtl="0" eaLnBrk="0" fontAlgn="base" hangingPunct="0">
        <a:spcBef>
          <a:spcPct val="0"/>
        </a:spcBef>
        <a:spcAft>
          <a:spcPct val="0"/>
        </a:spcAft>
        <a:defRPr sz="3200">
          <a:solidFill>
            <a:srgbClr val="0076BB"/>
          </a:solidFill>
          <a:latin typeface="Arial" charset="0"/>
          <a:ea typeface="ＭＳ Ｐゴシック" charset="-128"/>
          <a:cs typeface="Arial" charset="0"/>
        </a:defRPr>
      </a:lvl3pPr>
      <a:lvl4pPr algn="l" rtl="0" eaLnBrk="0" fontAlgn="base" hangingPunct="0">
        <a:spcBef>
          <a:spcPct val="0"/>
        </a:spcBef>
        <a:spcAft>
          <a:spcPct val="0"/>
        </a:spcAft>
        <a:defRPr sz="3200">
          <a:solidFill>
            <a:srgbClr val="0076BB"/>
          </a:solidFill>
          <a:latin typeface="Arial" charset="0"/>
          <a:ea typeface="ＭＳ Ｐゴシック" charset="-128"/>
          <a:cs typeface="Arial" charset="0"/>
        </a:defRPr>
      </a:lvl4pPr>
      <a:lvl5pPr algn="l" rtl="0" eaLnBrk="0" fontAlgn="base" hangingPunct="0">
        <a:spcBef>
          <a:spcPct val="0"/>
        </a:spcBef>
        <a:spcAft>
          <a:spcPct val="0"/>
        </a:spcAft>
        <a:defRPr sz="3200">
          <a:solidFill>
            <a:srgbClr val="0076BB"/>
          </a:solidFill>
          <a:latin typeface="Arial" charset="0"/>
          <a:ea typeface="ＭＳ Ｐゴシック" charset="-128"/>
          <a:cs typeface="Arial" charset="0"/>
        </a:defRPr>
      </a:lvl5pPr>
      <a:lvl6pPr marL="457200" algn="l" rtl="0" eaLnBrk="0" fontAlgn="base" hangingPunct="0">
        <a:spcBef>
          <a:spcPct val="0"/>
        </a:spcBef>
        <a:spcAft>
          <a:spcPct val="0"/>
        </a:spcAft>
        <a:defRPr sz="3200">
          <a:solidFill>
            <a:srgbClr val="0076BB"/>
          </a:solidFill>
          <a:latin typeface="Arial" charset="0"/>
          <a:ea typeface="ＭＳ Ｐゴシック" charset="-128"/>
          <a:cs typeface="Arial" charset="0"/>
        </a:defRPr>
      </a:lvl6pPr>
      <a:lvl7pPr marL="914400" algn="l" rtl="0" eaLnBrk="0" fontAlgn="base" hangingPunct="0">
        <a:spcBef>
          <a:spcPct val="0"/>
        </a:spcBef>
        <a:spcAft>
          <a:spcPct val="0"/>
        </a:spcAft>
        <a:defRPr sz="3200">
          <a:solidFill>
            <a:srgbClr val="0076BB"/>
          </a:solidFill>
          <a:latin typeface="Arial" charset="0"/>
          <a:ea typeface="ＭＳ Ｐゴシック" charset="-128"/>
          <a:cs typeface="Arial" charset="0"/>
        </a:defRPr>
      </a:lvl7pPr>
      <a:lvl8pPr marL="1371600" algn="l" rtl="0" eaLnBrk="0" fontAlgn="base" hangingPunct="0">
        <a:spcBef>
          <a:spcPct val="0"/>
        </a:spcBef>
        <a:spcAft>
          <a:spcPct val="0"/>
        </a:spcAft>
        <a:defRPr sz="3200">
          <a:solidFill>
            <a:srgbClr val="0076BB"/>
          </a:solidFill>
          <a:latin typeface="Arial" charset="0"/>
          <a:ea typeface="ＭＳ Ｐゴシック" charset="-128"/>
          <a:cs typeface="Arial" charset="0"/>
        </a:defRPr>
      </a:lvl8pPr>
      <a:lvl9pPr marL="1828800" algn="l" rtl="0" eaLnBrk="0" fontAlgn="base" hangingPunct="0">
        <a:spcBef>
          <a:spcPct val="0"/>
        </a:spcBef>
        <a:spcAft>
          <a:spcPct val="0"/>
        </a:spcAft>
        <a:defRPr sz="3200">
          <a:solidFill>
            <a:srgbClr val="0076BB"/>
          </a:solidFill>
          <a:latin typeface="Arial" charset="0"/>
          <a:ea typeface="ＭＳ Ｐゴシック" charset="-128"/>
          <a:cs typeface="Arial" charset="0"/>
        </a:defRPr>
      </a:lvl9pPr>
    </p:titleStyle>
    <p:bodyStyle>
      <a:lvl1pPr marL="342900" indent="-342900" algn="l" defTabSz="457200" rtl="0" eaLnBrk="0" fontAlgn="base" hangingPunct="0">
        <a:spcBef>
          <a:spcPct val="20000"/>
        </a:spcBef>
        <a:spcAft>
          <a:spcPct val="0"/>
        </a:spcAft>
        <a:buClr>
          <a:srgbClr val="0DB6EC"/>
        </a:buClr>
        <a:buSzPct val="75000"/>
        <a:buFont typeface="Wingdings" charset="2"/>
        <a:buChar char="§"/>
        <a:defRPr lang="en-US" sz="2400" dirty="0">
          <a:solidFill>
            <a:srgbClr val="666666"/>
          </a:solidFill>
          <a:latin typeface="Arial" pitchFamily="34" charset="0"/>
          <a:ea typeface="ＭＳ Ｐゴシック" charset="0"/>
          <a:cs typeface="Arial" pitchFamily="34" charset="0"/>
        </a:defRPr>
      </a:lvl1pPr>
      <a:lvl2pPr marL="742950" indent="-285750" algn="l" defTabSz="457200" rtl="0" eaLnBrk="0" fontAlgn="base" hangingPunct="0">
        <a:spcBef>
          <a:spcPct val="20000"/>
        </a:spcBef>
        <a:spcAft>
          <a:spcPct val="0"/>
        </a:spcAft>
        <a:buClr>
          <a:srgbClr val="0DB6EC"/>
        </a:buClr>
        <a:buFont typeface="Arial" charset="0"/>
        <a:buChar char="–"/>
        <a:defRPr lang="en-US" dirty="0">
          <a:solidFill>
            <a:srgbClr val="666666"/>
          </a:solidFill>
          <a:latin typeface="Arial" pitchFamily="34" charset="0"/>
          <a:ea typeface="ＭＳ Ｐゴシック" charset="0"/>
          <a:cs typeface="Arial" pitchFamily="34" charset="0"/>
        </a:defRPr>
      </a:lvl2pPr>
      <a:lvl3pPr marL="1143000" indent="-228600" algn="l" defTabSz="457200" rtl="0" eaLnBrk="0" fontAlgn="base" hangingPunct="0">
        <a:spcBef>
          <a:spcPct val="20000"/>
        </a:spcBef>
        <a:spcAft>
          <a:spcPct val="0"/>
        </a:spcAft>
        <a:buClr>
          <a:srgbClr val="0DB6EC"/>
        </a:buClr>
        <a:buFont typeface="Wingdings" charset="2"/>
        <a:buChar char="§"/>
        <a:defRPr lang="en-US" sz="1600" dirty="0">
          <a:solidFill>
            <a:srgbClr val="666666"/>
          </a:solidFill>
          <a:latin typeface="Arial" pitchFamily="34" charset="0"/>
          <a:ea typeface="ＭＳ Ｐゴシック" charset="0"/>
          <a:cs typeface="Arial" pitchFamily="34" charset="0"/>
        </a:defRPr>
      </a:lvl3pPr>
      <a:lvl4pPr marL="1600200" indent="-228600" algn="l" defTabSz="457200" rtl="0" eaLnBrk="0" fontAlgn="base" hangingPunct="0">
        <a:spcBef>
          <a:spcPct val="20000"/>
        </a:spcBef>
        <a:spcAft>
          <a:spcPct val="0"/>
        </a:spcAft>
        <a:buClr>
          <a:srgbClr val="0DB6EC"/>
        </a:buClr>
        <a:buFont typeface="Arial" charset="0"/>
        <a:buChar char="–"/>
        <a:defRPr lang="en-US" sz="1600" dirty="0">
          <a:solidFill>
            <a:srgbClr val="666666"/>
          </a:solidFill>
          <a:latin typeface="Arial" pitchFamily="34" charset="0"/>
          <a:ea typeface="ＭＳ Ｐゴシック" charset="0"/>
          <a:cs typeface="Arial" pitchFamily="34" charset="0"/>
        </a:defRPr>
      </a:lvl4pPr>
      <a:lvl5pPr marL="2057400" indent="-228600" algn="l" defTabSz="457200" rtl="0" eaLnBrk="0" fontAlgn="base" hangingPunct="0">
        <a:spcBef>
          <a:spcPct val="20000"/>
        </a:spcBef>
        <a:spcAft>
          <a:spcPct val="0"/>
        </a:spcAft>
        <a:buClr>
          <a:srgbClr val="0DB6EC"/>
        </a:buClr>
        <a:buFont typeface="Wingdings" charset="2"/>
        <a:buChar char="§"/>
        <a:defRPr lang="en-US" sz="1600" dirty="0">
          <a:solidFill>
            <a:srgbClr val="666666"/>
          </a:solidFill>
          <a:latin typeface="Arial" pitchFamily="34" charset="0"/>
          <a:ea typeface="ＭＳ Ｐゴシック"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178" r:id="rId1"/>
    <p:sldLayoutId id="2147484181" r:id="rId2"/>
    <p:sldLayoutId id="2147484182" r:id="rId3"/>
    <p:sldLayoutId id="2147484183" r:id="rId4"/>
    <p:sldLayoutId id="2147484184" r:id="rId5"/>
    <p:sldLayoutId id="2147484185" r:id="rId6"/>
    <p:sldLayoutId id="2147484186" r:id="rId7"/>
    <p:sldLayoutId id="2147484197" r:id="rId8"/>
  </p:sldLayoutIdLst>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hf sldNum="0" hdr="0" ftr="0" dt="0"/>
  <p:txStyles>
    <p:titleStyle>
      <a:lvl1pPr algn="l" rtl="0" eaLnBrk="1" fontAlgn="base" hangingPunct="1">
        <a:spcBef>
          <a:spcPct val="0"/>
        </a:spcBef>
        <a:spcAft>
          <a:spcPct val="0"/>
        </a:spcAft>
        <a:defRPr lang="en-US" sz="3200" kern="1200" dirty="0">
          <a:solidFill>
            <a:srgbClr val="0076BB"/>
          </a:solidFill>
          <a:latin typeface="Arial" pitchFamily="34" charset="0"/>
          <a:ea typeface="ＭＳ Ｐゴシック" charset="-128"/>
          <a:cs typeface="Arial" pitchFamily="34" charset="0"/>
        </a:defRPr>
      </a:lvl1pPr>
      <a:lvl2pPr algn="l" rtl="0" eaLnBrk="1" fontAlgn="base" hangingPunct="1">
        <a:spcBef>
          <a:spcPct val="0"/>
        </a:spcBef>
        <a:spcAft>
          <a:spcPct val="0"/>
        </a:spcAft>
        <a:defRPr sz="3200">
          <a:solidFill>
            <a:srgbClr val="0076BB"/>
          </a:solidFill>
          <a:latin typeface="Arial" charset="0"/>
          <a:ea typeface="ＭＳ Ｐゴシック" charset="-128"/>
          <a:cs typeface="Arial" charset="0"/>
        </a:defRPr>
      </a:lvl2pPr>
      <a:lvl3pPr algn="l" rtl="0" eaLnBrk="1" fontAlgn="base" hangingPunct="1">
        <a:spcBef>
          <a:spcPct val="0"/>
        </a:spcBef>
        <a:spcAft>
          <a:spcPct val="0"/>
        </a:spcAft>
        <a:defRPr sz="3200">
          <a:solidFill>
            <a:srgbClr val="0076BB"/>
          </a:solidFill>
          <a:latin typeface="Arial" charset="0"/>
          <a:ea typeface="ＭＳ Ｐゴシック" charset="-128"/>
          <a:cs typeface="Arial" charset="0"/>
        </a:defRPr>
      </a:lvl3pPr>
      <a:lvl4pPr algn="l" rtl="0" eaLnBrk="1" fontAlgn="base" hangingPunct="1">
        <a:spcBef>
          <a:spcPct val="0"/>
        </a:spcBef>
        <a:spcAft>
          <a:spcPct val="0"/>
        </a:spcAft>
        <a:defRPr sz="3200">
          <a:solidFill>
            <a:srgbClr val="0076BB"/>
          </a:solidFill>
          <a:latin typeface="Arial" charset="0"/>
          <a:ea typeface="ＭＳ Ｐゴシック" charset="-128"/>
          <a:cs typeface="Arial" charset="0"/>
        </a:defRPr>
      </a:lvl4pPr>
      <a:lvl5pPr algn="l" rtl="0" eaLnBrk="1" fontAlgn="base" hangingPunct="1">
        <a:spcBef>
          <a:spcPct val="0"/>
        </a:spcBef>
        <a:spcAft>
          <a:spcPct val="0"/>
        </a:spcAft>
        <a:defRPr sz="3200">
          <a:solidFill>
            <a:srgbClr val="0076BB"/>
          </a:solidFill>
          <a:latin typeface="Arial" charset="0"/>
          <a:ea typeface="ＭＳ Ｐゴシック" charset="-128"/>
          <a:cs typeface="Arial" charset="0"/>
        </a:defRPr>
      </a:lvl5pPr>
      <a:lvl6pPr marL="457200" algn="l" rtl="0" eaLnBrk="1" fontAlgn="base" hangingPunct="1">
        <a:spcBef>
          <a:spcPct val="0"/>
        </a:spcBef>
        <a:spcAft>
          <a:spcPct val="0"/>
        </a:spcAft>
        <a:defRPr sz="3200">
          <a:solidFill>
            <a:srgbClr val="0076BB"/>
          </a:solidFill>
          <a:latin typeface="Arial" charset="0"/>
          <a:ea typeface="ＭＳ Ｐゴシック" charset="-128"/>
          <a:cs typeface="Arial" charset="0"/>
        </a:defRPr>
      </a:lvl6pPr>
      <a:lvl7pPr marL="914400" algn="l" rtl="0" eaLnBrk="1" fontAlgn="base" hangingPunct="1">
        <a:spcBef>
          <a:spcPct val="0"/>
        </a:spcBef>
        <a:spcAft>
          <a:spcPct val="0"/>
        </a:spcAft>
        <a:defRPr sz="3200">
          <a:solidFill>
            <a:srgbClr val="0076BB"/>
          </a:solidFill>
          <a:latin typeface="Arial" charset="0"/>
          <a:ea typeface="ＭＳ Ｐゴシック" charset="-128"/>
          <a:cs typeface="Arial" charset="0"/>
        </a:defRPr>
      </a:lvl7pPr>
      <a:lvl8pPr marL="1371600" algn="l" rtl="0" eaLnBrk="1" fontAlgn="base" hangingPunct="1">
        <a:spcBef>
          <a:spcPct val="0"/>
        </a:spcBef>
        <a:spcAft>
          <a:spcPct val="0"/>
        </a:spcAft>
        <a:defRPr sz="3200">
          <a:solidFill>
            <a:srgbClr val="0076BB"/>
          </a:solidFill>
          <a:latin typeface="Arial" charset="0"/>
          <a:ea typeface="ＭＳ Ｐゴシック" charset="-128"/>
          <a:cs typeface="Arial" charset="0"/>
        </a:defRPr>
      </a:lvl8pPr>
      <a:lvl9pPr marL="1828800" algn="l" rtl="0" eaLnBrk="1" fontAlgn="base" hangingPunct="1">
        <a:spcBef>
          <a:spcPct val="0"/>
        </a:spcBef>
        <a:spcAft>
          <a:spcPct val="0"/>
        </a:spcAft>
        <a:defRPr sz="3200">
          <a:solidFill>
            <a:srgbClr val="0076BB"/>
          </a:solidFill>
          <a:latin typeface="Arial" charset="0"/>
          <a:ea typeface="ＭＳ Ｐゴシック" charset="-128"/>
          <a:cs typeface="Arial" charset="0"/>
        </a:defRPr>
      </a:lvl9pPr>
    </p:titleStyle>
    <p:bodyStyle>
      <a:lvl1pPr marL="342900" indent="-342900" algn="l" defTabSz="457200" rtl="0" eaLnBrk="1" fontAlgn="base" hangingPunct="1">
        <a:spcBef>
          <a:spcPct val="20000"/>
        </a:spcBef>
        <a:spcAft>
          <a:spcPct val="0"/>
        </a:spcAft>
        <a:buClr>
          <a:srgbClr val="0DB6EC"/>
        </a:buClr>
        <a:buSzPct val="75000"/>
        <a:buFont typeface="Wingdings" pitchFamily="2" charset="2"/>
        <a:buChar char="§"/>
        <a:defRPr lang="en-US" sz="2400" dirty="0">
          <a:solidFill>
            <a:srgbClr val="666666"/>
          </a:solidFill>
          <a:latin typeface="Arial" pitchFamily="34" charset="0"/>
          <a:ea typeface="ＭＳ Ｐゴシック" charset="0"/>
          <a:cs typeface="Arial" pitchFamily="34" charset="0"/>
        </a:defRPr>
      </a:lvl1pPr>
      <a:lvl2pPr marL="742950" indent="-285750" algn="l" defTabSz="457200" rtl="0" eaLnBrk="1" fontAlgn="base" hangingPunct="1">
        <a:spcBef>
          <a:spcPct val="20000"/>
        </a:spcBef>
        <a:spcAft>
          <a:spcPct val="0"/>
        </a:spcAft>
        <a:buClr>
          <a:srgbClr val="0DB6EC"/>
        </a:buClr>
        <a:buFont typeface="Arial" charset="0"/>
        <a:buChar char="–"/>
        <a:defRPr lang="en-US" dirty="0">
          <a:solidFill>
            <a:srgbClr val="666666"/>
          </a:solidFill>
          <a:latin typeface="Arial" pitchFamily="34" charset="0"/>
          <a:ea typeface="ＭＳ Ｐゴシック" charset="0"/>
          <a:cs typeface="Arial" pitchFamily="34" charset="0"/>
        </a:defRPr>
      </a:lvl2pPr>
      <a:lvl3pPr marL="1143000" indent="-228600" algn="l" defTabSz="457200" rtl="0" eaLnBrk="1" fontAlgn="base" hangingPunct="1">
        <a:spcBef>
          <a:spcPct val="20000"/>
        </a:spcBef>
        <a:spcAft>
          <a:spcPct val="0"/>
        </a:spcAft>
        <a:buClr>
          <a:srgbClr val="0DB6EC"/>
        </a:buClr>
        <a:buFont typeface="Wingdings" pitchFamily="2" charset="2"/>
        <a:buChar char="§"/>
        <a:defRPr lang="en-US" sz="1600" dirty="0">
          <a:solidFill>
            <a:srgbClr val="666666"/>
          </a:solidFill>
          <a:latin typeface="Arial" pitchFamily="34" charset="0"/>
          <a:ea typeface="ＭＳ Ｐゴシック" charset="0"/>
          <a:cs typeface="Arial" pitchFamily="34" charset="0"/>
        </a:defRPr>
      </a:lvl3pPr>
      <a:lvl4pPr marL="1600200" indent="-228600" algn="l" defTabSz="457200" rtl="0" eaLnBrk="1" fontAlgn="base" hangingPunct="1">
        <a:spcBef>
          <a:spcPct val="20000"/>
        </a:spcBef>
        <a:spcAft>
          <a:spcPct val="0"/>
        </a:spcAft>
        <a:buClr>
          <a:srgbClr val="0DB6EC"/>
        </a:buClr>
        <a:buFont typeface="Arial" charset="0"/>
        <a:buChar char="–"/>
        <a:defRPr lang="en-US" sz="1600" dirty="0">
          <a:solidFill>
            <a:srgbClr val="666666"/>
          </a:solidFill>
          <a:latin typeface="Arial" pitchFamily="34" charset="0"/>
          <a:ea typeface="ＭＳ Ｐゴシック" charset="0"/>
          <a:cs typeface="Arial" pitchFamily="34" charset="0"/>
        </a:defRPr>
      </a:lvl4pPr>
      <a:lvl5pPr marL="2057400" indent="-228600" algn="l" defTabSz="457200" rtl="0" eaLnBrk="1" fontAlgn="base" hangingPunct="1">
        <a:spcBef>
          <a:spcPct val="20000"/>
        </a:spcBef>
        <a:spcAft>
          <a:spcPct val="0"/>
        </a:spcAft>
        <a:buClr>
          <a:srgbClr val="0DB6EC"/>
        </a:buClr>
        <a:buFont typeface="Wingdings" pitchFamily="2" charset="2"/>
        <a:buChar char="§"/>
        <a:defRPr lang="en-US" sz="1600" dirty="0">
          <a:solidFill>
            <a:srgbClr val="666666"/>
          </a:solidFill>
          <a:latin typeface="Arial" pitchFamily="34" charset="0"/>
          <a:ea typeface="ＭＳ Ｐゴシック"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8612025" y="6546076"/>
            <a:ext cx="347135" cy="244613"/>
          </a:xfrm>
          <a:prstGeom prst="rect">
            <a:avLst/>
          </a:prstGeom>
          <a:effectLst/>
        </p:spPr>
      </p:pic>
      <p:cxnSp>
        <p:nvCxnSpPr>
          <p:cNvPr id="5" name="Straight Connector 4"/>
          <p:cNvCxnSpPr/>
          <p:nvPr/>
        </p:nvCxnSpPr>
        <p:spPr>
          <a:xfrm>
            <a:off x="174373" y="6461445"/>
            <a:ext cx="8795254" cy="0"/>
          </a:xfrm>
          <a:prstGeom prst="line">
            <a:avLst/>
          </a:prstGeom>
          <a:ln cap="rnd">
            <a:solidFill>
              <a:srgbClr val="0F73C3"/>
            </a:solidFill>
            <a:prstDash val="sysDot"/>
          </a:ln>
        </p:spPr>
        <p:style>
          <a:lnRef idx="1">
            <a:schemeClr val="accent1"/>
          </a:lnRef>
          <a:fillRef idx="0">
            <a:schemeClr val="accent1"/>
          </a:fillRef>
          <a:effectRef idx="0">
            <a:schemeClr val="accent1"/>
          </a:effectRef>
          <a:fontRef idx="minor">
            <a:schemeClr val="tx1"/>
          </a:fontRef>
        </p:style>
      </p:cxnSp>
      <p:sp>
        <p:nvSpPr>
          <p:cNvPr id="7" name="Slide Number Placeholder 5"/>
          <p:cNvSpPr txBox="1">
            <a:spLocks/>
          </p:cNvSpPr>
          <p:nvPr/>
        </p:nvSpPr>
        <p:spPr>
          <a:xfrm>
            <a:off x="162920" y="6480368"/>
            <a:ext cx="475255" cy="246062"/>
          </a:xfrm>
          <a:prstGeom prst="rect">
            <a:avLst/>
          </a:prstGeom>
          <a:noFill/>
          <a:ln w="9525">
            <a:noFill/>
            <a:miter lim="800000"/>
            <a:headEnd/>
            <a:tailEnd/>
          </a:ln>
        </p:spPr>
        <p:txBody>
          <a:bodyPr/>
          <a:lstStyle>
            <a:defPPr>
              <a:defRPr lang="en-US"/>
            </a:defPPr>
            <a:lvl1pPr algn="l" rtl="0" fontAlgn="base">
              <a:spcBef>
                <a:spcPct val="0"/>
              </a:spcBef>
              <a:spcAft>
                <a:spcPct val="0"/>
              </a:spcAft>
              <a:defRPr lang="en-US" sz="1000" kern="1200">
                <a:solidFill>
                  <a:srgbClr val="85E2FF"/>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Arial" charset="0"/>
              </a:defRPr>
            </a:lvl2pPr>
            <a:lvl3pPr marL="914400" algn="l" rtl="0" fontAlgn="base">
              <a:spcBef>
                <a:spcPct val="0"/>
              </a:spcBef>
              <a:spcAft>
                <a:spcPct val="0"/>
              </a:spcAft>
              <a:defRPr kern="1200">
                <a:solidFill>
                  <a:schemeClr val="tx1"/>
                </a:solidFill>
                <a:latin typeface="Arial" charset="0"/>
                <a:ea typeface="ＭＳ Ｐゴシック" pitchFamily="34" charset="-128"/>
                <a:cs typeface="Arial" charset="0"/>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Arial" charset="0"/>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Arial" charset="0"/>
              </a:defRPr>
            </a:lvl5pPr>
            <a:lvl6pPr marL="2286000" algn="l" defTabSz="914400" rtl="0" eaLnBrk="1" latinLnBrk="0" hangingPunct="1">
              <a:defRPr kern="1200">
                <a:solidFill>
                  <a:schemeClr val="tx1"/>
                </a:solidFill>
                <a:latin typeface="Arial" charset="0"/>
                <a:ea typeface="ＭＳ Ｐゴシック" pitchFamily="34" charset="-128"/>
                <a:cs typeface="Arial" charset="0"/>
              </a:defRPr>
            </a:lvl6pPr>
            <a:lvl7pPr marL="2743200" algn="l" defTabSz="914400" rtl="0" eaLnBrk="1" latinLnBrk="0" hangingPunct="1">
              <a:defRPr kern="1200">
                <a:solidFill>
                  <a:schemeClr val="tx1"/>
                </a:solidFill>
                <a:latin typeface="Arial" charset="0"/>
                <a:ea typeface="ＭＳ Ｐゴシック" pitchFamily="34" charset="-128"/>
                <a:cs typeface="Arial" charset="0"/>
              </a:defRPr>
            </a:lvl7pPr>
            <a:lvl8pPr marL="3200400" algn="l" defTabSz="914400" rtl="0" eaLnBrk="1" latinLnBrk="0" hangingPunct="1">
              <a:defRPr kern="1200">
                <a:solidFill>
                  <a:schemeClr val="tx1"/>
                </a:solidFill>
                <a:latin typeface="Arial" charset="0"/>
                <a:ea typeface="ＭＳ Ｐゴシック" pitchFamily="34" charset="-128"/>
                <a:cs typeface="Arial" charset="0"/>
              </a:defRPr>
            </a:lvl8pPr>
            <a:lvl9pPr marL="3657600" algn="l" defTabSz="914400" rtl="0" eaLnBrk="1" latinLnBrk="0" hangingPunct="1">
              <a:defRPr kern="1200">
                <a:solidFill>
                  <a:schemeClr val="tx1"/>
                </a:solidFill>
                <a:latin typeface="Arial" charset="0"/>
                <a:ea typeface="ＭＳ Ｐゴシック" pitchFamily="34" charset="-128"/>
                <a:cs typeface="Arial" charset="0"/>
              </a:defRPr>
            </a:lvl9pPr>
          </a:lstStyle>
          <a:p>
            <a:pPr>
              <a:defRPr/>
            </a:pPr>
            <a:fld id="{7FE344B9-2513-47F3-95F2-DC2DCFA75C0A}" type="slidenum">
              <a:rPr lang="en-US" smtClean="0">
                <a:solidFill>
                  <a:srgbClr val="85E2FF"/>
                </a:solidFill>
              </a:rPr>
              <a:pPr>
                <a:defRPr/>
              </a:pPr>
              <a:t>‹#›</a:t>
            </a:fld>
            <a:endParaRPr lang="en-US" dirty="0">
              <a:solidFill>
                <a:srgbClr val="85E2FF"/>
              </a:solidFill>
            </a:endParaRPr>
          </a:p>
        </p:txBody>
      </p:sp>
      <p:sp>
        <p:nvSpPr>
          <p:cNvPr id="6" name="Slide Number Placeholder 4"/>
          <p:cNvSpPr txBox="1">
            <a:spLocks/>
          </p:cNvSpPr>
          <p:nvPr/>
        </p:nvSpPr>
        <p:spPr bwMode="auto">
          <a:xfrm>
            <a:off x="550385" y="6487310"/>
            <a:ext cx="1430815" cy="239121"/>
          </a:xfrm>
          <a:prstGeom prst="rect">
            <a:avLst/>
          </a:prstGeom>
          <a:noFill/>
          <a:ln w="9525">
            <a:noFill/>
            <a:miter lim="800000"/>
            <a:headEnd/>
            <a:tailEnd/>
          </a:ln>
        </p:spPr>
        <p:txBody>
          <a:bodyPr/>
          <a:lstStyle/>
          <a:p>
            <a:pPr>
              <a:defRPr/>
            </a:pPr>
            <a:r>
              <a:rPr lang="en-US" sz="1000" dirty="0">
                <a:solidFill>
                  <a:srgbClr val="85E2FF"/>
                </a:solidFill>
                <a:ea typeface="ＭＳ Ｐゴシック" charset="-128"/>
              </a:rPr>
              <a:t>Quantum Confidential</a:t>
            </a:r>
          </a:p>
        </p:txBody>
      </p:sp>
      <p:sp>
        <p:nvSpPr>
          <p:cNvPr id="8" name="Rectangle 7"/>
          <p:cNvSpPr>
            <a:spLocks noGrp="1" noChangeArrowheads="1"/>
          </p:cNvSpPr>
          <p:nvPr/>
        </p:nvSpPr>
        <p:spPr bwMode="auto">
          <a:xfrm>
            <a:off x="429735" y="6458946"/>
            <a:ext cx="171450" cy="247650"/>
          </a:xfrm>
          <a:prstGeom prst="rect">
            <a:avLst/>
          </a:prstGeom>
          <a:noFill/>
          <a:ln w="9525">
            <a:noFill/>
            <a:miter lim="800000"/>
            <a:headEnd/>
            <a:tailEnd/>
          </a:ln>
        </p:spPr>
        <p:txBody>
          <a:bodyPr/>
          <a:lstStyle/>
          <a:p>
            <a:pPr>
              <a:defRPr/>
            </a:pPr>
            <a:r>
              <a:rPr lang="en-US" sz="1100" dirty="0">
                <a:solidFill>
                  <a:srgbClr val="85E2FF"/>
                </a:solidFill>
                <a:ea typeface="ＭＳ Ｐゴシック" charset="-128"/>
              </a:rPr>
              <a:t>|</a:t>
            </a:r>
          </a:p>
        </p:txBody>
      </p:sp>
    </p:spTree>
    <p:extLst>
      <p:ext uri="{BB962C8B-B14F-4D97-AF65-F5344CB8AC3E}">
        <p14:creationId xmlns="" xmlns:p14="http://schemas.microsoft.com/office/powerpoint/2010/main" val="4235818592"/>
      </p:ext>
    </p:extLst>
  </p:cSld>
  <p:clrMap bg1="lt1" tx1="dk1" bg2="lt2" tx2="dk2" accent1="accent1" accent2="accent2" accent3="accent3" accent4="accent4" accent5="accent5" accent6="accent6" hlink="hlink" folHlink="folHlink"/>
  <p:sldLayoutIdLst>
    <p:sldLayoutId id="2147484188" r:id="rId1"/>
    <p:sldLayoutId id="2147484189" r:id="rId2"/>
    <p:sldLayoutId id="2147484190" r:id="rId3"/>
    <p:sldLayoutId id="2147484191" r:id="rId4"/>
    <p:sldLayoutId id="2147484192" r:id="rId5"/>
    <p:sldLayoutId id="2147484193" r:id="rId6"/>
  </p:sldLayoutIdLst>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hf sldNum="0" hdr="0" ftr="0" dt="0"/>
  <p:txStyles>
    <p:titleStyle>
      <a:lvl1pPr algn="l" rtl="0" eaLnBrk="1" fontAlgn="base" hangingPunct="1">
        <a:spcBef>
          <a:spcPct val="0"/>
        </a:spcBef>
        <a:spcAft>
          <a:spcPct val="0"/>
        </a:spcAft>
        <a:defRPr lang="en-US" sz="3200" b="1" kern="1200" dirty="0">
          <a:solidFill>
            <a:srgbClr val="0076BB"/>
          </a:solidFill>
          <a:latin typeface="Arial" pitchFamily="34" charset="0"/>
          <a:ea typeface="ＭＳ Ｐゴシック" charset="-128"/>
          <a:cs typeface="Arial" pitchFamily="34" charset="0"/>
        </a:defRPr>
      </a:lvl1pPr>
      <a:lvl2pPr algn="l" rtl="0" eaLnBrk="1" fontAlgn="base" hangingPunct="1">
        <a:spcBef>
          <a:spcPct val="0"/>
        </a:spcBef>
        <a:spcAft>
          <a:spcPct val="0"/>
        </a:spcAft>
        <a:defRPr sz="3200">
          <a:solidFill>
            <a:srgbClr val="0076BB"/>
          </a:solidFill>
          <a:latin typeface="Arial" charset="0"/>
          <a:ea typeface="ＭＳ Ｐゴシック" charset="-128"/>
          <a:cs typeface="Arial" charset="0"/>
        </a:defRPr>
      </a:lvl2pPr>
      <a:lvl3pPr algn="l" rtl="0" eaLnBrk="1" fontAlgn="base" hangingPunct="1">
        <a:spcBef>
          <a:spcPct val="0"/>
        </a:spcBef>
        <a:spcAft>
          <a:spcPct val="0"/>
        </a:spcAft>
        <a:defRPr sz="3200">
          <a:solidFill>
            <a:srgbClr val="0076BB"/>
          </a:solidFill>
          <a:latin typeface="Arial" charset="0"/>
          <a:ea typeface="ＭＳ Ｐゴシック" charset="-128"/>
          <a:cs typeface="Arial" charset="0"/>
        </a:defRPr>
      </a:lvl3pPr>
      <a:lvl4pPr algn="l" rtl="0" eaLnBrk="1" fontAlgn="base" hangingPunct="1">
        <a:spcBef>
          <a:spcPct val="0"/>
        </a:spcBef>
        <a:spcAft>
          <a:spcPct val="0"/>
        </a:spcAft>
        <a:defRPr sz="3200">
          <a:solidFill>
            <a:srgbClr val="0076BB"/>
          </a:solidFill>
          <a:latin typeface="Arial" charset="0"/>
          <a:ea typeface="ＭＳ Ｐゴシック" charset="-128"/>
          <a:cs typeface="Arial" charset="0"/>
        </a:defRPr>
      </a:lvl4pPr>
      <a:lvl5pPr algn="l" rtl="0" eaLnBrk="1" fontAlgn="base" hangingPunct="1">
        <a:spcBef>
          <a:spcPct val="0"/>
        </a:spcBef>
        <a:spcAft>
          <a:spcPct val="0"/>
        </a:spcAft>
        <a:defRPr sz="3200">
          <a:solidFill>
            <a:srgbClr val="0076BB"/>
          </a:solidFill>
          <a:latin typeface="Arial" charset="0"/>
          <a:ea typeface="ＭＳ Ｐゴシック" charset="-128"/>
          <a:cs typeface="Arial" charset="0"/>
        </a:defRPr>
      </a:lvl5pPr>
      <a:lvl6pPr marL="457200" algn="l" rtl="0" eaLnBrk="1" fontAlgn="base" hangingPunct="1">
        <a:spcBef>
          <a:spcPct val="0"/>
        </a:spcBef>
        <a:spcAft>
          <a:spcPct val="0"/>
        </a:spcAft>
        <a:defRPr sz="3200">
          <a:solidFill>
            <a:srgbClr val="0076BB"/>
          </a:solidFill>
          <a:latin typeface="Arial" charset="0"/>
          <a:ea typeface="ＭＳ Ｐゴシック" charset="-128"/>
          <a:cs typeface="Arial" charset="0"/>
        </a:defRPr>
      </a:lvl6pPr>
      <a:lvl7pPr marL="914400" algn="l" rtl="0" eaLnBrk="1" fontAlgn="base" hangingPunct="1">
        <a:spcBef>
          <a:spcPct val="0"/>
        </a:spcBef>
        <a:spcAft>
          <a:spcPct val="0"/>
        </a:spcAft>
        <a:defRPr sz="3200">
          <a:solidFill>
            <a:srgbClr val="0076BB"/>
          </a:solidFill>
          <a:latin typeface="Arial" charset="0"/>
          <a:ea typeface="ＭＳ Ｐゴシック" charset="-128"/>
          <a:cs typeface="Arial" charset="0"/>
        </a:defRPr>
      </a:lvl7pPr>
      <a:lvl8pPr marL="1371600" algn="l" rtl="0" eaLnBrk="1" fontAlgn="base" hangingPunct="1">
        <a:spcBef>
          <a:spcPct val="0"/>
        </a:spcBef>
        <a:spcAft>
          <a:spcPct val="0"/>
        </a:spcAft>
        <a:defRPr sz="3200">
          <a:solidFill>
            <a:srgbClr val="0076BB"/>
          </a:solidFill>
          <a:latin typeface="Arial" charset="0"/>
          <a:ea typeface="ＭＳ Ｐゴシック" charset="-128"/>
          <a:cs typeface="Arial" charset="0"/>
        </a:defRPr>
      </a:lvl8pPr>
      <a:lvl9pPr marL="1828800" algn="l" rtl="0" eaLnBrk="1" fontAlgn="base" hangingPunct="1">
        <a:spcBef>
          <a:spcPct val="0"/>
        </a:spcBef>
        <a:spcAft>
          <a:spcPct val="0"/>
        </a:spcAft>
        <a:defRPr sz="3200">
          <a:solidFill>
            <a:srgbClr val="0076BB"/>
          </a:solidFill>
          <a:latin typeface="Arial" charset="0"/>
          <a:ea typeface="ＭＳ Ｐゴシック" charset="-128"/>
          <a:cs typeface="Arial" charset="0"/>
        </a:defRPr>
      </a:lvl9pPr>
    </p:titleStyle>
    <p:bodyStyle>
      <a:lvl1pPr marL="342900" indent="-342900" algn="l" defTabSz="457200" rtl="0" eaLnBrk="1" fontAlgn="base" hangingPunct="1">
        <a:spcBef>
          <a:spcPct val="20000"/>
        </a:spcBef>
        <a:spcAft>
          <a:spcPct val="0"/>
        </a:spcAft>
        <a:buClr>
          <a:srgbClr val="0DB6EC"/>
        </a:buClr>
        <a:buSzPct val="75000"/>
        <a:buFont typeface="Wingdings" pitchFamily="2" charset="2"/>
        <a:buChar char="§"/>
        <a:defRPr lang="en-US" sz="2400" dirty="0">
          <a:solidFill>
            <a:srgbClr val="666666"/>
          </a:solidFill>
          <a:latin typeface="Arial" pitchFamily="34" charset="0"/>
          <a:ea typeface="ＭＳ Ｐゴシック" charset="0"/>
          <a:cs typeface="Arial" pitchFamily="34" charset="0"/>
        </a:defRPr>
      </a:lvl1pPr>
      <a:lvl2pPr marL="742950" indent="-285750" algn="l" defTabSz="457200" rtl="0" eaLnBrk="1" fontAlgn="base" hangingPunct="1">
        <a:spcBef>
          <a:spcPct val="20000"/>
        </a:spcBef>
        <a:spcAft>
          <a:spcPct val="0"/>
        </a:spcAft>
        <a:buClr>
          <a:srgbClr val="0DB6EC"/>
        </a:buClr>
        <a:buFont typeface="Arial" charset="0"/>
        <a:buChar char="–"/>
        <a:defRPr lang="en-US" dirty="0">
          <a:solidFill>
            <a:srgbClr val="666666"/>
          </a:solidFill>
          <a:latin typeface="Arial" pitchFamily="34" charset="0"/>
          <a:ea typeface="ＭＳ Ｐゴシック" charset="0"/>
          <a:cs typeface="Arial" pitchFamily="34" charset="0"/>
        </a:defRPr>
      </a:lvl2pPr>
      <a:lvl3pPr marL="1143000" indent="-228600" algn="l" defTabSz="457200" rtl="0" eaLnBrk="1" fontAlgn="base" hangingPunct="1">
        <a:spcBef>
          <a:spcPct val="20000"/>
        </a:spcBef>
        <a:spcAft>
          <a:spcPct val="0"/>
        </a:spcAft>
        <a:buClr>
          <a:srgbClr val="0DB6EC"/>
        </a:buClr>
        <a:buFont typeface="Wingdings" pitchFamily="2" charset="2"/>
        <a:buChar char="§"/>
        <a:defRPr lang="en-US" sz="1600" dirty="0">
          <a:solidFill>
            <a:srgbClr val="666666"/>
          </a:solidFill>
          <a:latin typeface="Arial" pitchFamily="34" charset="0"/>
          <a:ea typeface="ＭＳ Ｐゴシック" charset="0"/>
          <a:cs typeface="Arial" pitchFamily="34" charset="0"/>
        </a:defRPr>
      </a:lvl3pPr>
      <a:lvl4pPr marL="1600200" indent="-228600" algn="l" defTabSz="457200" rtl="0" eaLnBrk="1" fontAlgn="base" hangingPunct="1">
        <a:spcBef>
          <a:spcPct val="20000"/>
        </a:spcBef>
        <a:spcAft>
          <a:spcPct val="0"/>
        </a:spcAft>
        <a:buClr>
          <a:srgbClr val="0DB6EC"/>
        </a:buClr>
        <a:buFont typeface="Arial" charset="0"/>
        <a:buChar char="–"/>
        <a:defRPr lang="en-US" sz="1600" dirty="0">
          <a:solidFill>
            <a:srgbClr val="666666"/>
          </a:solidFill>
          <a:latin typeface="Arial" pitchFamily="34" charset="0"/>
          <a:ea typeface="ＭＳ Ｐゴシック" charset="0"/>
          <a:cs typeface="Arial" pitchFamily="34" charset="0"/>
        </a:defRPr>
      </a:lvl4pPr>
      <a:lvl5pPr marL="2057400" indent="-228600" algn="l" defTabSz="457200" rtl="0" eaLnBrk="1" fontAlgn="base" hangingPunct="1">
        <a:spcBef>
          <a:spcPct val="20000"/>
        </a:spcBef>
        <a:spcAft>
          <a:spcPct val="0"/>
        </a:spcAft>
        <a:buClr>
          <a:srgbClr val="0DB6EC"/>
        </a:buClr>
        <a:buFont typeface="Wingdings" pitchFamily="2" charset="2"/>
        <a:buChar char="§"/>
        <a:defRPr lang="en-US" sz="1600" dirty="0">
          <a:solidFill>
            <a:srgbClr val="666666"/>
          </a:solidFill>
          <a:latin typeface="Arial" pitchFamily="34" charset="0"/>
          <a:ea typeface="ＭＳ Ｐゴシック"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4" cstate="email">
            <a:extLst>
              <a:ext uri="{28A0092B-C50C-407E-A947-70E740481C1C}">
                <a14:useLocalDpi xmlns="" xmlns:a14="http://schemas.microsoft.com/office/drawing/2010/main" val="0"/>
              </a:ext>
            </a:extLst>
          </a:blip>
          <a:srcRect l="4076" t="2032" r="18583" b="15953"/>
          <a:stretch/>
        </p:blipFill>
        <p:spPr>
          <a:xfrm>
            <a:off x="0" y="0"/>
            <a:ext cx="9144000" cy="6858000"/>
          </a:xfrm>
          <a:prstGeom prst="rect">
            <a:avLst/>
          </a:prstGeom>
        </p:spPr>
      </p:pic>
      <p:sp>
        <p:nvSpPr>
          <p:cNvPr id="3" name="Rectangle 2"/>
          <p:cNvSpPr/>
          <p:nvPr userDrawn="1"/>
        </p:nvSpPr>
        <p:spPr>
          <a:xfrm>
            <a:off x="0" y="-40076"/>
            <a:ext cx="9144000" cy="6903243"/>
          </a:xfrm>
          <a:prstGeom prst="rect">
            <a:avLst/>
          </a:prstGeom>
          <a:gradFill>
            <a:gsLst>
              <a:gs pos="50000">
                <a:schemeClr val="accent6">
                  <a:alpha val="79000"/>
                </a:schemeClr>
              </a:gs>
              <a:gs pos="0">
                <a:schemeClr val="tx1">
                  <a:alpha val="94000"/>
                </a:schemeClr>
              </a:gs>
              <a:gs pos="100000">
                <a:schemeClr val="tx1">
                  <a:alpha val="9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2" name="Picture 1"/>
          <p:cNvPicPr>
            <a:picLocks noChangeAspect="1"/>
          </p:cNvPicPr>
          <p:nvPr userDrawn="1"/>
        </p:nvPicPr>
        <p:blipFill rotWithShape="1">
          <a:blip r:embed="rId4" cstate="email">
            <a:extLst>
              <a:ext uri="{28A0092B-C50C-407E-A947-70E740481C1C}">
                <a14:useLocalDpi xmlns="" xmlns:a14="http://schemas.microsoft.com/office/drawing/2010/main" val="0"/>
              </a:ext>
            </a:extLst>
          </a:blip>
          <a:srcRect l="14100" t="23225" r="56832" b="40708"/>
          <a:stretch/>
        </p:blipFill>
        <p:spPr>
          <a:xfrm>
            <a:off x="1185152" y="1777289"/>
            <a:ext cx="3436754" cy="3015927"/>
          </a:xfrm>
          <a:prstGeom prst="rect">
            <a:avLst/>
          </a:prstGeom>
        </p:spPr>
      </p:pic>
      <p:pic>
        <p:nvPicPr>
          <p:cNvPr id="5" name="Picture 4"/>
          <p:cNvPicPr>
            <a:picLocks noChangeAspect="1"/>
          </p:cNvPicPr>
          <p:nvPr userDrawn="1"/>
        </p:nvPicPr>
        <p:blipFill>
          <a:blip r:embed="rId5" cstate="email">
            <a:extLst>
              <a:ext uri="{28A0092B-C50C-407E-A947-70E740481C1C}">
                <a14:useLocalDpi xmlns="" xmlns:a14="http://schemas.microsoft.com/office/drawing/2010/main" val="0"/>
              </a:ext>
            </a:extLst>
          </a:blip>
          <a:stretch>
            <a:fillRect/>
          </a:stretch>
        </p:blipFill>
        <p:spPr>
          <a:xfrm>
            <a:off x="7300571" y="-18131"/>
            <a:ext cx="1806854" cy="1000546"/>
          </a:xfrm>
          <a:prstGeom prst="rect">
            <a:avLst/>
          </a:prstGeom>
        </p:spPr>
      </p:pic>
      <p:pic>
        <p:nvPicPr>
          <p:cNvPr id="6" name="Picture 5"/>
          <p:cNvPicPr>
            <a:picLocks noChangeAspect="1" noChangeArrowheads="1"/>
          </p:cNvPicPr>
          <p:nvPr userDrawn="1"/>
        </p:nvPicPr>
        <p:blipFill>
          <a:blip r:embed="rId6" cstate="print">
            <a:extLst>
              <a:ext uri="{28A0092B-C50C-407E-A947-70E740481C1C}">
                <a14:useLocalDpi xmlns="" xmlns:a14="http://schemas.microsoft.com/office/drawing/2010/main" val="0"/>
              </a:ext>
            </a:extLst>
          </a:blip>
          <a:srcRect/>
          <a:stretch>
            <a:fillRect/>
          </a:stretch>
        </p:blipFill>
        <p:spPr bwMode="auto">
          <a:xfrm>
            <a:off x="1035050" y="1582738"/>
            <a:ext cx="4789488" cy="3409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p:cNvSpPr>
            <a:spLocks noChangeArrowheads="1"/>
          </p:cNvSpPr>
          <p:nvPr userDrawn="1"/>
        </p:nvSpPr>
        <p:spPr bwMode="auto">
          <a:xfrm>
            <a:off x="6620256" y="6492240"/>
            <a:ext cx="2133600" cy="215900"/>
          </a:xfrm>
          <a:prstGeom prst="rect">
            <a:avLst/>
          </a:prstGeom>
          <a:noFill/>
          <a:ln w="9525">
            <a:noFill/>
            <a:miter lim="800000"/>
            <a:headEnd/>
            <a:tailEnd/>
          </a:ln>
        </p:spPr>
        <p:txBody>
          <a:bodyPr/>
          <a:lstStyle/>
          <a:p>
            <a:pPr algn="ctr">
              <a:defRPr/>
            </a:pPr>
            <a:r>
              <a:rPr lang="en-US" sz="1000" dirty="0">
                <a:solidFill>
                  <a:srgbClr val="DDDDDD"/>
                </a:solidFill>
              </a:rPr>
              <a:t>Template QF00236 Rev </a:t>
            </a:r>
            <a:r>
              <a:rPr lang="en-US" sz="1000" dirty="0" smtClean="0">
                <a:solidFill>
                  <a:srgbClr val="DDDDDD"/>
                </a:solidFill>
              </a:rPr>
              <a:t>H </a:t>
            </a:r>
            <a:endParaRPr lang="en-US" sz="1000" dirty="0">
              <a:solidFill>
                <a:srgbClr val="DDDDDD"/>
              </a:solidFill>
            </a:endParaRPr>
          </a:p>
        </p:txBody>
      </p:sp>
    </p:spTree>
  </p:cSld>
  <p:clrMap bg1="lt1" tx1="dk1" bg2="lt2" tx2="dk2" accent1="accent1" accent2="accent2" accent3="accent3" accent4="accent4" accent5="accent5" accent6="accent6" hlink="hlink" folHlink="folHlink"/>
  <p:sldLayoutIdLst>
    <p:sldLayoutId id="2147484195" r:id="rId1"/>
    <p:sldLayoutId id="2147484196" r:id="rId2"/>
  </p:sldLayoutIdLst>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hf sldNum="0" hdr="0" ftr="0" dt="0"/>
  <p:txStyles>
    <p:titleStyle>
      <a:lvl1pPr algn="l" rtl="0" eaLnBrk="1" fontAlgn="base" hangingPunct="1">
        <a:spcBef>
          <a:spcPct val="0"/>
        </a:spcBef>
        <a:spcAft>
          <a:spcPct val="0"/>
        </a:spcAft>
        <a:defRPr lang="en-US" sz="3200" kern="1200" dirty="0">
          <a:solidFill>
            <a:srgbClr val="0076BB"/>
          </a:solidFill>
          <a:latin typeface="Arial" pitchFamily="34" charset="0"/>
          <a:ea typeface="ＭＳ Ｐゴシック" charset="-128"/>
          <a:cs typeface="Arial" pitchFamily="34" charset="0"/>
        </a:defRPr>
      </a:lvl1pPr>
      <a:lvl2pPr algn="l" rtl="0" eaLnBrk="1" fontAlgn="base" hangingPunct="1">
        <a:spcBef>
          <a:spcPct val="0"/>
        </a:spcBef>
        <a:spcAft>
          <a:spcPct val="0"/>
        </a:spcAft>
        <a:defRPr sz="3200">
          <a:solidFill>
            <a:srgbClr val="0076BB"/>
          </a:solidFill>
          <a:latin typeface="Arial" charset="0"/>
          <a:ea typeface="ＭＳ Ｐゴシック" charset="-128"/>
          <a:cs typeface="Arial" charset="0"/>
        </a:defRPr>
      </a:lvl2pPr>
      <a:lvl3pPr algn="l" rtl="0" eaLnBrk="1" fontAlgn="base" hangingPunct="1">
        <a:spcBef>
          <a:spcPct val="0"/>
        </a:spcBef>
        <a:spcAft>
          <a:spcPct val="0"/>
        </a:spcAft>
        <a:defRPr sz="3200">
          <a:solidFill>
            <a:srgbClr val="0076BB"/>
          </a:solidFill>
          <a:latin typeface="Arial" charset="0"/>
          <a:ea typeface="ＭＳ Ｐゴシック" charset="-128"/>
          <a:cs typeface="Arial" charset="0"/>
        </a:defRPr>
      </a:lvl3pPr>
      <a:lvl4pPr algn="l" rtl="0" eaLnBrk="1" fontAlgn="base" hangingPunct="1">
        <a:spcBef>
          <a:spcPct val="0"/>
        </a:spcBef>
        <a:spcAft>
          <a:spcPct val="0"/>
        </a:spcAft>
        <a:defRPr sz="3200">
          <a:solidFill>
            <a:srgbClr val="0076BB"/>
          </a:solidFill>
          <a:latin typeface="Arial" charset="0"/>
          <a:ea typeface="ＭＳ Ｐゴシック" charset="-128"/>
          <a:cs typeface="Arial" charset="0"/>
        </a:defRPr>
      </a:lvl4pPr>
      <a:lvl5pPr algn="l" rtl="0" eaLnBrk="1" fontAlgn="base" hangingPunct="1">
        <a:spcBef>
          <a:spcPct val="0"/>
        </a:spcBef>
        <a:spcAft>
          <a:spcPct val="0"/>
        </a:spcAft>
        <a:defRPr sz="3200">
          <a:solidFill>
            <a:srgbClr val="0076BB"/>
          </a:solidFill>
          <a:latin typeface="Arial" charset="0"/>
          <a:ea typeface="ＭＳ Ｐゴシック" charset="-128"/>
          <a:cs typeface="Arial" charset="0"/>
        </a:defRPr>
      </a:lvl5pPr>
      <a:lvl6pPr marL="457200" algn="l" rtl="0" eaLnBrk="1" fontAlgn="base" hangingPunct="1">
        <a:spcBef>
          <a:spcPct val="0"/>
        </a:spcBef>
        <a:spcAft>
          <a:spcPct val="0"/>
        </a:spcAft>
        <a:defRPr sz="3200">
          <a:solidFill>
            <a:srgbClr val="0076BB"/>
          </a:solidFill>
          <a:latin typeface="Arial" charset="0"/>
          <a:ea typeface="ＭＳ Ｐゴシック" charset="-128"/>
          <a:cs typeface="Arial" charset="0"/>
        </a:defRPr>
      </a:lvl6pPr>
      <a:lvl7pPr marL="914400" algn="l" rtl="0" eaLnBrk="1" fontAlgn="base" hangingPunct="1">
        <a:spcBef>
          <a:spcPct val="0"/>
        </a:spcBef>
        <a:spcAft>
          <a:spcPct val="0"/>
        </a:spcAft>
        <a:defRPr sz="3200">
          <a:solidFill>
            <a:srgbClr val="0076BB"/>
          </a:solidFill>
          <a:latin typeface="Arial" charset="0"/>
          <a:ea typeface="ＭＳ Ｐゴシック" charset="-128"/>
          <a:cs typeface="Arial" charset="0"/>
        </a:defRPr>
      </a:lvl7pPr>
      <a:lvl8pPr marL="1371600" algn="l" rtl="0" eaLnBrk="1" fontAlgn="base" hangingPunct="1">
        <a:spcBef>
          <a:spcPct val="0"/>
        </a:spcBef>
        <a:spcAft>
          <a:spcPct val="0"/>
        </a:spcAft>
        <a:defRPr sz="3200">
          <a:solidFill>
            <a:srgbClr val="0076BB"/>
          </a:solidFill>
          <a:latin typeface="Arial" charset="0"/>
          <a:ea typeface="ＭＳ Ｐゴシック" charset="-128"/>
          <a:cs typeface="Arial" charset="0"/>
        </a:defRPr>
      </a:lvl8pPr>
      <a:lvl9pPr marL="1828800" algn="l" rtl="0" eaLnBrk="1" fontAlgn="base" hangingPunct="1">
        <a:spcBef>
          <a:spcPct val="0"/>
        </a:spcBef>
        <a:spcAft>
          <a:spcPct val="0"/>
        </a:spcAft>
        <a:defRPr sz="3200">
          <a:solidFill>
            <a:srgbClr val="0076BB"/>
          </a:solidFill>
          <a:latin typeface="Arial" charset="0"/>
          <a:ea typeface="ＭＳ Ｐゴシック" charset="-128"/>
          <a:cs typeface="Arial" charset="0"/>
        </a:defRPr>
      </a:lvl9pPr>
    </p:titleStyle>
    <p:bodyStyle>
      <a:lvl1pPr marL="342900" indent="-342900" algn="l" defTabSz="457200" rtl="0" eaLnBrk="1" fontAlgn="base" hangingPunct="1">
        <a:spcBef>
          <a:spcPct val="20000"/>
        </a:spcBef>
        <a:spcAft>
          <a:spcPct val="0"/>
        </a:spcAft>
        <a:buClr>
          <a:srgbClr val="0DB6EC"/>
        </a:buClr>
        <a:buSzPct val="75000"/>
        <a:buFont typeface="Wingdings" pitchFamily="2" charset="2"/>
        <a:buChar char="§"/>
        <a:defRPr lang="en-US" sz="2400" dirty="0">
          <a:solidFill>
            <a:srgbClr val="666666"/>
          </a:solidFill>
          <a:latin typeface="Arial" pitchFamily="34" charset="0"/>
          <a:ea typeface="ＭＳ Ｐゴシック" charset="0"/>
          <a:cs typeface="Arial" pitchFamily="34" charset="0"/>
        </a:defRPr>
      </a:lvl1pPr>
      <a:lvl2pPr marL="742950" indent="-285750" algn="l" defTabSz="457200" rtl="0" eaLnBrk="1" fontAlgn="base" hangingPunct="1">
        <a:spcBef>
          <a:spcPct val="20000"/>
        </a:spcBef>
        <a:spcAft>
          <a:spcPct val="0"/>
        </a:spcAft>
        <a:buClr>
          <a:srgbClr val="0DB6EC"/>
        </a:buClr>
        <a:buFont typeface="Arial" charset="0"/>
        <a:buChar char="–"/>
        <a:defRPr lang="en-US" dirty="0">
          <a:solidFill>
            <a:srgbClr val="666666"/>
          </a:solidFill>
          <a:latin typeface="Arial" pitchFamily="34" charset="0"/>
          <a:ea typeface="ＭＳ Ｐゴシック" charset="0"/>
          <a:cs typeface="Arial" pitchFamily="34" charset="0"/>
        </a:defRPr>
      </a:lvl2pPr>
      <a:lvl3pPr marL="1143000" indent="-228600" algn="l" defTabSz="457200" rtl="0" eaLnBrk="1" fontAlgn="base" hangingPunct="1">
        <a:spcBef>
          <a:spcPct val="20000"/>
        </a:spcBef>
        <a:spcAft>
          <a:spcPct val="0"/>
        </a:spcAft>
        <a:buClr>
          <a:srgbClr val="0DB6EC"/>
        </a:buClr>
        <a:buFont typeface="Wingdings" pitchFamily="2" charset="2"/>
        <a:buChar char="§"/>
        <a:defRPr lang="en-US" sz="1600" dirty="0">
          <a:solidFill>
            <a:srgbClr val="666666"/>
          </a:solidFill>
          <a:latin typeface="Arial" pitchFamily="34" charset="0"/>
          <a:ea typeface="ＭＳ Ｐゴシック" charset="0"/>
          <a:cs typeface="Arial" pitchFamily="34" charset="0"/>
        </a:defRPr>
      </a:lvl3pPr>
      <a:lvl4pPr marL="1600200" indent="-228600" algn="l" defTabSz="457200" rtl="0" eaLnBrk="1" fontAlgn="base" hangingPunct="1">
        <a:spcBef>
          <a:spcPct val="20000"/>
        </a:spcBef>
        <a:spcAft>
          <a:spcPct val="0"/>
        </a:spcAft>
        <a:buClr>
          <a:srgbClr val="0DB6EC"/>
        </a:buClr>
        <a:buFont typeface="Arial" charset="0"/>
        <a:buChar char="–"/>
        <a:defRPr lang="en-US" sz="1600" dirty="0">
          <a:solidFill>
            <a:srgbClr val="666666"/>
          </a:solidFill>
          <a:latin typeface="Arial" pitchFamily="34" charset="0"/>
          <a:ea typeface="ＭＳ Ｐゴシック" charset="0"/>
          <a:cs typeface="Arial" pitchFamily="34" charset="0"/>
        </a:defRPr>
      </a:lvl4pPr>
      <a:lvl5pPr marL="2057400" indent="-228600" algn="l" defTabSz="457200" rtl="0" eaLnBrk="1" fontAlgn="base" hangingPunct="1">
        <a:spcBef>
          <a:spcPct val="20000"/>
        </a:spcBef>
        <a:spcAft>
          <a:spcPct val="0"/>
        </a:spcAft>
        <a:buClr>
          <a:srgbClr val="0DB6EC"/>
        </a:buClr>
        <a:buFont typeface="Wingdings" pitchFamily="2" charset="2"/>
        <a:buChar char="§"/>
        <a:defRPr lang="en-US" sz="1600" dirty="0">
          <a:solidFill>
            <a:srgbClr val="666666"/>
          </a:solidFill>
          <a:latin typeface="Arial" pitchFamily="34" charset="0"/>
          <a:ea typeface="ＭＳ Ｐゴシック"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40.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39.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microsoft.com/office/2007/relationships/hdphoto" Target="../media/hdphoto1.wdp"/><Relationship Id="rId9" Type="http://schemas.openxmlformats.org/officeDocument/2006/relationships/image" Target="../media/image45.png"/><Relationship Id="rId14" Type="http://schemas.openxmlformats.org/officeDocument/2006/relationships/image" Target="../media/image5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4.xml"/><Relationship Id="rId1" Type="http://schemas.openxmlformats.org/officeDocument/2006/relationships/vmlDrawing" Target="../drawings/vmlDrawing1.v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44.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4.xml"/></Relationships>
</file>

<file path=ppt/slides/_rels/slide2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4.xml"/></Relationships>
</file>

<file path=ppt/slides/_rels/slide2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4.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3.xml.rels><?xml version="1.0" encoding="UTF-8" standalone="yes"?>
<Relationships xmlns="http://schemas.openxmlformats.org/package/2006/relationships"><Relationship Id="rId3" Type="http://schemas.openxmlformats.org/officeDocument/2006/relationships/package" Target="../embeddings/Microsoft_Office_Excel_2007_Workbook1.xlsx"/><Relationship Id="rId2" Type="http://schemas.openxmlformats.org/officeDocument/2006/relationships/slideLayout" Target="../slideLayouts/slideLayout44.xml"/><Relationship Id="rId1" Type="http://schemas.openxmlformats.org/officeDocument/2006/relationships/vmlDrawing" Target="../drawings/vmlDrawing2.v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6.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9.emf"/><Relationship Id="rId1" Type="http://schemas.openxmlformats.org/officeDocument/2006/relationships/slideLayout" Target="../slideLayouts/slideLayout3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8.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3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1.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39.xml"/></Relationships>
</file>

<file path=ppt/slides/_rels/slide62.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hyperlink" Target="http://www.quantum.com/dxi4000docs" TargetMode="External"/><Relationship Id="rId1" Type="http://schemas.openxmlformats.org/officeDocument/2006/relationships/slideLayout" Target="../slideLayouts/slideLayout39.xml"/></Relationships>
</file>

<file path=ppt/slides/_rels/slide63.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3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_rels/slide70.xml.rels><?xml version="1.0" encoding="UTF-8" standalone="yes"?>
<Relationships xmlns="http://schemas.openxmlformats.org/package/2006/relationships"><Relationship Id="rId3" Type="http://schemas.openxmlformats.org/officeDocument/2006/relationships/package" Target="../embeddings/Microsoft_Office_Word_Document2.docx"/><Relationship Id="rId2" Type="http://schemas.openxmlformats.org/officeDocument/2006/relationships/slideLayout" Target="../slideLayouts/slideLayout39.xml"/><Relationship Id="rId1" Type="http://schemas.openxmlformats.org/officeDocument/2006/relationships/vmlDrawing" Target="../drawings/vmlDrawing3.vml"/></Relationships>
</file>

<file path=ppt/slides/_rels/slide71.xml.rels><?xml version="1.0" encoding="UTF-8" standalone="yes"?>
<Relationships xmlns="http://schemas.openxmlformats.org/package/2006/relationships"><Relationship Id="rId3" Type="http://schemas.openxmlformats.org/officeDocument/2006/relationships/package" Target="../embeddings/Microsoft_Office_Word_Document3.docx"/><Relationship Id="rId2" Type="http://schemas.openxmlformats.org/officeDocument/2006/relationships/slideLayout" Target="../slideLayouts/slideLayout39.xml"/><Relationship Id="rId1" Type="http://schemas.openxmlformats.org/officeDocument/2006/relationships/vmlDrawing" Target="../drawings/vmlDrawing4.vml"/></Relationships>
</file>

<file path=ppt/slides/_rels/slide72.xml.rels><?xml version="1.0" encoding="UTF-8" standalone="yes"?>
<Relationships xmlns="http://schemas.openxmlformats.org/package/2006/relationships"><Relationship Id="rId3" Type="http://schemas.openxmlformats.org/officeDocument/2006/relationships/package" Target="../embeddings/Microsoft_Office_Word_Document4.docx"/><Relationship Id="rId2" Type="http://schemas.openxmlformats.org/officeDocument/2006/relationships/slideLayout" Target="../slideLayouts/slideLayout39.xml"/><Relationship Id="rId1" Type="http://schemas.openxmlformats.org/officeDocument/2006/relationships/vmlDrawing" Target="../drawings/vmlDrawing5.vml"/></Relationships>
</file>

<file path=ppt/slides/_rels/slide73.xml.rels><?xml version="1.0" encoding="UTF-8" standalone="yes"?>
<Relationships xmlns="http://schemas.openxmlformats.org/package/2006/relationships"><Relationship Id="rId3" Type="http://schemas.openxmlformats.org/officeDocument/2006/relationships/package" Target="../embeddings/Microsoft_Office_Word_Document5.docx"/><Relationship Id="rId2" Type="http://schemas.openxmlformats.org/officeDocument/2006/relationships/slideLayout" Target="../slideLayouts/slideLayout39.xml"/><Relationship Id="rId1" Type="http://schemas.openxmlformats.org/officeDocument/2006/relationships/vmlDrawing" Target="../drawings/vmlDrawing6.vml"/></Relationships>
</file>

<file path=ppt/slides/_rels/slide74.xml.rels><?xml version="1.0" encoding="UTF-8" standalone="yes"?>
<Relationships xmlns="http://schemas.openxmlformats.org/package/2006/relationships"><Relationship Id="rId3" Type="http://schemas.openxmlformats.org/officeDocument/2006/relationships/package" Target="../embeddings/Microsoft_Office_Word_Document6.docx"/><Relationship Id="rId2" Type="http://schemas.openxmlformats.org/officeDocument/2006/relationships/slideLayout" Target="../slideLayouts/slideLayout39.xml"/><Relationship Id="rId1" Type="http://schemas.openxmlformats.org/officeDocument/2006/relationships/vmlDrawing" Target="../drawings/vmlDrawing7.vml"/></Relationships>
</file>

<file path=ppt/slides/_rels/slide75.xml.rels><?xml version="1.0" encoding="UTF-8" standalone="yes"?>
<Relationships xmlns="http://schemas.openxmlformats.org/package/2006/relationships"><Relationship Id="rId3" Type="http://schemas.openxmlformats.org/officeDocument/2006/relationships/package" Target="../embeddings/Microsoft_Office_Word_Document7.docx"/><Relationship Id="rId2" Type="http://schemas.openxmlformats.org/officeDocument/2006/relationships/slideLayout" Target="../slideLayouts/slideLayout39.xml"/><Relationship Id="rId1" Type="http://schemas.openxmlformats.org/officeDocument/2006/relationships/vmlDrawing" Target="../drawings/vmlDrawing8.vml"/></Relationships>
</file>

<file path=ppt/slides/_rels/slide76.xml.rels><?xml version="1.0" encoding="UTF-8" standalone="yes"?>
<Relationships xmlns="http://schemas.openxmlformats.org/package/2006/relationships"><Relationship Id="rId3" Type="http://schemas.openxmlformats.org/officeDocument/2006/relationships/package" Target="../embeddings/Microsoft_Office_Word_Document8.docx"/><Relationship Id="rId2" Type="http://schemas.openxmlformats.org/officeDocument/2006/relationships/slideLayout" Target="../slideLayouts/slideLayout39.xml"/><Relationship Id="rId1" Type="http://schemas.openxmlformats.org/officeDocument/2006/relationships/vmlDrawing" Target="../drawings/vmlDrawing9.vml"/></Relationships>
</file>

<file path=ppt/slides/_rels/slide77.xml.rels><?xml version="1.0" encoding="UTF-8" standalone="yes"?>
<Relationships xmlns="http://schemas.openxmlformats.org/package/2006/relationships"><Relationship Id="rId3" Type="http://schemas.openxmlformats.org/officeDocument/2006/relationships/package" Target="../embeddings/Microsoft_Office_Word_Document9.docx"/><Relationship Id="rId2" Type="http://schemas.openxmlformats.org/officeDocument/2006/relationships/slideLayout" Target="../slideLayouts/slideLayout39.xml"/><Relationship Id="rId1" Type="http://schemas.openxmlformats.org/officeDocument/2006/relationships/vmlDrawing" Target="../drawings/vmlDrawing10.vml"/></Relationships>
</file>

<file path=ppt/slides/_rels/slide78.xml.rels><?xml version="1.0" encoding="UTF-8" standalone="yes"?>
<Relationships xmlns="http://schemas.openxmlformats.org/package/2006/relationships"><Relationship Id="rId3" Type="http://schemas.openxmlformats.org/officeDocument/2006/relationships/package" Target="../embeddings/Microsoft_Office_Word_Document10.docx"/><Relationship Id="rId2" Type="http://schemas.openxmlformats.org/officeDocument/2006/relationships/slideLayout" Target="../slideLayouts/slideLayout39.xml"/><Relationship Id="rId1" Type="http://schemas.openxmlformats.org/officeDocument/2006/relationships/vmlDrawing" Target="../drawings/vmlDrawing11.vml"/></Relationships>
</file>

<file path=ppt/slides/_rels/slide79.xml.rels><?xml version="1.0" encoding="UTF-8" standalone="yes"?>
<Relationships xmlns="http://schemas.openxmlformats.org/package/2006/relationships"><Relationship Id="rId3" Type="http://schemas.openxmlformats.org/officeDocument/2006/relationships/package" Target="../embeddings/Microsoft_Office_Word_Document11.docx"/><Relationship Id="rId2" Type="http://schemas.openxmlformats.org/officeDocument/2006/relationships/slideLayout" Target="../slideLayouts/slideLayout39.xml"/><Relationship Id="rId1" Type="http://schemas.openxmlformats.org/officeDocument/2006/relationships/vmlDrawing" Target="../drawings/vmlDrawing12.v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39.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png"/></Relationships>
</file>

<file path=ppt/slides/_rels/slide80.xml.rels><?xml version="1.0" encoding="UTF-8" standalone="yes"?>
<Relationships xmlns="http://schemas.openxmlformats.org/package/2006/relationships"><Relationship Id="rId3" Type="http://schemas.openxmlformats.org/officeDocument/2006/relationships/package" Target="../embeddings/Microsoft_Office_Word_Document12.docx"/><Relationship Id="rId2" Type="http://schemas.openxmlformats.org/officeDocument/2006/relationships/slideLayout" Target="../slideLayouts/slideLayout39.xml"/><Relationship Id="rId1" Type="http://schemas.openxmlformats.org/officeDocument/2006/relationships/vmlDrawing" Target="../drawings/vmlDrawing13.vml"/></Relationships>
</file>

<file path=ppt/slides/_rels/slide81.xml.rels><?xml version="1.0" encoding="UTF-8" standalone="yes"?>
<Relationships xmlns="http://schemas.openxmlformats.org/package/2006/relationships"><Relationship Id="rId3" Type="http://schemas.openxmlformats.org/officeDocument/2006/relationships/package" Target="../embeddings/Microsoft_Office_Word_Document13.docx"/><Relationship Id="rId2" Type="http://schemas.openxmlformats.org/officeDocument/2006/relationships/slideLayout" Target="../slideLayouts/slideLayout39.xml"/><Relationship Id="rId1" Type="http://schemas.openxmlformats.org/officeDocument/2006/relationships/vmlDrawing" Target="../drawings/vmlDrawing14.v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8"/>
          </p:nvPr>
        </p:nvSpPr>
        <p:spPr/>
        <p:txBody>
          <a:bodyPr/>
          <a:lstStyle/>
          <a:p>
            <a:r>
              <a:rPr lang="en-US" dirty="0" smtClean="0"/>
              <a:t>DXi4701 2.3.1_47</a:t>
            </a:r>
          </a:p>
          <a:p>
            <a:r>
              <a:rPr lang="en-US" sz="2000" dirty="0" smtClean="0"/>
              <a:t>(Blue Program)</a:t>
            </a:r>
            <a:endParaRPr lang="en-US" dirty="0"/>
          </a:p>
        </p:txBody>
      </p:sp>
      <p:sp>
        <p:nvSpPr>
          <p:cNvPr id="10" name="Text Placeholder 9"/>
          <p:cNvSpPr>
            <a:spLocks noGrp="1"/>
          </p:cNvSpPr>
          <p:nvPr>
            <p:ph type="body" sz="quarter" idx="19"/>
          </p:nvPr>
        </p:nvSpPr>
        <p:spPr/>
        <p:txBody>
          <a:bodyPr/>
          <a:lstStyle/>
          <a:p>
            <a:r>
              <a:rPr lang="en-US" dirty="0" smtClean="0"/>
              <a:t>TOI for Global Service</a:t>
            </a:r>
          </a:p>
        </p:txBody>
      </p:sp>
      <p:sp>
        <p:nvSpPr>
          <p:cNvPr id="11" name="Text Placeholder 10"/>
          <p:cNvSpPr>
            <a:spLocks noGrp="1"/>
          </p:cNvSpPr>
          <p:nvPr>
            <p:ph type="body" sz="quarter" idx="20"/>
          </p:nvPr>
        </p:nvSpPr>
        <p:spPr/>
        <p:txBody>
          <a:bodyPr/>
          <a:lstStyle/>
          <a:p>
            <a:r>
              <a:rPr lang="en-US" dirty="0" smtClean="0"/>
              <a:t>20MAR2014</a:t>
            </a:r>
            <a:endParaRPr lang="en-US" dirty="0"/>
          </a:p>
        </p:txBody>
      </p:sp>
    </p:spTree>
    <p:extLst>
      <p:ext uri="{BB962C8B-B14F-4D97-AF65-F5344CB8AC3E}">
        <p14:creationId xmlns="" xmlns:p14="http://schemas.microsoft.com/office/powerpoint/2010/main" val="339649940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234696" y="1143000"/>
            <a:ext cx="2938272" cy="1003501"/>
          </a:xfrm>
          <a:prstGeom prst="rect">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smtClean="0">
                <a:solidFill>
                  <a:schemeClr val="tx1"/>
                </a:solidFill>
                <a:latin typeface="Arial" panose="020B0604020202020204" pitchFamily="34" charset="0"/>
                <a:cs typeface="Arial" panose="020B0604020202020204" pitchFamily="34" charset="0"/>
              </a:rPr>
              <a:t>DXi8500</a:t>
            </a:r>
            <a:endParaRPr lang="en-US" sz="1600" b="1" dirty="0">
              <a:solidFill>
                <a:schemeClr val="tx1"/>
              </a:solidFill>
              <a:latin typeface="Arial" panose="020B0604020202020204" pitchFamily="34" charset="0"/>
              <a:cs typeface="Arial" panose="020B0604020202020204" pitchFamily="34" charset="0"/>
            </a:endParaRPr>
          </a:p>
        </p:txBody>
      </p:sp>
      <p:sp>
        <p:nvSpPr>
          <p:cNvPr id="20" name="Rectangle 19"/>
          <p:cNvSpPr/>
          <p:nvPr/>
        </p:nvSpPr>
        <p:spPr>
          <a:xfrm>
            <a:off x="234696" y="2231673"/>
            <a:ext cx="2938272" cy="981628"/>
          </a:xfrm>
          <a:prstGeom prst="rect">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smtClean="0">
                <a:solidFill>
                  <a:schemeClr val="tx1"/>
                </a:solidFill>
                <a:latin typeface="Arial" panose="020B0604020202020204" pitchFamily="34" charset="0"/>
                <a:cs typeface="Arial" panose="020B0604020202020204" pitchFamily="34" charset="0"/>
              </a:rPr>
              <a:t>DXi6800</a:t>
            </a:r>
            <a:endParaRPr lang="en-US" sz="1600" b="1" dirty="0">
              <a:solidFill>
                <a:schemeClr val="tx1"/>
              </a:solidFill>
              <a:latin typeface="Arial" panose="020B0604020202020204" pitchFamily="34" charset="0"/>
              <a:cs typeface="Arial" panose="020B0604020202020204" pitchFamily="34" charset="0"/>
            </a:endParaRPr>
          </a:p>
        </p:txBody>
      </p:sp>
      <p:sp>
        <p:nvSpPr>
          <p:cNvPr id="21" name="Rectangle 20"/>
          <p:cNvSpPr/>
          <p:nvPr/>
        </p:nvSpPr>
        <p:spPr>
          <a:xfrm>
            <a:off x="234696" y="3276600"/>
            <a:ext cx="2938272" cy="1003501"/>
          </a:xfrm>
          <a:prstGeom prst="rect">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smtClean="0">
                <a:solidFill>
                  <a:schemeClr val="tx1"/>
                </a:solidFill>
                <a:latin typeface="Arial" panose="020B0604020202020204" pitchFamily="34" charset="0"/>
                <a:cs typeface="Arial" panose="020B0604020202020204" pitchFamily="34" charset="0"/>
              </a:rPr>
              <a:t>DXi6700</a:t>
            </a:r>
            <a:endParaRPr lang="en-US" sz="1600" b="1" dirty="0">
              <a:solidFill>
                <a:schemeClr val="tx1"/>
              </a:solidFill>
              <a:latin typeface="Arial" panose="020B0604020202020204" pitchFamily="34" charset="0"/>
              <a:cs typeface="Arial" panose="020B0604020202020204" pitchFamily="34" charset="0"/>
            </a:endParaRPr>
          </a:p>
        </p:txBody>
      </p:sp>
      <p:sp>
        <p:nvSpPr>
          <p:cNvPr id="22" name="Rectangle 21"/>
          <p:cNvSpPr/>
          <p:nvPr/>
        </p:nvSpPr>
        <p:spPr>
          <a:xfrm>
            <a:off x="228600" y="4343400"/>
            <a:ext cx="2944368" cy="1003501"/>
          </a:xfrm>
          <a:prstGeom prst="rect">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smtClean="0">
                <a:solidFill>
                  <a:schemeClr val="tx1"/>
                </a:solidFill>
                <a:latin typeface="Arial" panose="020B0604020202020204" pitchFamily="34" charset="0"/>
                <a:cs typeface="Arial" panose="020B0604020202020204" pitchFamily="34" charset="0"/>
              </a:rPr>
              <a:t>DXi4600</a:t>
            </a:r>
            <a:endParaRPr lang="en-US" sz="1600" b="1" dirty="0">
              <a:solidFill>
                <a:schemeClr val="tx1"/>
              </a:solidFill>
              <a:latin typeface="Arial" panose="020B0604020202020204" pitchFamily="34" charset="0"/>
              <a:cs typeface="Arial" panose="020B0604020202020204" pitchFamily="34" charset="0"/>
            </a:endParaRPr>
          </a:p>
        </p:txBody>
      </p:sp>
      <p:sp>
        <p:nvSpPr>
          <p:cNvPr id="23" name="Rectangle 22"/>
          <p:cNvSpPr/>
          <p:nvPr/>
        </p:nvSpPr>
        <p:spPr>
          <a:xfrm>
            <a:off x="4428744" y="3263698"/>
            <a:ext cx="4556760" cy="2077420"/>
          </a:xfrm>
          <a:prstGeom prst="rect">
            <a:avLst/>
          </a:prstGeom>
          <a:solidFill>
            <a:schemeClr val="tx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smtClean="0">
                <a:solidFill>
                  <a:schemeClr val="tx1"/>
                </a:solidFill>
                <a:latin typeface="Arial" panose="020B0604020202020204" pitchFamily="34" charset="0"/>
                <a:cs typeface="Arial" panose="020B0604020202020204" pitchFamily="34" charset="0"/>
              </a:rPr>
              <a:t>DXi4701</a:t>
            </a:r>
          </a:p>
          <a:p>
            <a:r>
              <a:rPr lang="en-US" sz="1600" b="1" dirty="0" smtClean="0">
                <a:solidFill>
                  <a:schemeClr val="tx1"/>
                </a:solidFill>
                <a:latin typeface="Arial" panose="020B0604020202020204" pitchFamily="34" charset="0"/>
                <a:cs typeface="Arial" panose="020B0604020202020204" pitchFamily="34" charset="0"/>
              </a:rPr>
              <a:t>Available Now</a:t>
            </a:r>
            <a:endParaRPr lang="en-US" sz="1600" b="1" dirty="0">
              <a:solidFill>
                <a:schemeClr val="tx1"/>
              </a:solidFill>
              <a:latin typeface="Arial" panose="020B0604020202020204" pitchFamily="34" charset="0"/>
              <a:cs typeface="Arial" panose="020B0604020202020204" pitchFamily="34" charset="0"/>
            </a:endParaRPr>
          </a:p>
        </p:txBody>
      </p:sp>
      <p:sp>
        <p:nvSpPr>
          <p:cNvPr id="24" name="Rectangle 23"/>
          <p:cNvSpPr/>
          <p:nvPr/>
        </p:nvSpPr>
        <p:spPr>
          <a:xfrm>
            <a:off x="234696" y="5410200"/>
            <a:ext cx="8756904" cy="984141"/>
          </a:xfrm>
          <a:prstGeom prst="rect">
            <a:avLst/>
          </a:prstGeom>
          <a:solidFill>
            <a:schemeClr val="tx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smtClean="0">
                <a:solidFill>
                  <a:schemeClr val="tx1"/>
                </a:solidFill>
                <a:latin typeface="Arial" panose="020B0604020202020204" pitchFamily="34" charset="0"/>
                <a:cs typeface="Arial" panose="020B0604020202020204" pitchFamily="34" charset="0"/>
              </a:rPr>
              <a:t>DXi V-Series</a:t>
            </a:r>
            <a:endParaRPr lang="en-US" sz="1600" b="1" dirty="0">
              <a:solidFill>
                <a:schemeClr val="tx1"/>
              </a:solidFill>
              <a:latin typeface="Arial" panose="020B0604020202020204" pitchFamily="34" charset="0"/>
              <a:cs typeface="Arial" panose="020B0604020202020204" pitchFamily="34" charset="0"/>
            </a:endParaRPr>
          </a:p>
        </p:txBody>
      </p:sp>
      <p:sp>
        <p:nvSpPr>
          <p:cNvPr id="19" name="Rectangle 18"/>
          <p:cNvSpPr/>
          <p:nvPr/>
        </p:nvSpPr>
        <p:spPr>
          <a:xfrm>
            <a:off x="4428744" y="1143000"/>
            <a:ext cx="4556760" cy="2057400"/>
          </a:xfrm>
          <a:prstGeom prst="rect">
            <a:avLst/>
          </a:prstGeom>
          <a:solidFill>
            <a:schemeClr val="tx2">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smtClean="0">
                <a:solidFill>
                  <a:schemeClr val="tx1"/>
                </a:solidFill>
                <a:latin typeface="Arial" panose="020B0604020202020204" pitchFamily="34" charset="0"/>
                <a:cs typeface="Arial" panose="020B0604020202020204" pitchFamily="34" charset="0"/>
              </a:rPr>
              <a:t>DXi6900</a:t>
            </a:r>
          </a:p>
          <a:p>
            <a:r>
              <a:rPr lang="en-US" sz="1600" b="1" dirty="0" smtClean="0">
                <a:solidFill>
                  <a:schemeClr val="tx1"/>
                </a:solidFill>
                <a:latin typeface="Arial" panose="020B0604020202020204" pitchFamily="34" charset="0"/>
                <a:cs typeface="Arial" panose="020B0604020202020204" pitchFamily="34" charset="0"/>
              </a:rPr>
              <a:t>Available July2014</a:t>
            </a:r>
            <a:endParaRPr lang="en-US" sz="1600" b="1" dirty="0">
              <a:solidFill>
                <a:schemeClr val="tx1"/>
              </a:solidFill>
              <a:latin typeface="Arial" panose="020B0604020202020204" pitchFamily="34" charset="0"/>
              <a:cs typeface="Arial" panose="020B0604020202020204" pitchFamily="34" charset="0"/>
            </a:endParaRPr>
          </a:p>
        </p:txBody>
      </p:sp>
      <p:sp>
        <p:nvSpPr>
          <p:cNvPr id="56" name="TextBox 55"/>
          <p:cNvSpPr txBox="1"/>
          <p:nvPr/>
        </p:nvSpPr>
        <p:spPr>
          <a:xfrm>
            <a:off x="6345936" y="1325940"/>
            <a:ext cx="2645664" cy="1569660"/>
          </a:xfrm>
          <a:prstGeom prst="rect">
            <a:avLst/>
          </a:prstGeom>
          <a:noFill/>
        </p:spPr>
        <p:txBody>
          <a:bodyPr wrap="square" rtlCol="0">
            <a:spAutoFit/>
          </a:bodyPr>
          <a:lstStyle/>
          <a:p>
            <a:pPr marL="171450" indent="-171450">
              <a:buFont typeface="Arial" panose="020B0604020202020204" pitchFamily="34" charset="0"/>
              <a:buChar char="•"/>
            </a:pPr>
            <a:r>
              <a:rPr lang="en-US" sz="1600" b="1" dirty="0" smtClean="0"/>
              <a:t>16TB to 512TB</a:t>
            </a:r>
          </a:p>
          <a:p>
            <a:pPr marL="171450" indent="-171450">
              <a:buFont typeface="Arial" panose="020B0604020202020204" pitchFamily="34" charset="0"/>
              <a:buChar char="•"/>
            </a:pPr>
            <a:r>
              <a:rPr lang="en-US" sz="1600" b="1" dirty="0" smtClean="0"/>
              <a:t>16TB/hr</a:t>
            </a:r>
          </a:p>
          <a:p>
            <a:pPr marL="171450" indent="-171450">
              <a:buFont typeface="Arial" panose="020B0604020202020204" pitchFamily="34" charset="0"/>
              <a:buChar char="•"/>
            </a:pPr>
            <a:r>
              <a:rPr lang="en-US" sz="1600" b="1" dirty="0" smtClean="0"/>
              <a:t>Dual Controllers</a:t>
            </a:r>
          </a:p>
          <a:p>
            <a:pPr marL="171450" indent="-171450">
              <a:buFont typeface="Arial" panose="020B0604020202020204" pitchFamily="34" charset="0"/>
              <a:buChar char="•"/>
            </a:pPr>
            <a:r>
              <a:rPr lang="en-US" sz="1600" b="1" dirty="0" smtClean="0"/>
              <a:t>Compete against EMC DD4200, DD4500, DD7200 &amp; DD990</a:t>
            </a:r>
          </a:p>
        </p:txBody>
      </p:sp>
      <p:sp>
        <p:nvSpPr>
          <p:cNvPr id="64" name="TextBox 63"/>
          <p:cNvSpPr txBox="1"/>
          <p:nvPr/>
        </p:nvSpPr>
        <p:spPr>
          <a:xfrm>
            <a:off x="6367272" y="3553361"/>
            <a:ext cx="2548128" cy="1323439"/>
          </a:xfrm>
          <a:prstGeom prst="rect">
            <a:avLst/>
          </a:prstGeom>
          <a:noFill/>
        </p:spPr>
        <p:txBody>
          <a:bodyPr wrap="square" rtlCol="0">
            <a:spAutoFit/>
          </a:bodyPr>
          <a:lstStyle/>
          <a:p>
            <a:pPr marL="171450" indent="-171450">
              <a:buFont typeface="Arial" panose="020B0604020202020204" pitchFamily="34" charset="0"/>
              <a:buChar char="•"/>
            </a:pPr>
            <a:r>
              <a:rPr lang="en-US" sz="1600" b="1" dirty="0" smtClean="0"/>
              <a:t>5TB to 135TB</a:t>
            </a:r>
          </a:p>
          <a:p>
            <a:pPr marL="171450" indent="-171450">
              <a:buFont typeface="Arial" panose="020B0604020202020204" pitchFamily="34" charset="0"/>
              <a:buChar char="•"/>
            </a:pPr>
            <a:r>
              <a:rPr lang="en-US" sz="1600" b="1" dirty="0" smtClean="0"/>
              <a:t>5TB/hr</a:t>
            </a:r>
          </a:p>
          <a:p>
            <a:pPr marL="171450" indent="-171450">
              <a:buFont typeface="Arial" panose="020B0604020202020204" pitchFamily="34" charset="0"/>
              <a:buChar char="•"/>
            </a:pPr>
            <a:r>
              <a:rPr lang="en-US" sz="1600" b="1" dirty="0" smtClean="0"/>
              <a:t>‘Scale with Simplicity’</a:t>
            </a:r>
          </a:p>
          <a:p>
            <a:pPr marL="171450" indent="-171450">
              <a:buFont typeface="Arial" panose="020B0604020202020204" pitchFamily="34" charset="0"/>
              <a:buChar char="•"/>
            </a:pPr>
            <a:r>
              <a:rPr lang="en-US" sz="1600" b="1" dirty="0" smtClean="0"/>
              <a:t>Compete against EMC DD2500, SYMC &amp; HP</a:t>
            </a:r>
          </a:p>
        </p:txBody>
      </p:sp>
      <p:sp>
        <p:nvSpPr>
          <p:cNvPr id="65" name="TextBox 64"/>
          <p:cNvSpPr txBox="1"/>
          <p:nvPr/>
        </p:nvSpPr>
        <p:spPr>
          <a:xfrm>
            <a:off x="6186778" y="5587425"/>
            <a:ext cx="2798726" cy="584775"/>
          </a:xfrm>
          <a:prstGeom prst="rect">
            <a:avLst/>
          </a:prstGeom>
          <a:noFill/>
        </p:spPr>
        <p:txBody>
          <a:bodyPr wrap="square" rtlCol="0">
            <a:spAutoFit/>
          </a:bodyPr>
          <a:lstStyle/>
          <a:p>
            <a:pPr marL="171450" indent="-171450">
              <a:buFont typeface="Arial" panose="020B0604020202020204" pitchFamily="34" charset="0"/>
              <a:buChar char="•"/>
            </a:pPr>
            <a:r>
              <a:rPr lang="en-US" sz="1600" b="1" dirty="0" smtClean="0"/>
              <a:t>Virtual Appliances</a:t>
            </a:r>
          </a:p>
          <a:p>
            <a:pPr marL="171450" indent="-171450">
              <a:buFont typeface="Arial" panose="020B0604020202020204" pitchFamily="34" charset="0"/>
              <a:buChar char="•"/>
            </a:pPr>
            <a:r>
              <a:rPr lang="en-US" sz="1600" b="1" dirty="0" smtClean="0"/>
              <a:t>1-2TB, 4-24TB</a:t>
            </a:r>
          </a:p>
        </p:txBody>
      </p:sp>
      <p:sp>
        <p:nvSpPr>
          <p:cNvPr id="4" name="Right Arrow 3"/>
          <p:cNvSpPr/>
          <p:nvPr/>
        </p:nvSpPr>
        <p:spPr>
          <a:xfrm>
            <a:off x="3429000" y="1301850"/>
            <a:ext cx="838200" cy="685800"/>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Arrow 28"/>
          <p:cNvSpPr/>
          <p:nvPr/>
        </p:nvSpPr>
        <p:spPr>
          <a:xfrm>
            <a:off x="3429000" y="2362200"/>
            <a:ext cx="838200" cy="685800"/>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p:txBody>
          <a:bodyPr/>
          <a:lstStyle/>
          <a:p>
            <a:r>
              <a:rPr lang="en-US" dirty="0" smtClean="0"/>
              <a:t>DXi Portfolio Strategy</a:t>
            </a:r>
            <a:endParaRPr lang="en-US" dirty="0"/>
          </a:p>
        </p:txBody>
      </p:sp>
      <p:sp>
        <p:nvSpPr>
          <p:cNvPr id="25" name="Right Arrow 24"/>
          <p:cNvSpPr/>
          <p:nvPr/>
        </p:nvSpPr>
        <p:spPr>
          <a:xfrm>
            <a:off x="3429000" y="3435450"/>
            <a:ext cx="838200" cy="685800"/>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Arrow 25"/>
          <p:cNvSpPr/>
          <p:nvPr/>
        </p:nvSpPr>
        <p:spPr>
          <a:xfrm>
            <a:off x="3429000" y="4495800"/>
            <a:ext cx="838200" cy="685800"/>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57892088"/>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Picture 2"/>
          <p:cNvPicPr>
            <a:picLocks noChangeAspect="1" noChangeArrowheads="1"/>
          </p:cNvPicPr>
          <p:nvPr/>
        </p:nvPicPr>
        <p:blipFill rotWithShape="1">
          <a:blip r:embed="rId3" cstate="email">
            <a:extLst>
              <a:ext uri="{BEBA8EAE-BF5A-486C-A8C5-ECC9F3942E4B}">
                <a14:imgProps xmlns="" xmlns:a14="http://schemas.microsoft.com/office/drawing/2010/main">
                  <a14:imgLayer r:embed="rId4">
                    <a14:imgEffect>
                      <a14:brightnessContrast bright="-40000"/>
                    </a14:imgEffect>
                  </a14:imgLayer>
                </a14:imgProps>
              </a:ext>
              <a:ext uri="{28A0092B-C50C-407E-A947-70E740481C1C}">
                <a14:useLocalDpi xmlns="" xmlns:a14="http://schemas.microsoft.com/office/drawing/2010/main"/>
              </a:ext>
            </a:extLst>
          </a:blip>
          <a:srcRect/>
          <a:stretch/>
        </p:blipFill>
        <p:spPr bwMode="auto">
          <a:xfrm>
            <a:off x="708650" y="160585"/>
            <a:ext cx="8325180" cy="52959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0" name="Picture 2" descr="C:\Documents and Settings\choffman\My Documents\Quantum\Products\DXi4700 (Blue)\DXi4700 Product Photos\DXi4700_4U-Front_PPT.png"/>
          <p:cNvPicPr>
            <a:picLocks noChangeAspect="1" noChangeArrowheads="1"/>
          </p:cNvPicPr>
          <p:nvPr/>
        </p:nvPicPr>
        <p:blipFill>
          <a:blip r:embed="rId5" cstate="print"/>
          <a:srcRect/>
          <a:stretch>
            <a:fillRect/>
          </a:stretch>
        </p:blipFill>
        <p:spPr bwMode="auto">
          <a:xfrm>
            <a:off x="3229366" y="3282938"/>
            <a:ext cx="1252868" cy="454791"/>
          </a:xfrm>
          <a:prstGeom prst="rect">
            <a:avLst/>
          </a:prstGeom>
          <a:noFill/>
          <a:effectLst>
            <a:glow rad="228600">
              <a:schemeClr val="accent3">
                <a:satMod val="175000"/>
                <a:alpha val="40000"/>
              </a:schemeClr>
            </a:glow>
          </a:effectLst>
        </p:spPr>
      </p:pic>
      <p:pic>
        <p:nvPicPr>
          <p:cNvPr id="66" name="Picture 3"/>
          <p:cNvPicPr>
            <a:picLocks noChangeAspect="1" noChangeArrowheads="1"/>
          </p:cNvPicPr>
          <p:nvPr/>
        </p:nvPicPr>
        <p:blipFill rotWithShape="1">
          <a:blip r:embed="rId6" cstate="email">
            <a:extLst>
              <a:ext uri="{28A0092B-C50C-407E-A947-70E740481C1C}">
                <a14:useLocalDpi xmlns="" xmlns:a14="http://schemas.microsoft.com/office/drawing/2010/main"/>
              </a:ext>
            </a:extLst>
          </a:blip>
          <a:srcRect/>
          <a:stretch/>
        </p:blipFill>
        <p:spPr bwMode="auto">
          <a:xfrm>
            <a:off x="5251798" y="2882514"/>
            <a:ext cx="3892202" cy="25502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1" name="Right Arrow 90"/>
          <p:cNvSpPr/>
          <p:nvPr/>
        </p:nvSpPr>
        <p:spPr>
          <a:xfrm rot="16200000">
            <a:off x="-1540714" y="3108292"/>
            <a:ext cx="4440488" cy="137160"/>
          </a:xfrm>
          <a:prstGeom prst="rightArrow">
            <a:avLst/>
          </a:prstGeom>
          <a:gradFill flip="none" rotWithShape="1">
            <a:gsLst>
              <a:gs pos="39000">
                <a:schemeClr val="accent6">
                  <a:lumMod val="40000"/>
                  <a:lumOff val="60000"/>
                </a:schemeClr>
              </a:gs>
              <a:gs pos="100000">
                <a:schemeClr val="accent2">
                  <a:lumMod val="75000"/>
                  <a:shade val="100000"/>
                  <a:satMod val="115000"/>
                  <a:alpha val="0"/>
                </a:schemeClr>
              </a:gs>
            </a:gsLst>
            <a:lin ang="10800000" scaled="1"/>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itchFamily="34" charset="0"/>
            </a:endParaRPr>
          </a:p>
        </p:txBody>
      </p:sp>
      <p:pic>
        <p:nvPicPr>
          <p:cNvPr id="330" name="Picture 329" descr="Quantum_DXiV1000_Symbol_forPPT.png"/>
          <p:cNvPicPr>
            <a:picLocks noChangeAspect="1"/>
          </p:cNvPicPr>
          <p:nvPr/>
        </p:nvPicPr>
        <p:blipFill>
          <a:blip r:embed="rId7" cstate="email">
            <a:extLst>
              <a:ext uri="{28A0092B-C50C-407E-A947-70E740481C1C}">
                <a14:useLocalDpi xmlns="" xmlns:a14="http://schemas.microsoft.com/office/drawing/2010/main"/>
              </a:ext>
            </a:extLst>
          </a:blip>
          <a:stretch>
            <a:fillRect/>
          </a:stretch>
        </p:blipFill>
        <p:spPr>
          <a:xfrm>
            <a:off x="1545608" y="4787514"/>
            <a:ext cx="469473" cy="559846"/>
          </a:xfrm>
          <a:prstGeom prst="rect">
            <a:avLst/>
          </a:prstGeom>
        </p:spPr>
      </p:pic>
      <p:graphicFrame>
        <p:nvGraphicFramePr>
          <p:cNvPr id="86" name="Table 85"/>
          <p:cNvGraphicFramePr>
            <a:graphicFrameLocks noGrp="1"/>
          </p:cNvGraphicFramePr>
          <p:nvPr>
            <p:extLst>
              <p:ext uri="{D42A27DB-BD31-4B8C-83A1-F6EECF244321}">
                <p14:modId xmlns="" xmlns:p14="http://schemas.microsoft.com/office/powerpoint/2010/main" val="729414557"/>
              </p:ext>
            </p:extLst>
          </p:nvPr>
        </p:nvGraphicFramePr>
        <p:xfrm>
          <a:off x="708650" y="5486871"/>
          <a:ext cx="8006228" cy="124619"/>
        </p:xfrm>
        <a:graphic>
          <a:graphicData uri="http://schemas.openxmlformats.org/drawingml/2006/table">
            <a:tbl>
              <a:tblPr firstRow="1" bandRow="1">
                <a:tableStyleId>{5C22544A-7EE6-4342-B048-85BDC9FD1C3A}</a:tableStyleId>
              </a:tblPr>
              <a:tblGrid>
                <a:gridCol w="2001557"/>
                <a:gridCol w="2001557"/>
                <a:gridCol w="2001557"/>
                <a:gridCol w="2001557"/>
              </a:tblGrid>
              <a:tr h="124619">
                <a:tc>
                  <a:txBody>
                    <a:bodyPr/>
                    <a:lstStyle/>
                    <a:p>
                      <a:endParaRPr lang="en-US" sz="200"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US" sz="200"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US" sz="200"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US" sz="200"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r>
            </a:tbl>
          </a:graphicData>
        </a:graphic>
      </p:graphicFrame>
      <p:sp>
        <p:nvSpPr>
          <p:cNvPr id="266" name="TextBox 265"/>
          <p:cNvSpPr txBox="1"/>
          <p:nvPr/>
        </p:nvSpPr>
        <p:spPr>
          <a:xfrm>
            <a:off x="2209800" y="6065293"/>
            <a:ext cx="4258612" cy="246221"/>
          </a:xfrm>
          <a:prstGeom prst="rect">
            <a:avLst/>
          </a:prstGeom>
          <a:noFill/>
        </p:spPr>
        <p:txBody>
          <a:bodyPr wrap="square" rtlCol="0">
            <a:spAutoFit/>
          </a:bodyPr>
          <a:lstStyle/>
          <a:p>
            <a:pPr algn="ctr">
              <a:spcBef>
                <a:spcPts val="0"/>
              </a:spcBef>
              <a:spcAft>
                <a:spcPts val="0"/>
              </a:spcAft>
              <a:buClr>
                <a:schemeClr val="accent1"/>
              </a:buClr>
              <a:buSzPct val="75000"/>
            </a:pPr>
            <a:r>
              <a:rPr lang="en-US" sz="1000" b="1" dirty="0" smtClean="0">
                <a:solidFill>
                  <a:srgbClr val="007AC3"/>
                </a:solidFill>
                <a:latin typeface="Arial" pitchFamily="34" charset="0"/>
                <a:cs typeface="Arial" pitchFamily="34" charset="0"/>
              </a:rPr>
              <a:t>Usable / </a:t>
            </a:r>
            <a:r>
              <a:rPr lang="en-US" sz="1000" b="1" dirty="0" smtClean="0">
                <a:solidFill>
                  <a:srgbClr val="666666"/>
                </a:solidFill>
                <a:cs typeface="ＭＳ Ｐゴシック"/>
              </a:rPr>
              <a:t>Logical*</a:t>
            </a:r>
            <a:r>
              <a:rPr lang="en-US" sz="1000" b="1" dirty="0" smtClean="0">
                <a:solidFill>
                  <a:srgbClr val="007AC3"/>
                </a:solidFill>
                <a:latin typeface="Arial" pitchFamily="34" charset="0"/>
                <a:cs typeface="Arial" pitchFamily="34" charset="0"/>
              </a:rPr>
              <a:t> </a:t>
            </a:r>
            <a:r>
              <a:rPr lang="en-US" sz="1000" b="1" dirty="0" smtClean="0">
                <a:solidFill>
                  <a:srgbClr val="666666"/>
                </a:solidFill>
                <a:cs typeface="ＭＳ Ｐゴシック"/>
              </a:rPr>
              <a:t>Capacities </a:t>
            </a:r>
            <a:r>
              <a:rPr lang="en-US" sz="1000" b="1" dirty="0">
                <a:solidFill>
                  <a:srgbClr val="666666"/>
                </a:solidFill>
                <a:cs typeface="ＭＳ Ｐゴシック"/>
              </a:rPr>
              <a:t>(</a:t>
            </a:r>
            <a:r>
              <a:rPr lang="en-US" sz="1000" b="1" dirty="0" smtClean="0">
                <a:solidFill>
                  <a:srgbClr val="666666"/>
                </a:solidFill>
                <a:cs typeface="ＭＳ Ｐゴシック"/>
              </a:rPr>
              <a:t>TB</a:t>
            </a:r>
            <a:r>
              <a:rPr lang="en-US" sz="1000" b="1" dirty="0">
                <a:solidFill>
                  <a:srgbClr val="666666"/>
                </a:solidFill>
                <a:cs typeface="ＭＳ Ｐゴシック"/>
              </a:rPr>
              <a:t> </a:t>
            </a:r>
            <a:r>
              <a:rPr lang="en-US" sz="1000" b="1" dirty="0" smtClean="0">
                <a:solidFill>
                  <a:srgbClr val="666666"/>
                </a:solidFill>
                <a:cs typeface="ＭＳ Ｐゴシック"/>
              </a:rPr>
              <a:t>at 20:1 dedupe rate)</a:t>
            </a:r>
            <a:endParaRPr lang="en-US" sz="1000" b="1" dirty="0">
              <a:solidFill>
                <a:srgbClr val="666666"/>
              </a:solidFill>
              <a:cs typeface="ＭＳ Ｐゴシック"/>
            </a:endParaRPr>
          </a:p>
        </p:txBody>
      </p:sp>
      <p:sp>
        <p:nvSpPr>
          <p:cNvPr id="87" name="Rectangle 86"/>
          <p:cNvSpPr/>
          <p:nvPr/>
        </p:nvSpPr>
        <p:spPr>
          <a:xfrm>
            <a:off x="1464981" y="5431404"/>
            <a:ext cx="263214" cy="261610"/>
          </a:xfrm>
          <a:prstGeom prst="rect">
            <a:avLst/>
          </a:prstGeom>
        </p:spPr>
        <p:txBody>
          <a:bodyPr wrap="none">
            <a:spAutoFit/>
          </a:bodyPr>
          <a:lstStyle/>
          <a:p>
            <a:pPr algn="ctr"/>
            <a:r>
              <a:rPr lang="en-US" sz="1100" b="1" dirty="0" smtClean="0">
                <a:solidFill>
                  <a:schemeClr val="accent3">
                    <a:lumMod val="75000"/>
                  </a:schemeClr>
                </a:solidFill>
              </a:rPr>
              <a:t>1</a:t>
            </a:r>
            <a:endParaRPr lang="en-US" sz="1100" b="1" dirty="0">
              <a:solidFill>
                <a:schemeClr val="accent3">
                  <a:lumMod val="75000"/>
                </a:schemeClr>
              </a:solidFill>
            </a:endParaRPr>
          </a:p>
        </p:txBody>
      </p:sp>
      <p:sp>
        <p:nvSpPr>
          <p:cNvPr id="96" name="Right Arrow 95"/>
          <p:cNvSpPr/>
          <p:nvPr/>
        </p:nvSpPr>
        <p:spPr>
          <a:xfrm>
            <a:off x="1643120" y="5500900"/>
            <a:ext cx="202506" cy="122619"/>
          </a:xfrm>
          <a:prstGeom prst="rightArrow">
            <a:avLst>
              <a:gd name="adj1" fmla="val 50000"/>
              <a:gd name="adj2" fmla="val 58974"/>
            </a:avLst>
          </a:prstGeom>
          <a:gradFill flip="none" rotWithShape="1">
            <a:gsLst>
              <a:gs pos="2000">
                <a:srgbClr val="3399FF">
                  <a:alpha val="0"/>
                </a:srgbClr>
              </a:gs>
              <a:gs pos="100000">
                <a:schemeClr val="tx1">
                  <a:lumMod val="50000"/>
                  <a:lumOff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endParaRPr>
          </a:p>
        </p:txBody>
      </p:sp>
      <p:sp>
        <p:nvSpPr>
          <p:cNvPr id="97" name="Rectangle 96"/>
          <p:cNvSpPr/>
          <p:nvPr/>
        </p:nvSpPr>
        <p:spPr>
          <a:xfrm>
            <a:off x="1771650" y="5437754"/>
            <a:ext cx="341760" cy="261610"/>
          </a:xfrm>
          <a:prstGeom prst="rect">
            <a:avLst/>
          </a:prstGeom>
        </p:spPr>
        <p:txBody>
          <a:bodyPr wrap="none">
            <a:spAutoFit/>
          </a:bodyPr>
          <a:lstStyle/>
          <a:p>
            <a:pPr algn="ctr"/>
            <a:r>
              <a:rPr lang="en-US" sz="1100" b="1" dirty="0" smtClean="0">
                <a:solidFill>
                  <a:schemeClr val="accent3">
                    <a:lumMod val="75000"/>
                  </a:schemeClr>
                </a:solidFill>
              </a:rPr>
              <a:t>24</a:t>
            </a:r>
            <a:endParaRPr lang="en-US" sz="1100" b="1" dirty="0">
              <a:solidFill>
                <a:schemeClr val="accent3">
                  <a:lumMod val="75000"/>
                </a:schemeClr>
              </a:solidFill>
            </a:endParaRPr>
          </a:p>
        </p:txBody>
      </p:sp>
      <p:sp>
        <p:nvSpPr>
          <p:cNvPr id="108" name="Rectangle 107"/>
          <p:cNvSpPr/>
          <p:nvPr/>
        </p:nvSpPr>
        <p:spPr>
          <a:xfrm>
            <a:off x="5506427" y="5437754"/>
            <a:ext cx="263214" cy="261610"/>
          </a:xfrm>
          <a:prstGeom prst="rect">
            <a:avLst/>
          </a:prstGeom>
        </p:spPr>
        <p:txBody>
          <a:bodyPr wrap="none">
            <a:spAutoFit/>
          </a:bodyPr>
          <a:lstStyle/>
          <a:p>
            <a:pPr algn="ctr"/>
            <a:r>
              <a:rPr lang="en-US" sz="1100" b="1" dirty="0" smtClean="0">
                <a:solidFill>
                  <a:schemeClr val="accent3">
                    <a:lumMod val="75000"/>
                  </a:schemeClr>
                </a:solidFill>
              </a:rPr>
              <a:t>8</a:t>
            </a:r>
            <a:endParaRPr lang="en-US" sz="1100" b="1" dirty="0">
              <a:solidFill>
                <a:schemeClr val="accent3">
                  <a:lumMod val="75000"/>
                </a:schemeClr>
              </a:solidFill>
            </a:endParaRPr>
          </a:p>
        </p:txBody>
      </p:sp>
      <p:sp>
        <p:nvSpPr>
          <p:cNvPr id="109" name="Right Arrow 108"/>
          <p:cNvSpPr/>
          <p:nvPr/>
        </p:nvSpPr>
        <p:spPr>
          <a:xfrm>
            <a:off x="5690916" y="5500900"/>
            <a:ext cx="202506" cy="122619"/>
          </a:xfrm>
          <a:prstGeom prst="rightArrow">
            <a:avLst>
              <a:gd name="adj1" fmla="val 50000"/>
              <a:gd name="adj2" fmla="val 58974"/>
            </a:avLst>
          </a:prstGeom>
          <a:gradFill flip="none" rotWithShape="1">
            <a:gsLst>
              <a:gs pos="2000">
                <a:srgbClr val="3399FF">
                  <a:alpha val="0"/>
                </a:srgbClr>
              </a:gs>
              <a:gs pos="100000">
                <a:schemeClr val="tx1">
                  <a:lumMod val="50000"/>
                  <a:lumOff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endParaRPr>
          </a:p>
        </p:txBody>
      </p:sp>
      <p:sp>
        <p:nvSpPr>
          <p:cNvPr id="111" name="Rectangle 110"/>
          <p:cNvSpPr/>
          <p:nvPr/>
        </p:nvSpPr>
        <p:spPr>
          <a:xfrm>
            <a:off x="5805998" y="5437754"/>
            <a:ext cx="420308" cy="261610"/>
          </a:xfrm>
          <a:prstGeom prst="rect">
            <a:avLst/>
          </a:prstGeom>
        </p:spPr>
        <p:txBody>
          <a:bodyPr wrap="none">
            <a:spAutoFit/>
          </a:bodyPr>
          <a:lstStyle/>
          <a:p>
            <a:pPr algn="ctr"/>
            <a:r>
              <a:rPr lang="en-US" sz="1100" b="1" dirty="0" smtClean="0">
                <a:solidFill>
                  <a:schemeClr val="accent3">
                    <a:lumMod val="75000"/>
                  </a:schemeClr>
                </a:solidFill>
              </a:rPr>
              <a:t>156</a:t>
            </a:r>
            <a:endParaRPr lang="en-US" sz="1100" b="1" dirty="0">
              <a:solidFill>
                <a:schemeClr val="accent3">
                  <a:lumMod val="75000"/>
                </a:schemeClr>
              </a:solidFill>
            </a:endParaRPr>
          </a:p>
        </p:txBody>
      </p:sp>
      <p:sp>
        <p:nvSpPr>
          <p:cNvPr id="112" name="Rectangle 111"/>
          <p:cNvSpPr/>
          <p:nvPr/>
        </p:nvSpPr>
        <p:spPr>
          <a:xfrm>
            <a:off x="7311826" y="5437754"/>
            <a:ext cx="341760" cy="261610"/>
          </a:xfrm>
          <a:prstGeom prst="rect">
            <a:avLst/>
          </a:prstGeom>
        </p:spPr>
        <p:txBody>
          <a:bodyPr wrap="none">
            <a:spAutoFit/>
          </a:bodyPr>
          <a:lstStyle/>
          <a:p>
            <a:pPr algn="ctr"/>
            <a:r>
              <a:rPr lang="en-US" sz="1100" b="1" dirty="0" smtClean="0">
                <a:solidFill>
                  <a:schemeClr val="accent3">
                    <a:lumMod val="75000"/>
                  </a:schemeClr>
                </a:solidFill>
              </a:rPr>
              <a:t>16</a:t>
            </a:r>
            <a:endParaRPr lang="en-US" sz="1100" b="1" dirty="0">
              <a:solidFill>
                <a:schemeClr val="accent3">
                  <a:lumMod val="75000"/>
                </a:schemeClr>
              </a:solidFill>
            </a:endParaRPr>
          </a:p>
        </p:txBody>
      </p:sp>
      <p:sp>
        <p:nvSpPr>
          <p:cNvPr id="113" name="Right Arrow 112"/>
          <p:cNvSpPr/>
          <p:nvPr/>
        </p:nvSpPr>
        <p:spPr>
          <a:xfrm>
            <a:off x="7595916" y="5500900"/>
            <a:ext cx="202506" cy="122619"/>
          </a:xfrm>
          <a:prstGeom prst="rightArrow">
            <a:avLst>
              <a:gd name="adj1" fmla="val 50000"/>
              <a:gd name="adj2" fmla="val 58974"/>
            </a:avLst>
          </a:prstGeom>
          <a:gradFill flip="none" rotWithShape="1">
            <a:gsLst>
              <a:gs pos="2000">
                <a:srgbClr val="3399FF">
                  <a:alpha val="0"/>
                </a:srgbClr>
              </a:gs>
              <a:gs pos="100000">
                <a:schemeClr val="tx1">
                  <a:lumMod val="50000"/>
                  <a:lumOff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endParaRPr>
          </a:p>
        </p:txBody>
      </p:sp>
      <p:sp>
        <p:nvSpPr>
          <p:cNvPr id="114" name="Rectangle 113"/>
          <p:cNvSpPr/>
          <p:nvPr/>
        </p:nvSpPr>
        <p:spPr>
          <a:xfrm>
            <a:off x="7737475" y="5437754"/>
            <a:ext cx="420308" cy="261610"/>
          </a:xfrm>
          <a:prstGeom prst="rect">
            <a:avLst/>
          </a:prstGeom>
        </p:spPr>
        <p:txBody>
          <a:bodyPr wrap="none">
            <a:spAutoFit/>
          </a:bodyPr>
          <a:lstStyle/>
          <a:p>
            <a:pPr algn="ctr"/>
            <a:r>
              <a:rPr lang="en-US" sz="1100" b="1" dirty="0" smtClean="0">
                <a:solidFill>
                  <a:schemeClr val="accent3">
                    <a:lumMod val="75000"/>
                  </a:schemeClr>
                </a:solidFill>
              </a:rPr>
              <a:t>512</a:t>
            </a:r>
            <a:endParaRPr lang="en-US" sz="1100" b="1" dirty="0">
              <a:solidFill>
                <a:schemeClr val="accent3">
                  <a:lumMod val="75000"/>
                </a:schemeClr>
              </a:solidFill>
            </a:endParaRPr>
          </a:p>
        </p:txBody>
      </p:sp>
      <p:grpSp>
        <p:nvGrpSpPr>
          <p:cNvPr id="2" name="Group 89"/>
          <p:cNvGrpSpPr/>
          <p:nvPr/>
        </p:nvGrpSpPr>
        <p:grpSpPr>
          <a:xfrm>
            <a:off x="6796906" y="3924293"/>
            <a:ext cx="1585094" cy="1297537"/>
            <a:chOff x="6339706" y="4394579"/>
            <a:chExt cx="1585094" cy="1297537"/>
          </a:xfrm>
        </p:grpSpPr>
        <p:pic>
          <p:nvPicPr>
            <p:cNvPr id="65" name="Picture 4"/>
            <p:cNvPicPr>
              <a:picLocks noChangeAspect="1" noChangeArrowheads="1"/>
            </p:cNvPicPr>
            <p:nvPr/>
          </p:nvPicPr>
          <p:blipFill>
            <a:blip r:embed="rId8" cstate="email">
              <a:extLst>
                <a:ext uri="{28A0092B-C50C-407E-A947-70E740481C1C}">
                  <a14:useLocalDpi xmlns="" xmlns:a14="http://schemas.microsoft.com/office/drawing/2010/main"/>
                </a:ext>
              </a:extLst>
            </a:blip>
            <a:srcRect/>
            <a:stretch>
              <a:fillRect/>
            </a:stretch>
          </p:blipFill>
          <p:spPr bwMode="auto">
            <a:xfrm>
              <a:off x="6492425" y="4394579"/>
              <a:ext cx="1353755" cy="1193766"/>
            </a:xfrm>
            <a:prstGeom prst="rect">
              <a:avLst/>
            </a:prstGeom>
            <a:noFill/>
            <a:ln w="9525">
              <a:noFill/>
              <a:miter lim="800000"/>
              <a:headEnd/>
              <a:tailEnd/>
            </a:ln>
            <a:effectLst/>
          </p:spPr>
        </p:pic>
        <p:sp>
          <p:nvSpPr>
            <p:cNvPr id="74" name="Text Box 6"/>
            <p:cNvSpPr txBox="1">
              <a:spLocks noChangeArrowheads="1"/>
            </p:cNvSpPr>
            <p:nvPr/>
          </p:nvSpPr>
          <p:spPr bwMode="auto">
            <a:xfrm>
              <a:off x="6339706" y="5415117"/>
              <a:ext cx="1585094" cy="276999"/>
            </a:xfrm>
            <a:prstGeom prst="rect">
              <a:avLst/>
            </a:prstGeom>
            <a:noFill/>
          </p:spPr>
          <p:txBody>
            <a:bodyPr wrap="square" rtlCol="0">
              <a:spAutoFit/>
            </a:bodyPr>
            <a:lstStyle>
              <a:defPPr>
                <a:defRPr lang="en-US"/>
              </a:defPPr>
              <a:lvl1pPr algn="ctr">
                <a:defRPr sz="1200" b="1">
                  <a:solidFill>
                    <a:srgbClr val="666666"/>
                  </a:solidFill>
                  <a:ea typeface="+mn-ea"/>
                </a:defRPr>
              </a:lvl1pPr>
            </a:lstStyle>
            <a:p>
              <a:r>
                <a:rPr lang="en-US" dirty="0"/>
                <a:t>Quantum </a:t>
              </a:r>
              <a:r>
                <a:rPr lang="en-US" dirty="0" smtClean="0"/>
                <a:t>Vision</a:t>
              </a:r>
              <a:endParaRPr lang="en-US" dirty="0"/>
            </a:p>
          </p:txBody>
        </p:sp>
      </p:grpSp>
      <p:grpSp>
        <p:nvGrpSpPr>
          <p:cNvPr id="3" name="Group 53"/>
          <p:cNvGrpSpPr/>
          <p:nvPr/>
        </p:nvGrpSpPr>
        <p:grpSpPr>
          <a:xfrm>
            <a:off x="6629400" y="3237774"/>
            <a:ext cx="1811872" cy="533400"/>
            <a:chOff x="2364977" y="1795165"/>
            <a:chExt cx="1811872" cy="533400"/>
          </a:xfrm>
        </p:grpSpPr>
        <p:sp>
          <p:nvSpPr>
            <p:cNvPr id="55" name="Rounded Rectangle 54"/>
            <p:cNvSpPr/>
            <p:nvPr/>
          </p:nvSpPr>
          <p:spPr>
            <a:xfrm>
              <a:off x="2479151" y="1795165"/>
              <a:ext cx="1588548" cy="533400"/>
            </a:xfrm>
            <a:prstGeom prst="roundRect">
              <a:avLst/>
            </a:prstGeom>
            <a:gradFill>
              <a:gsLst>
                <a:gs pos="0">
                  <a:schemeClr val="accent3">
                    <a:lumMod val="40000"/>
                    <a:lumOff val="60000"/>
                  </a:schemeClr>
                </a:gs>
                <a:gs pos="35000">
                  <a:schemeClr val="accent3">
                    <a:lumMod val="20000"/>
                    <a:lumOff val="80000"/>
                  </a:schemeClr>
                </a:gs>
                <a:gs pos="100000">
                  <a:schemeClr val="bg1"/>
                </a:gs>
              </a:gsLst>
            </a:gradFill>
            <a:ln/>
            <a:effectLst/>
            <a:scene3d>
              <a:camera prst="orthographicFront"/>
              <a:lightRig rig="threePt" dir="t"/>
            </a:scene3d>
            <a:sp3d>
              <a:bevelT h="25400" prst="artDeco"/>
              <a:bevelB w="0" h="0" prst="softRound"/>
            </a:sp3d>
          </p:spPr>
          <p:style>
            <a:lnRef idx="1">
              <a:schemeClr val="accent4"/>
            </a:lnRef>
            <a:fillRef idx="2">
              <a:schemeClr val="accent4"/>
            </a:fillRef>
            <a:effectRef idx="1">
              <a:schemeClr val="accent4"/>
            </a:effectRef>
            <a:fontRef idx="minor">
              <a:schemeClr val="dk1"/>
            </a:fontRef>
          </p:style>
          <p:txBody>
            <a:bodyPr rtlCol="0" anchor="ctr"/>
            <a:lstStyle/>
            <a:p>
              <a:pPr algn="ctr">
                <a:tabLst>
                  <a:tab pos="1028700" algn="l"/>
                </a:tabLst>
              </a:pPr>
              <a:endParaRPr lang="en-US">
                <a:solidFill>
                  <a:schemeClr val="accent4">
                    <a:lumMod val="75000"/>
                  </a:schemeClr>
                </a:solidFill>
                <a:latin typeface="Arial" pitchFamily="34" charset="0"/>
              </a:endParaRPr>
            </a:p>
          </p:txBody>
        </p:sp>
        <p:sp>
          <p:nvSpPr>
            <p:cNvPr id="56" name="Text Box 6"/>
            <p:cNvSpPr txBox="1">
              <a:spLocks noChangeArrowheads="1"/>
            </p:cNvSpPr>
            <p:nvPr/>
          </p:nvSpPr>
          <p:spPr bwMode="auto">
            <a:xfrm>
              <a:off x="2364977" y="1822499"/>
              <a:ext cx="1811872" cy="461665"/>
            </a:xfrm>
            <a:prstGeom prst="rect">
              <a:avLst/>
            </a:prstGeom>
            <a:noFill/>
            <a:ln w="9525" algn="ctr">
              <a:noFill/>
              <a:miter lim="800000"/>
              <a:headEnd/>
              <a:tailEnd/>
            </a:ln>
          </p:spPr>
          <p:txBody>
            <a:bodyPr wrap="square">
              <a:spAutoFit/>
            </a:bodyPr>
            <a:lstStyle/>
            <a:p>
              <a:pPr algn="ctr">
                <a:spcBef>
                  <a:spcPts val="0"/>
                </a:spcBef>
                <a:spcAft>
                  <a:spcPts val="0"/>
                </a:spcAft>
                <a:buClr>
                  <a:schemeClr val="accent1"/>
                </a:buClr>
                <a:buSzPct val="75000"/>
              </a:pPr>
              <a:r>
                <a:rPr lang="en-US" sz="1200" b="1" dirty="0">
                  <a:solidFill>
                    <a:srgbClr val="007AC3"/>
                  </a:solidFill>
                  <a:latin typeface="Arial" pitchFamily="34" charset="0"/>
                  <a:cs typeface="Arial" pitchFamily="34" charset="0"/>
                </a:rPr>
                <a:t>Comprehensive Solutions</a:t>
              </a:r>
            </a:p>
          </p:txBody>
        </p:sp>
      </p:grpSp>
      <p:grpSp>
        <p:nvGrpSpPr>
          <p:cNvPr id="4" name="Group 4"/>
          <p:cNvGrpSpPr/>
          <p:nvPr/>
        </p:nvGrpSpPr>
        <p:grpSpPr>
          <a:xfrm>
            <a:off x="4862378" y="1421796"/>
            <a:ext cx="1462222" cy="350982"/>
            <a:chOff x="2542315" y="2198624"/>
            <a:chExt cx="1462222" cy="350982"/>
          </a:xfrm>
          <a:effectLst/>
        </p:grpSpPr>
        <p:sp>
          <p:nvSpPr>
            <p:cNvPr id="60" name="Rounded Rectangle 59"/>
            <p:cNvSpPr/>
            <p:nvPr/>
          </p:nvSpPr>
          <p:spPr>
            <a:xfrm>
              <a:off x="2694714" y="2198624"/>
              <a:ext cx="1157422" cy="350982"/>
            </a:xfrm>
            <a:prstGeom prst="roundRect">
              <a:avLst/>
            </a:prstGeom>
            <a:gradFill>
              <a:gsLst>
                <a:gs pos="0">
                  <a:schemeClr val="accent3">
                    <a:lumMod val="40000"/>
                    <a:lumOff val="60000"/>
                  </a:schemeClr>
                </a:gs>
                <a:gs pos="35000">
                  <a:schemeClr val="accent3">
                    <a:lumMod val="20000"/>
                    <a:lumOff val="80000"/>
                  </a:schemeClr>
                </a:gs>
                <a:gs pos="100000">
                  <a:schemeClr val="bg1"/>
                </a:gs>
              </a:gsLst>
            </a:gradFill>
            <a:ln/>
            <a:effectLst/>
            <a:scene3d>
              <a:camera prst="orthographicFront"/>
              <a:lightRig rig="threePt" dir="t"/>
            </a:scene3d>
            <a:sp3d>
              <a:bevelT h="25400" prst="artDeco"/>
              <a:bevelB w="0" h="0" prst="softRound"/>
            </a:sp3d>
          </p:spPr>
          <p:style>
            <a:lnRef idx="1">
              <a:schemeClr val="accent4"/>
            </a:lnRef>
            <a:fillRef idx="2">
              <a:schemeClr val="accent4"/>
            </a:fillRef>
            <a:effectRef idx="1">
              <a:schemeClr val="accent4"/>
            </a:effectRef>
            <a:fontRef idx="minor">
              <a:schemeClr val="dk1"/>
            </a:fontRef>
          </p:style>
          <p:txBody>
            <a:bodyPr rtlCol="0" anchor="ctr"/>
            <a:lstStyle/>
            <a:p>
              <a:pPr algn="ctr">
                <a:tabLst>
                  <a:tab pos="1028700" algn="l"/>
                </a:tabLst>
              </a:pPr>
              <a:endParaRPr lang="en-US">
                <a:solidFill>
                  <a:schemeClr val="accent4">
                    <a:lumMod val="75000"/>
                  </a:schemeClr>
                </a:solidFill>
                <a:latin typeface="Arial" pitchFamily="34" charset="0"/>
              </a:endParaRPr>
            </a:p>
          </p:txBody>
        </p:sp>
        <p:sp>
          <p:nvSpPr>
            <p:cNvPr id="61" name="Text Box 6"/>
            <p:cNvSpPr txBox="1">
              <a:spLocks noChangeArrowheads="1"/>
            </p:cNvSpPr>
            <p:nvPr/>
          </p:nvSpPr>
          <p:spPr bwMode="auto">
            <a:xfrm>
              <a:off x="2542315" y="2238316"/>
              <a:ext cx="1462222" cy="276999"/>
            </a:xfrm>
            <a:prstGeom prst="rect">
              <a:avLst/>
            </a:prstGeom>
            <a:noFill/>
            <a:ln w="9525" algn="ctr">
              <a:noFill/>
              <a:miter lim="800000"/>
              <a:headEnd/>
              <a:tailEnd/>
            </a:ln>
          </p:spPr>
          <p:txBody>
            <a:bodyPr wrap="square">
              <a:spAutoFit/>
            </a:bodyPr>
            <a:lstStyle/>
            <a:p>
              <a:pPr algn="ctr">
                <a:spcBef>
                  <a:spcPts val="0"/>
                </a:spcBef>
                <a:spcAft>
                  <a:spcPts val="0"/>
                </a:spcAft>
                <a:buClr>
                  <a:schemeClr val="accent1"/>
                </a:buClr>
                <a:buSzPct val="75000"/>
              </a:pPr>
              <a:r>
                <a:rPr lang="en-US" sz="1200" b="1" dirty="0" smtClean="0">
                  <a:solidFill>
                    <a:srgbClr val="007AC3"/>
                  </a:solidFill>
                  <a:latin typeface="Arial" pitchFamily="34" charset="0"/>
                  <a:cs typeface="Arial" pitchFamily="34" charset="0"/>
                </a:rPr>
                <a:t>DXi6802 </a:t>
              </a:r>
              <a:endParaRPr lang="en-US" sz="1200" dirty="0">
                <a:latin typeface="Arial" pitchFamily="34" charset="0"/>
                <a:cs typeface="Arial" pitchFamily="34" charset="0"/>
              </a:endParaRPr>
            </a:p>
          </p:txBody>
        </p:sp>
      </p:grpSp>
      <p:sp>
        <p:nvSpPr>
          <p:cNvPr id="63" name="Round Same Side Corner Rectangle 62"/>
          <p:cNvSpPr/>
          <p:nvPr/>
        </p:nvSpPr>
        <p:spPr>
          <a:xfrm rot="16200000">
            <a:off x="-489541" y="4346884"/>
            <a:ext cx="1772832" cy="342692"/>
          </a:xfrm>
          <a:prstGeom prst="round2SameRect">
            <a:avLst>
              <a:gd name="adj1" fmla="val 26087"/>
              <a:gd name="adj2" fmla="val 0"/>
            </a:avLst>
          </a:prstGeom>
          <a:gradFill rotWithShape="1">
            <a:gsLst>
              <a:gs pos="0">
                <a:srgbClr val="41A2EF">
                  <a:lumMod val="40000"/>
                  <a:lumOff val="60000"/>
                  <a:alpha val="0"/>
                </a:srgbClr>
              </a:gs>
              <a:gs pos="35000">
                <a:srgbClr val="41A2EF">
                  <a:lumMod val="20000"/>
                  <a:lumOff val="80000"/>
                </a:srgbClr>
              </a:gs>
              <a:gs pos="100000">
                <a:sysClr val="window" lastClr="FFFFFF"/>
              </a:gs>
            </a:gsLst>
            <a:lin ang="16200000" scaled="1"/>
          </a:gradFill>
          <a:ln w="9525" cap="flat" cmpd="sng" algn="ctr">
            <a:solidFill>
              <a:srgbClr val="969697">
                <a:shade val="95000"/>
                <a:satMod val="105000"/>
              </a:srgbClr>
            </a:solidFill>
            <a:prstDash val="solid"/>
          </a:ln>
          <a:effectLst/>
          <a:scene3d>
            <a:camera prst="orthographicFront"/>
            <a:lightRig rig="threePt" dir="t"/>
          </a:scene3d>
          <a:sp3d>
            <a:bevelT h="25400" prst="artDeco"/>
            <a:bevelB w="0" h="0" prst="softRound"/>
          </a:sp3d>
        </p:spPr>
        <p:txBody>
          <a:bodyPr lIns="0" tIns="0" rIns="0" bIns="0" anchor="ctr"/>
          <a:lstStyle/>
          <a:p>
            <a:pPr algn="ctr" defTabSz="914400" eaLnBrk="0" fontAlgn="auto">
              <a:spcBef>
                <a:spcPts val="0"/>
              </a:spcBef>
              <a:spcAft>
                <a:spcPts val="0"/>
              </a:spcAft>
              <a:defRPr/>
            </a:pPr>
            <a:r>
              <a:rPr lang="en-US" sz="1050" b="1" kern="0" dirty="0">
                <a:solidFill>
                  <a:srgbClr val="007AC3"/>
                </a:solidFill>
                <a:latin typeface="Arial" pitchFamily="34" charset="0"/>
                <a:ea typeface="+mn-ea"/>
                <a:cs typeface="Arial" pitchFamily="34" charset="0"/>
              </a:rPr>
              <a:t>Entry</a:t>
            </a:r>
          </a:p>
        </p:txBody>
      </p:sp>
      <p:sp>
        <p:nvSpPr>
          <p:cNvPr id="67" name="Round Same Side Corner Rectangle 66"/>
          <p:cNvSpPr/>
          <p:nvPr/>
        </p:nvSpPr>
        <p:spPr>
          <a:xfrm rot="16200000">
            <a:off x="-256382" y="2678624"/>
            <a:ext cx="1306514" cy="342692"/>
          </a:xfrm>
          <a:prstGeom prst="round2SameRect">
            <a:avLst>
              <a:gd name="adj1" fmla="val 26087"/>
              <a:gd name="adj2" fmla="val 0"/>
            </a:avLst>
          </a:prstGeom>
          <a:gradFill rotWithShape="1">
            <a:gsLst>
              <a:gs pos="0">
                <a:srgbClr val="41A2EF">
                  <a:lumMod val="40000"/>
                  <a:lumOff val="60000"/>
                  <a:alpha val="0"/>
                </a:srgbClr>
              </a:gs>
              <a:gs pos="35000">
                <a:srgbClr val="41A2EF">
                  <a:lumMod val="20000"/>
                  <a:lumOff val="80000"/>
                </a:srgbClr>
              </a:gs>
              <a:gs pos="100000">
                <a:sysClr val="window" lastClr="FFFFFF"/>
              </a:gs>
            </a:gsLst>
            <a:lin ang="16200000" scaled="1"/>
          </a:gradFill>
          <a:ln w="9525" cap="flat" cmpd="sng" algn="ctr">
            <a:solidFill>
              <a:srgbClr val="969697">
                <a:shade val="95000"/>
                <a:satMod val="105000"/>
              </a:srgbClr>
            </a:solidFill>
            <a:prstDash val="solid"/>
          </a:ln>
          <a:effectLst/>
          <a:scene3d>
            <a:camera prst="orthographicFront"/>
            <a:lightRig rig="threePt" dir="t"/>
          </a:scene3d>
          <a:sp3d>
            <a:bevelT h="25400" prst="artDeco"/>
            <a:bevelB w="0" h="0" prst="softRound"/>
          </a:sp3d>
        </p:spPr>
        <p:txBody>
          <a:bodyPr lIns="0" tIns="0" rIns="0" bIns="0" anchor="ctr"/>
          <a:lstStyle/>
          <a:p>
            <a:pPr algn="ctr" defTabSz="914400" eaLnBrk="0" fontAlgn="auto">
              <a:spcBef>
                <a:spcPts val="0"/>
              </a:spcBef>
              <a:spcAft>
                <a:spcPts val="0"/>
              </a:spcAft>
              <a:defRPr/>
            </a:pPr>
            <a:r>
              <a:rPr lang="en-US" sz="1050" b="1" kern="0" dirty="0">
                <a:solidFill>
                  <a:srgbClr val="007AC3"/>
                </a:solidFill>
                <a:latin typeface="Arial" pitchFamily="34" charset="0"/>
                <a:ea typeface="+mn-ea"/>
                <a:cs typeface="Arial" pitchFamily="34" charset="0"/>
              </a:rPr>
              <a:t>Midrange</a:t>
            </a:r>
          </a:p>
        </p:txBody>
      </p:sp>
      <p:sp>
        <p:nvSpPr>
          <p:cNvPr id="68" name="Round Same Side Corner Rectangle 67"/>
          <p:cNvSpPr/>
          <p:nvPr/>
        </p:nvSpPr>
        <p:spPr>
          <a:xfrm rot="16200000">
            <a:off x="-107049" y="1354319"/>
            <a:ext cx="1007847" cy="342692"/>
          </a:xfrm>
          <a:prstGeom prst="round2SameRect">
            <a:avLst>
              <a:gd name="adj1" fmla="val 26087"/>
              <a:gd name="adj2" fmla="val 0"/>
            </a:avLst>
          </a:prstGeom>
          <a:gradFill rotWithShape="1">
            <a:gsLst>
              <a:gs pos="0">
                <a:srgbClr val="41A2EF">
                  <a:lumMod val="40000"/>
                  <a:lumOff val="60000"/>
                  <a:alpha val="0"/>
                </a:srgbClr>
              </a:gs>
              <a:gs pos="35000">
                <a:srgbClr val="41A2EF">
                  <a:lumMod val="20000"/>
                  <a:lumOff val="80000"/>
                </a:srgbClr>
              </a:gs>
              <a:gs pos="100000">
                <a:sysClr val="window" lastClr="FFFFFF"/>
              </a:gs>
            </a:gsLst>
            <a:lin ang="16200000" scaled="1"/>
          </a:gradFill>
          <a:ln w="9525" cap="flat" cmpd="sng" algn="ctr">
            <a:solidFill>
              <a:srgbClr val="969697">
                <a:shade val="95000"/>
                <a:satMod val="105000"/>
              </a:srgbClr>
            </a:solidFill>
            <a:prstDash val="solid"/>
          </a:ln>
          <a:effectLst/>
          <a:scene3d>
            <a:camera prst="orthographicFront"/>
            <a:lightRig rig="threePt" dir="t"/>
          </a:scene3d>
          <a:sp3d>
            <a:bevelT h="25400" prst="artDeco"/>
            <a:bevelB w="0" h="0" prst="softRound"/>
          </a:sp3d>
        </p:spPr>
        <p:txBody>
          <a:bodyPr lIns="0" tIns="0" rIns="0" bIns="0" anchor="ctr"/>
          <a:lstStyle/>
          <a:p>
            <a:pPr algn="ctr" defTabSz="914400" eaLnBrk="0" fontAlgn="auto">
              <a:spcBef>
                <a:spcPts val="0"/>
              </a:spcBef>
              <a:spcAft>
                <a:spcPts val="0"/>
              </a:spcAft>
              <a:defRPr/>
            </a:pPr>
            <a:r>
              <a:rPr lang="en-US" sz="1050" b="1" kern="0" dirty="0">
                <a:solidFill>
                  <a:srgbClr val="007AC3"/>
                </a:solidFill>
                <a:latin typeface="Arial" pitchFamily="34" charset="0"/>
                <a:ea typeface="+mn-ea"/>
                <a:cs typeface="Arial" pitchFamily="34" charset="0"/>
              </a:rPr>
              <a:t>Enterprise</a:t>
            </a:r>
          </a:p>
        </p:txBody>
      </p:sp>
      <p:grpSp>
        <p:nvGrpSpPr>
          <p:cNvPr id="5" name="Group 4"/>
          <p:cNvGrpSpPr/>
          <p:nvPr/>
        </p:nvGrpSpPr>
        <p:grpSpPr>
          <a:xfrm>
            <a:off x="1114515" y="4406514"/>
            <a:ext cx="1462222" cy="318042"/>
            <a:chOff x="2542315" y="2159109"/>
            <a:chExt cx="1462222" cy="305098"/>
          </a:xfrm>
        </p:grpSpPr>
        <p:sp>
          <p:nvSpPr>
            <p:cNvPr id="75" name="Rounded Rectangle 74"/>
            <p:cNvSpPr/>
            <p:nvPr/>
          </p:nvSpPr>
          <p:spPr>
            <a:xfrm>
              <a:off x="2645504" y="2159109"/>
              <a:ext cx="1220696" cy="305098"/>
            </a:xfrm>
            <a:prstGeom prst="roundRect">
              <a:avLst/>
            </a:prstGeom>
            <a:gradFill>
              <a:gsLst>
                <a:gs pos="0">
                  <a:schemeClr val="accent3">
                    <a:lumMod val="40000"/>
                    <a:lumOff val="60000"/>
                  </a:schemeClr>
                </a:gs>
                <a:gs pos="35000">
                  <a:schemeClr val="accent3">
                    <a:lumMod val="20000"/>
                    <a:lumOff val="80000"/>
                  </a:schemeClr>
                </a:gs>
                <a:gs pos="100000">
                  <a:schemeClr val="bg1"/>
                </a:gs>
              </a:gsLst>
            </a:gradFill>
            <a:ln/>
            <a:effectLst/>
            <a:scene3d>
              <a:camera prst="orthographicFront"/>
              <a:lightRig rig="threePt" dir="t"/>
            </a:scene3d>
            <a:sp3d>
              <a:bevelT h="25400" prst="artDeco"/>
              <a:bevelB w="0" h="0" prst="softRound"/>
            </a:sp3d>
          </p:spPr>
          <p:style>
            <a:lnRef idx="1">
              <a:schemeClr val="accent4"/>
            </a:lnRef>
            <a:fillRef idx="2">
              <a:schemeClr val="accent4"/>
            </a:fillRef>
            <a:effectRef idx="1">
              <a:schemeClr val="accent4"/>
            </a:effectRef>
            <a:fontRef idx="minor">
              <a:schemeClr val="dk1"/>
            </a:fontRef>
          </p:style>
          <p:txBody>
            <a:bodyPr rtlCol="0" anchor="ctr"/>
            <a:lstStyle/>
            <a:p>
              <a:pPr algn="ctr">
                <a:tabLst>
                  <a:tab pos="1028700" algn="l"/>
                </a:tabLst>
              </a:pPr>
              <a:endParaRPr lang="en-US">
                <a:solidFill>
                  <a:schemeClr val="accent4">
                    <a:lumMod val="75000"/>
                  </a:schemeClr>
                </a:solidFill>
                <a:latin typeface="Arial" pitchFamily="34" charset="0"/>
              </a:endParaRPr>
            </a:p>
          </p:txBody>
        </p:sp>
        <p:sp>
          <p:nvSpPr>
            <p:cNvPr id="76" name="Text Box 6"/>
            <p:cNvSpPr txBox="1">
              <a:spLocks noChangeArrowheads="1"/>
            </p:cNvSpPr>
            <p:nvPr/>
          </p:nvSpPr>
          <p:spPr bwMode="auto">
            <a:xfrm>
              <a:off x="2542315" y="2163158"/>
              <a:ext cx="1462222" cy="265725"/>
            </a:xfrm>
            <a:prstGeom prst="rect">
              <a:avLst/>
            </a:prstGeom>
            <a:noFill/>
            <a:ln w="9525" algn="ctr">
              <a:noFill/>
              <a:miter lim="800000"/>
              <a:headEnd/>
              <a:tailEnd/>
            </a:ln>
          </p:spPr>
          <p:txBody>
            <a:bodyPr wrap="square">
              <a:spAutoFit/>
            </a:bodyPr>
            <a:lstStyle/>
            <a:p>
              <a:pPr algn="ctr">
                <a:spcBef>
                  <a:spcPts val="0"/>
                </a:spcBef>
                <a:spcAft>
                  <a:spcPts val="0"/>
                </a:spcAft>
                <a:buClr>
                  <a:schemeClr val="accent1"/>
                </a:buClr>
                <a:buSzPct val="75000"/>
              </a:pPr>
              <a:r>
                <a:rPr lang="en-US" sz="1200" b="1" dirty="0" smtClean="0">
                  <a:solidFill>
                    <a:srgbClr val="007AC3"/>
                  </a:solidFill>
                  <a:latin typeface="Arial" pitchFamily="34" charset="0"/>
                  <a:cs typeface="Arial" pitchFamily="34" charset="0"/>
                </a:rPr>
                <a:t>DXi V-Series</a:t>
              </a:r>
            </a:p>
          </p:txBody>
        </p:sp>
      </p:grpSp>
      <p:sp>
        <p:nvSpPr>
          <p:cNvPr id="77" name="Rectangle 76"/>
          <p:cNvSpPr/>
          <p:nvPr/>
        </p:nvSpPr>
        <p:spPr>
          <a:xfrm>
            <a:off x="3498850" y="5435214"/>
            <a:ext cx="263214" cy="261610"/>
          </a:xfrm>
          <a:prstGeom prst="rect">
            <a:avLst/>
          </a:prstGeom>
        </p:spPr>
        <p:txBody>
          <a:bodyPr wrap="none">
            <a:spAutoFit/>
          </a:bodyPr>
          <a:lstStyle/>
          <a:p>
            <a:pPr algn="ctr"/>
            <a:r>
              <a:rPr lang="en-US" sz="1100" b="1" dirty="0" smtClean="0">
                <a:solidFill>
                  <a:schemeClr val="accent3">
                    <a:lumMod val="75000"/>
                  </a:schemeClr>
                </a:solidFill>
              </a:rPr>
              <a:t>5</a:t>
            </a:r>
            <a:endParaRPr lang="en-US" sz="1100" b="1" dirty="0">
              <a:solidFill>
                <a:schemeClr val="accent3">
                  <a:lumMod val="75000"/>
                </a:schemeClr>
              </a:solidFill>
            </a:endParaRPr>
          </a:p>
        </p:txBody>
      </p:sp>
      <p:sp>
        <p:nvSpPr>
          <p:cNvPr id="78" name="Right Arrow 77"/>
          <p:cNvSpPr/>
          <p:nvPr/>
        </p:nvSpPr>
        <p:spPr>
          <a:xfrm>
            <a:off x="3676989" y="5504710"/>
            <a:ext cx="202506" cy="122619"/>
          </a:xfrm>
          <a:prstGeom prst="rightArrow">
            <a:avLst>
              <a:gd name="adj1" fmla="val 50000"/>
              <a:gd name="adj2" fmla="val 58974"/>
            </a:avLst>
          </a:prstGeom>
          <a:gradFill flip="none" rotWithShape="1">
            <a:gsLst>
              <a:gs pos="2000">
                <a:srgbClr val="3399FF">
                  <a:alpha val="0"/>
                </a:srgbClr>
              </a:gs>
              <a:gs pos="100000">
                <a:schemeClr val="tx1">
                  <a:lumMod val="50000"/>
                  <a:lumOff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endParaRPr>
          </a:p>
        </p:txBody>
      </p:sp>
      <p:sp>
        <p:nvSpPr>
          <p:cNvPr id="79" name="Rectangle 78"/>
          <p:cNvSpPr/>
          <p:nvPr/>
        </p:nvSpPr>
        <p:spPr>
          <a:xfrm>
            <a:off x="3805518" y="5441564"/>
            <a:ext cx="480731" cy="261610"/>
          </a:xfrm>
          <a:prstGeom prst="rect">
            <a:avLst/>
          </a:prstGeom>
        </p:spPr>
        <p:txBody>
          <a:bodyPr wrap="square">
            <a:spAutoFit/>
          </a:bodyPr>
          <a:lstStyle/>
          <a:p>
            <a:pPr algn="ctr"/>
            <a:r>
              <a:rPr lang="en-US" sz="1100" b="1" dirty="0" smtClean="0">
                <a:solidFill>
                  <a:schemeClr val="accent3">
                    <a:lumMod val="75000"/>
                  </a:schemeClr>
                </a:solidFill>
              </a:rPr>
              <a:t>135</a:t>
            </a:r>
            <a:endParaRPr lang="en-US" sz="1100" b="1" dirty="0">
              <a:solidFill>
                <a:schemeClr val="accent3">
                  <a:lumMod val="75000"/>
                </a:schemeClr>
              </a:solidFill>
            </a:endParaRPr>
          </a:p>
        </p:txBody>
      </p:sp>
      <p:grpSp>
        <p:nvGrpSpPr>
          <p:cNvPr id="6" name="Group 57"/>
          <p:cNvGrpSpPr>
            <a:grpSpLocks/>
          </p:cNvGrpSpPr>
          <p:nvPr/>
        </p:nvGrpSpPr>
        <p:grpSpPr bwMode="auto">
          <a:xfrm>
            <a:off x="6453134" y="6052168"/>
            <a:ext cx="2089484" cy="261937"/>
            <a:chOff x="5454316" y="6443990"/>
            <a:chExt cx="2089484" cy="261610"/>
          </a:xfrm>
        </p:grpSpPr>
        <p:pic>
          <p:nvPicPr>
            <p:cNvPr id="73" name="Picture 12" descr="Lock"/>
            <p:cNvPicPr>
              <a:picLocks noChangeAspect="1" noChangeArrowheads="1"/>
            </p:cNvPicPr>
            <p:nvPr/>
          </p:nvPicPr>
          <p:blipFill>
            <a:blip r:embed="rId9" cstate="email">
              <a:extLst>
                <a:ext uri="{28A0092B-C50C-407E-A947-70E740481C1C}">
                  <a14:useLocalDpi xmlns="" xmlns:a14="http://schemas.microsoft.com/office/drawing/2010/main"/>
                </a:ext>
              </a:extLst>
            </a:blip>
            <a:srcRect/>
            <a:stretch>
              <a:fillRect/>
            </a:stretch>
          </p:blipFill>
          <p:spPr bwMode="auto">
            <a:xfrm>
              <a:off x="5454316" y="6477000"/>
              <a:ext cx="152400" cy="192882"/>
            </a:xfrm>
            <a:prstGeom prst="rect">
              <a:avLst/>
            </a:prstGeom>
            <a:noFill/>
            <a:ln w="9525">
              <a:noFill/>
              <a:miter lim="800000"/>
              <a:headEnd/>
              <a:tailEnd/>
            </a:ln>
          </p:spPr>
        </p:pic>
        <p:sp>
          <p:nvSpPr>
            <p:cNvPr id="80" name="Rectangle 110"/>
            <p:cNvSpPr>
              <a:spLocks noChangeArrowheads="1"/>
            </p:cNvSpPr>
            <p:nvPr/>
          </p:nvSpPr>
          <p:spPr bwMode="auto">
            <a:xfrm>
              <a:off x="5562600" y="6443990"/>
              <a:ext cx="1981200" cy="261610"/>
            </a:xfrm>
            <a:prstGeom prst="rect">
              <a:avLst/>
            </a:prstGeom>
            <a:noFill/>
            <a:ln w="9525">
              <a:noFill/>
              <a:miter lim="800000"/>
              <a:headEnd/>
              <a:tailEnd/>
            </a:ln>
          </p:spPr>
          <p:txBody>
            <a:bodyPr>
              <a:spAutoFit/>
            </a:bodyPr>
            <a:lstStyle/>
            <a:p>
              <a:pPr>
                <a:defRPr/>
              </a:pPr>
              <a:r>
                <a:rPr lang="en-US" sz="1050" b="1" dirty="0">
                  <a:solidFill>
                    <a:srgbClr val="666666"/>
                  </a:solidFill>
                  <a:cs typeface="ＭＳ Ｐゴシック"/>
                </a:rPr>
                <a:t>= Data-at-Rest Encryption</a:t>
              </a:r>
            </a:p>
          </p:txBody>
        </p:sp>
      </p:grpSp>
      <p:graphicFrame>
        <p:nvGraphicFramePr>
          <p:cNvPr id="81" name="Table 80"/>
          <p:cNvGraphicFramePr>
            <a:graphicFrameLocks noGrp="1"/>
          </p:cNvGraphicFramePr>
          <p:nvPr>
            <p:extLst>
              <p:ext uri="{D42A27DB-BD31-4B8C-83A1-F6EECF244321}">
                <p14:modId xmlns="" xmlns:p14="http://schemas.microsoft.com/office/powerpoint/2010/main" val="1751276812"/>
              </p:ext>
            </p:extLst>
          </p:nvPr>
        </p:nvGraphicFramePr>
        <p:xfrm>
          <a:off x="706940" y="5628069"/>
          <a:ext cx="8006228" cy="124619"/>
        </p:xfrm>
        <a:graphic>
          <a:graphicData uri="http://schemas.openxmlformats.org/drawingml/2006/table">
            <a:tbl>
              <a:tblPr firstRow="1" bandRow="1">
                <a:tableStyleId>{5C22544A-7EE6-4342-B048-85BDC9FD1C3A}</a:tableStyleId>
              </a:tblPr>
              <a:tblGrid>
                <a:gridCol w="2001557"/>
                <a:gridCol w="2001557"/>
                <a:gridCol w="2001557"/>
                <a:gridCol w="2001557"/>
              </a:tblGrid>
              <a:tr h="124619">
                <a:tc>
                  <a:txBody>
                    <a:bodyPr/>
                    <a:lstStyle/>
                    <a:p>
                      <a:endParaRPr lang="en-US" sz="200"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US" sz="200"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US" sz="200"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US" sz="200"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r>
            </a:tbl>
          </a:graphicData>
        </a:graphic>
      </p:graphicFrame>
      <p:sp>
        <p:nvSpPr>
          <p:cNvPr id="82" name="Rectangle 81"/>
          <p:cNvSpPr/>
          <p:nvPr/>
        </p:nvSpPr>
        <p:spPr>
          <a:xfrm>
            <a:off x="1401138" y="5572602"/>
            <a:ext cx="341760" cy="261610"/>
          </a:xfrm>
          <a:prstGeom prst="rect">
            <a:avLst/>
          </a:prstGeom>
        </p:spPr>
        <p:txBody>
          <a:bodyPr wrap="none">
            <a:spAutoFit/>
          </a:bodyPr>
          <a:lstStyle/>
          <a:p>
            <a:pPr algn="ctr"/>
            <a:r>
              <a:rPr lang="en-US" sz="1050" b="1" dirty="0" smtClean="0">
                <a:solidFill>
                  <a:srgbClr val="666666"/>
                </a:solidFill>
                <a:cs typeface="ＭＳ Ｐゴシック"/>
              </a:rPr>
              <a:t>20</a:t>
            </a:r>
            <a:endParaRPr lang="en-US" sz="1050" b="1" dirty="0">
              <a:solidFill>
                <a:srgbClr val="666666"/>
              </a:solidFill>
              <a:cs typeface="ＭＳ Ｐゴシック"/>
            </a:endParaRPr>
          </a:p>
        </p:txBody>
      </p:sp>
      <p:sp>
        <p:nvSpPr>
          <p:cNvPr id="83" name="Right Arrow 82"/>
          <p:cNvSpPr/>
          <p:nvPr/>
        </p:nvSpPr>
        <p:spPr>
          <a:xfrm>
            <a:off x="1641410" y="5648448"/>
            <a:ext cx="202506" cy="122619"/>
          </a:xfrm>
          <a:prstGeom prst="rightArrow">
            <a:avLst>
              <a:gd name="adj1" fmla="val 50000"/>
              <a:gd name="adj2" fmla="val 58974"/>
            </a:avLst>
          </a:prstGeom>
          <a:gradFill flip="none" rotWithShape="1">
            <a:gsLst>
              <a:gs pos="2000">
                <a:srgbClr val="3399FF">
                  <a:alpha val="0"/>
                </a:srgbClr>
              </a:gs>
              <a:gs pos="100000">
                <a:schemeClr val="tx1">
                  <a:lumMod val="50000"/>
                  <a:lumOff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endParaRPr>
          </a:p>
        </p:txBody>
      </p:sp>
      <p:sp>
        <p:nvSpPr>
          <p:cNvPr id="84" name="Rectangle 83"/>
          <p:cNvSpPr/>
          <p:nvPr/>
        </p:nvSpPr>
        <p:spPr>
          <a:xfrm>
            <a:off x="1759605" y="5572602"/>
            <a:ext cx="410690" cy="253916"/>
          </a:xfrm>
          <a:prstGeom prst="rect">
            <a:avLst/>
          </a:prstGeom>
        </p:spPr>
        <p:txBody>
          <a:bodyPr wrap="none">
            <a:spAutoFit/>
          </a:bodyPr>
          <a:lstStyle/>
          <a:p>
            <a:pPr algn="ctr"/>
            <a:r>
              <a:rPr lang="en-US" sz="1050" b="1" dirty="0" smtClean="0">
                <a:solidFill>
                  <a:srgbClr val="666666"/>
                </a:solidFill>
                <a:cs typeface="ＭＳ Ｐゴシック"/>
              </a:rPr>
              <a:t>480</a:t>
            </a:r>
            <a:endParaRPr lang="en-US" sz="1050" b="1" dirty="0">
              <a:solidFill>
                <a:srgbClr val="666666"/>
              </a:solidFill>
              <a:cs typeface="ＭＳ Ｐゴシック"/>
            </a:endParaRPr>
          </a:p>
        </p:txBody>
      </p:sp>
      <p:sp>
        <p:nvSpPr>
          <p:cNvPr id="85" name="Rectangle 84"/>
          <p:cNvSpPr/>
          <p:nvPr/>
        </p:nvSpPr>
        <p:spPr>
          <a:xfrm>
            <a:off x="5380450" y="5572602"/>
            <a:ext cx="420308" cy="261610"/>
          </a:xfrm>
          <a:prstGeom prst="rect">
            <a:avLst/>
          </a:prstGeom>
        </p:spPr>
        <p:txBody>
          <a:bodyPr wrap="none">
            <a:spAutoFit/>
          </a:bodyPr>
          <a:lstStyle/>
          <a:p>
            <a:pPr algn="ctr"/>
            <a:r>
              <a:rPr lang="en-US" sz="1050" b="1" dirty="0" smtClean="0">
                <a:solidFill>
                  <a:srgbClr val="666666"/>
                </a:solidFill>
                <a:cs typeface="ＭＳ Ｐゴシック"/>
              </a:rPr>
              <a:t>160</a:t>
            </a:r>
            <a:endParaRPr lang="en-US" sz="1050" b="1" dirty="0">
              <a:solidFill>
                <a:srgbClr val="666666"/>
              </a:solidFill>
              <a:cs typeface="ＭＳ Ｐゴシック"/>
            </a:endParaRPr>
          </a:p>
        </p:txBody>
      </p:sp>
      <p:sp>
        <p:nvSpPr>
          <p:cNvPr id="92" name="Right Arrow 91"/>
          <p:cNvSpPr/>
          <p:nvPr/>
        </p:nvSpPr>
        <p:spPr>
          <a:xfrm>
            <a:off x="5689206" y="5648448"/>
            <a:ext cx="202506" cy="122619"/>
          </a:xfrm>
          <a:prstGeom prst="rightArrow">
            <a:avLst>
              <a:gd name="adj1" fmla="val 50000"/>
              <a:gd name="adj2" fmla="val 58974"/>
            </a:avLst>
          </a:prstGeom>
          <a:gradFill flip="none" rotWithShape="1">
            <a:gsLst>
              <a:gs pos="2000">
                <a:srgbClr val="3399FF">
                  <a:alpha val="0"/>
                </a:srgbClr>
              </a:gs>
              <a:gs pos="100000">
                <a:schemeClr val="tx1">
                  <a:lumMod val="50000"/>
                  <a:lumOff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endParaRPr>
          </a:p>
        </p:txBody>
      </p:sp>
      <p:sp>
        <p:nvSpPr>
          <p:cNvPr id="93" name="Rectangle 92"/>
          <p:cNvSpPr/>
          <p:nvPr/>
        </p:nvSpPr>
        <p:spPr>
          <a:xfrm>
            <a:off x="5816898" y="5572602"/>
            <a:ext cx="537327" cy="261610"/>
          </a:xfrm>
          <a:prstGeom prst="rect">
            <a:avLst/>
          </a:prstGeom>
        </p:spPr>
        <p:txBody>
          <a:bodyPr wrap="none">
            <a:spAutoFit/>
          </a:bodyPr>
          <a:lstStyle/>
          <a:p>
            <a:pPr algn="ctr"/>
            <a:r>
              <a:rPr lang="en-US" sz="1050" b="1" dirty="0" smtClean="0">
                <a:solidFill>
                  <a:srgbClr val="666666"/>
                </a:solidFill>
                <a:cs typeface="ＭＳ Ｐゴシック"/>
              </a:rPr>
              <a:t>3,120</a:t>
            </a:r>
            <a:endParaRPr lang="en-US" sz="1050" b="1" dirty="0">
              <a:solidFill>
                <a:srgbClr val="666666"/>
              </a:solidFill>
              <a:cs typeface="ＭＳ Ｐゴシック"/>
            </a:endParaRPr>
          </a:p>
        </p:txBody>
      </p:sp>
      <p:sp>
        <p:nvSpPr>
          <p:cNvPr id="94" name="Rectangle 93"/>
          <p:cNvSpPr/>
          <p:nvPr/>
        </p:nvSpPr>
        <p:spPr>
          <a:xfrm>
            <a:off x="7275654" y="5572602"/>
            <a:ext cx="410690" cy="253916"/>
          </a:xfrm>
          <a:prstGeom prst="rect">
            <a:avLst/>
          </a:prstGeom>
        </p:spPr>
        <p:txBody>
          <a:bodyPr wrap="none">
            <a:spAutoFit/>
          </a:bodyPr>
          <a:lstStyle/>
          <a:p>
            <a:pPr algn="ctr"/>
            <a:r>
              <a:rPr lang="en-US" sz="1050" b="1" dirty="0" smtClean="0">
                <a:solidFill>
                  <a:srgbClr val="666666"/>
                </a:solidFill>
                <a:cs typeface="ＭＳ Ｐゴシック"/>
              </a:rPr>
              <a:t>320</a:t>
            </a:r>
            <a:endParaRPr lang="en-US" sz="1050" b="1" dirty="0">
              <a:solidFill>
                <a:srgbClr val="666666"/>
              </a:solidFill>
              <a:cs typeface="ＭＳ Ｐゴシック"/>
            </a:endParaRPr>
          </a:p>
        </p:txBody>
      </p:sp>
      <p:sp>
        <p:nvSpPr>
          <p:cNvPr id="95" name="Right Arrow 94"/>
          <p:cNvSpPr/>
          <p:nvPr/>
        </p:nvSpPr>
        <p:spPr>
          <a:xfrm>
            <a:off x="7594206" y="5648448"/>
            <a:ext cx="202506" cy="122619"/>
          </a:xfrm>
          <a:prstGeom prst="rightArrow">
            <a:avLst>
              <a:gd name="adj1" fmla="val 50000"/>
              <a:gd name="adj2" fmla="val 58974"/>
            </a:avLst>
          </a:prstGeom>
          <a:gradFill flip="none" rotWithShape="1">
            <a:gsLst>
              <a:gs pos="2000">
                <a:srgbClr val="3399FF">
                  <a:alpha val="0"/>
                </a:srgbClr>
              </a:gs>
              <a:gs pos="100000">
                <a:schemeClr val="tx1">
                  <a:lumMod val="50000"/>
                  <a:lumOff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endParaRPr>
          </a:p>
        </p:txBody>
      </p:sp>
      <p:sp>
        <p:nvSpPr>
          <p:cNvPr id="98" name="Rectangle 97"/>
          <p:cNvSpPr/>
          <p:nvPr/>
        </p:nvSpPr>
        <p:spPr>
          <a:xfrm>
            <a:off x="7697600" y="5572602"/>
            <a:ext cx="598241" cy="253916"/>
          </a:xfrm>
          <a:prstGeom prst="rect">
            <a:avLst/>
          </a:prstGeom>
        </p:spPr>
        <p:txBody>
          <a:bodyPr wrap="none">
            <a:spAutoFit/>
          </a:bodyPr>
          <a:lstStyle/>
          <a:p>
            <a:pPr algn="ctr"/>
            <a:r>
              <a:rPr lang="en-US" sz="1050" b="1" dirty="0" smtClean="0">
                <a:solidFill>
                  <a:srgbClr val="666666"/>
                </a:solidFill>
                <a:cs typeface="ＭＳ Ｐゴシック"/>
              </a:rPr>
              <a:t>10,240</a:t>
            </a:r>
            <a:endParaRPr lang="en-US" sz="1050" b="1" dirty="0">
              <a:solidFill>
                <a:srgbClr val="666666"/>
              </a:solidFill>
              <a:cs typeface="ＭＳ Ｐゴシック"/>
            </a:endParaRPr>
          </a:p>
        </p:txBody>
      </p:sp>
      <p:sp>
        <p:nvSpPr>
          <p:cNvPr id="99" name="Rectangle 98"/>
          <p:cNvSpPr/>
          <p:nvPr/>
        </p:nvSpPr>
        <p:spPr>
          <a:xfrm>
            <a:off x="3399273" y="5576412"/>
            <a:ext cx="410690" cy="253916"/>
          </a:xfrm>
          <a:prstGeom prst="rect">
            <a:avLst/>
          </a:prstGeom>
        </p:spPr>
        <p:txBody>
          <a:bodyPr wrap="none">
            <a:spAutoFit/>
          </a:bodyPr>
          <a:lstStyle/>
          <a:p>
            <a:pPr algn="ctr"/>
            <a:r>
              <a:rPr lang="en-US" sz="1050" b="1" dirty="0" smtClean="0">
                <a:solidFill>
                  <a:srgbClr val="666666"/>
                </a:solidFill>
                <a:cs typeface="ＭＳ Ｐゴシック"/>
              </a:rPr>
              <a:t>100</a:t>
            </a:r>
            <a:endParaRPr lang="en-US" sz="1050" b="1" dirty="0">
              <a:solidFill>
                <a:srgbClr val="666666"/>
              </a:solidFill>
              <a:cs typeface="ＭＳ Ｐゴシック"/>
            </a:endParaRPr>
          </a:p>
        </p:txBody>
      </p:sp>
      <p:sp>
        <p:nvSpPr>
          <p:cNvPr id="100" name="Right Arrow 99"/>
          <p:cNvSpPr/>
          <p:nvPr/>
        </p:nvSpPr>
        <p:spPr>
          <a:xfrm>
            <a:off x="3675279" y="5633208"/>
            <a:ext cx="202506" cy="122619"/>
          </a:xfrm>
          <a:prstGeom prst="rightArrow">
            <a:avLst>
              <a:gd name="adj1" fmla="val 50000"/>
              <a:gd name="adj2" fmla="val 58974"/>
            </a:avLst>
          </a:prstGeom>
          <a:gradFill flip="none" rotWithShape="1">
            <a:gsLst>
              <a:gs pos="2000">
                <a:srgbClr val="3399FF">
                  <a:alpha val="0"/>
                </a:srgbClr>
              </a:gs>
              <a:gs pos="100000">
                <a:schemeClr val="tx1">
                  <a:lumMod val="50000"/>
                  <a:lumOff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endParaRPr>
          </a:p>
        </p:txBody>
      </p:sp>
      <p:sp>
        <p:nvSpPr>
          <p:cNvPr id="101" name="Rectangle 100"/>
          <p:cNvSpPr/>
          <p:nvPr/>
        </p:nvSpPr>
        <p:spPr>
          <a:xfrm>
            <a:off x="3809403" y="5576412"/>
            <a:ext cx="566181" cy="261610"/>
          </a:xfrm>
          <a:prstGeom prst="rect">
            <a:avLst/>
          </a:prstGeom>
        </p:spPr>
        <p:txBody>
          <a:bodyPr wrap="none">
            <a:spAutoFit/>
          </a:bodyPr>
          <a:lstStyle/>
          <a:p>
            <a:pPr algn="ctr"/>
            <a:r>
              <a:rPr lang="en-US" sz="1100" dirty="0" smtClean="0">
                <a:solidFill>
                  <a:srgbClr val="666666"/>
                </a:solidFill>
              </a:rPr>
              <a:t> </a:t>
            </a:r>
            <a:r>
              <a:rPr lang="en-US" sz="1100" b="1" dirty="0" smtClean="0">
                <a:solidFill>
                  <a:srgbClr val="666666"/>
                </a:solidFill>
              </a:rPr>
              <a:t>2,</a:t>
            </a:r>
            <a:r>
              <a:rPr lang="en-US" sz="1050" b="1" dirty="0" smtClean="0">
                <a:solidFill>
                  <a:srgbClr val="666666"/>
                </a:solidFill>
                <a:cs typeface="ＭＳ Ｐゴシック"/>
              </a:rPr>
              <a:t>700</a:t>
            </a:r>
            <a:endParaRPr lang="en-US" sz="1050" b="1" dirty="0">
              <a:solidFill>
                <a:srgbClr val="666666"/>
              </a:solidFill>
              <a:cs typeface="ＭＳ Ｐゴシック"/>
            </a:endParaRPr>
          </a:p>
        </p:txBody>
      </p:sp>
      <p:sp>
        <p:nvSpPr>
          <p:cNvPr id="104" name="Right Arrow 103"/>
          <p:cNvSpPr/>
          <p:nvPr/>
        </p:nvSpPr>
        <p:spPr>
          <a:xfrm>
            <a:off x="712788" y="5397776"/>
            <a:ext cx="8062247" cy="136497"/>
          </a:xfrm>
          <a:prstGeom prst="rightArrow">
            <a:avLst/>
          </a:prstGeom>
          <a:gradFill flip="none" rotWithShape="1">
            <a:gsLst>
              <a:gs pos="26000">
                <a:schemeClr val="accent1"/>
              </a:gs>
              <a:gs pos="51000">
                <a:schemeClr val="accent2"/>
              </a:gs>
              <a:gs pos="50000">
                <a:schemeClr val="accent1"/>
              </a:gs>
              <a:gs pos="25000">
                <a:srgbClr val="6292C2"/>
              </a:gs>
              <a:gs pos="0">
                <a:schemeClr val="accent6">
                  <a:lumMod val="40000"/>
                  <a:lumOff val="60000"/>
                </a:schemeClr>
              </a:gs>
              <a:gs pos="76000">
                <a:schemeClr val="bg2"/>
              </a:gs>
              <a:gs pos="75000">
                <a:schemeClr val="accent2"/>
              </a:gs>
            </a:gsLst>
            <a:lin ang="10800000" scaled="1"/>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itchFamily="34" charset="0"/>
            </a:endParaRPr>
          </a:p>
        </p:txBody>
      </p:sp>
      <p:pic>
        <p:nvPicPr>
          <p:cNvPr id="115" name="Picture 114" descr="vmPROicon_text_blue.png"/>
          <p:cNvPicPr>
            <a:picLocks noChangeAspect="1"/>
          </p:cNvPicPr>
          <p:nvPr/>
        </p:nvPicPr>
        <p:blipFill>
          <a:blip r:embed="rId10" cstate="email">
            <a:extLst>
              <a:ext uri="{28A0092B-C50C-407E-A947-70E740481C1C}">
                <a14:useLocalDpi xmlns="" xmlns:a14="http://schemas.microsoft.com/office/drawing/2010/main"/>
              </a:ext>
            </a:extLst>
          </a:blip>
          <a:stretch>
            <a:fillRect/>
          </a:stretch>
        </p:blipFill>
        <p:spPr>
          <a:xfrm>
            <a:off x="8246454" y="4025514"/>
            <a:ext cx="668946" cy="903664"/>
          </a:xfrm>
          <a:prstGeom prst="rect">
            <a:avLst/>
          </a:prstGeom>
        </p:spPr>
      </p:pic>
      <p:sp>
        <p:nvSpPr>
          <p:cNvPr id="116" name="Title 115"/>
          <p:cNvSpPr>
            <a:spLocks noGrp="1"/>
          </p:cNvSpPr>
          <p:nvPr>
            <p:ph type="title"/>
          </p:nvPr>
        </p:nvSpPr>
        <p:spPr/>
        <p:txBody>
          <a:bodyPr/>
          <a:lstStyle/>
          <a:p>
            <a:r>
              <a:rPr lang="en-US" dirty="0" smtClean="0"/>
              <a:t>DXi Product Portfolio</a:t>
            </a:r>
            <a:endParaRPr lang="en-US" dirty="0"/>
          </a:p>
        </p:txBody>
      </p:sp>
      <p:grpSp>
        <p:nvGrpSpPr>
          <p:cNvPr id="7" name="Group 4"/>
          <p:cNvGrpSpPr/>
          <p:nvPr/>
        </p:nvGrpSpPr>
        <p:grpSpPr>
          <a:xfrm>
            <a:off x="3109778" y="2912107"/>
            <a:ext cx="1462222" cy="336956"/>
            <a:chOff x="2542315" y="2127250"/>
            <a:chExt cx="1462222" cy="336956"/>
          </a:xfrm>
        </p:grpSpPr>
        <p:sp>
          <p:nvSpPr>
            <p:cNvPr id="102" name="Rounded Rectangle 101"/>
            <p:cNvSpPr/>
            <p:nvPr/>
          </p:nvSpPr>
          <p:spPr>
            <a:xfrm>
              <a:off x="2694714" y="2127250"/>
              <a:ext cx="1157422" cy="336956"/>
            </a:xfrm>
            <a:prstGeom prst="roundRect">
              <a:avLst/>
            </a:prstGeom>
            <a:gradFill>
              <a:gsLst>
                <a:gs pos="0">
                  <a:schemeClr val="accent3">
                    <a:lumMod val="40000"/>
                    <a:lumOff val="60000"/>
                  </a:schemeClr>
                </a:gs>
                <a:gs pos="35000">
                  <a:schemeClr val="accent3">
                    <a:lumMod val="20000"/>
                    <a:lumOff val="80000"/>
                  </a:schemeClr>
                </a:gs>
                <a:gs pos="100000">
                  <a:schemeClr val="bg1"/>
                </a:gs>
              </a:gsLst>
            </a:gradFill>
            <a:ln/>
            <a:effectLst/>
            <a:scene3d>
              <a:camera prst="orthographicFront"/>
              <a:lightRig rig="threePt" dir="t"/>
            </a:scene3d>
            <a:sp3d>
              <a:bevelT h="25400" prst="artDeco"/>
              <a:bevelB w="0" h="0" prst="softRound"/>
            </a:sp3d>
          </p:spPr>
          <p:style>
            <a:lnRef idx="1">
              <a:schemeClr val="accent4"/>
            </a:lnRef>
            <a:fillRef idx="2">
              <a:schemeClr val="accent4"/>
            </a:fillRef>
            <a:effectRef idx="1">
              <a:schemeClr val="accent4"/>
            </a:effectRef>
            <a:fontRef idx="minor">
              <a:schemeClr val="dk1"/>
            </a:fontRef>
          </p:style>
          <p:txBody>
            <a:bodyPr rtlCol="0" anchor="ctr"/>
            <a:lstStyle/>
            <a:p>
              <a:pPr algn="ctr">
                <a:tabLst>
                  <a:tab pos="1028700" algn="l"/>
                </a:tabLst>
              </a:pPr>
              <a:endParaRPr lang="en-US">
                <a:solidFill>
                  <a:schemeClr val="accent4">
                    <a:lumMod val="75000"/>
                  </a:schemeClr>
                </a:solidFill>
                <a:latin typeface="Arial" pitchFamily="34" charset="0"/>
              </a:endParaRPr>
            </a:p>
          </p:txBody>
        </p:sp>
        <p:sp>
          <p:nvSpPr>
            <p:cNvPr id="103" name="Text Box 6"/>
            <p:cNvSpPr txBox="1">
              <a:spLocks noChangeArrowheads="1"/>
            </p:cNvSpPr>
            <p:nvPr/>
          </p:nvSpPr>
          <p:spPr bwMode="auto">
            <a:xfrm>
              <a:off x="2542315" y="2155192"/>
              <a:ext cx="1462222" cy="276999"/>
            </a:xfrm>
            <a:prstGeom prst="rect">
              <a:avLst/>
            </a:prstGeom>
            <a:noFill/>
            <a:ln w="9525" algn="ctr">
              <a:noFill/>
              <a:miter lim="800000"/>
              <a:headEnd/>
              <a:tailEnd/>
            </a:ln>
          </p:spPr>
          <p:txBody>
            <a:bodyPr wrap="square">
              <a:spAutoFit/>
            </a:bodyPr>
            <a:lstStyle/>
            <a:p>
              <a:pPr algn="ctr">
                <a:spcBef>
                  <a:spcPts val="0"/>
                </a:spcBef>
                <a:spcAft>
                  <a:spcPts val="0"/>
                </a:spcAft>
                <a:buClr>
                  <a:schemeClr val="accent1"/>
                </a:buClr>
                <a:buSzPct val="75000"/>
              </a:pPr>
              <a:r>
                <a:rPr lang="en-US" sz="1200" b="1" dirty="0" smtClean="0">
                  <a:solidFill>
                    <a:srgbClr val="007AC3"/>
                  </a:solidFill>
                  <a:latin typeface="Arial" pitchFamily="34" charset="0"/>
                  <a:cs typeface="Arial" pitchFamily="34" charset="0"/>
                </a:rPr>
                <a:t>DXi4701  </a:t>
              </a:r>
              <a:endParaRPr lang="en-US" sz="1200" dirty="0">
                <a:latin typeface="Arial" pitchFamily="34" charset="0"/>
                <a:cs typeface="Arial" pitchFamily="34" charset="0"/>
              </a:endParaRPr>
            </a:p>
          </p:txBody>
        </p:sp>
      </p:grpSp>
      <p:grpSp>
        <p:nvGrpSpPr>
          <p:cNvPr id="8" name="Group 4"/>
          <p:cNvGrpSpPr/>
          <p:nvPr/>
        </p:nvGrpSpPr>
        <p:grpSpPr>
          <a:xfrm>
            <a:off x="6896657" y="923560"/>
            <a:ext cx="1462222" cy="350982"/>
            <a:chOff x="2542315" y="2198624"/>
            <a:chExt cx="1462222" cy="350982"/>
          </a:xfrm>
          <a:effectLst/>
        </p:grpSpPr>
        <p:sp>
          <p:nvSpPr>
            <p:cNvPr id="121" name="Rounded Rectangle 120"/>
            <p:cNvSpPr/>
            <p:nvPr/>
          </p:nvSpPr>
          <p:spPr>
            <a:xfrm>
              <a:off x="2694714" y="2198624"/>
              <a:ext cx="1157422" cy="350982"/>
            </a:xfrm>
            <a:prstGeom prst="roundRect">
              <a:avLst/>
            </a:prstGeom>
            <a:gradFill>
              <a:gsLst>
                <a:gs pos="0">
                  <a:schemeClr val="accent3">
                    <a:lumMod val="40000"/>
                    <a:lumOff val="60000"/>
                  </a:schemeClr>
                </a:gs>
                <a:gs pos="35000">
                  <a:schemeClr val="accent3">
                    <a:lumMod val="20000"/>
                    <a:lumOff val="80000"/>
                  </a:schemeClr>
                </a:gs>
                <a:gs pos="100000">
                  <a:schemeClr val="bg1"/>
                </a:gs>
              </a:gsLst>
            </a:gradFill>
            <a:ln/>
            <a:effectLst/>
            <a:scene3d>
              <a:camera prst="orthographicFront"/>
              <a:lightRig rig="threePt" dir="t"/>
            </a:scene3d>
            <a:sp3d>
              <a:bevelT h="25400" prst="artDeco"/>
              <a:bevelB w="0" h="0" prst="softRound"/>
            </a:sp3d>
          </p:spPr>
          <p:style>
            <a:lnRef idx="1">
              <a:schemeClr val="accent4"/>
            </a:lnRef>
            <a:fillRef idx="2">
              <a:schemeClr val="accent4"/>
            </a:fillRef>
            <a:effectRef idx="1">
              <a:schemeClr val="accent4"/>
            </a:effectRef>
            <a:fontRef idx="minor">
              <a:schemeClr val="dk1"/>
            </a:fontRef>
          </p:style>
          <p:txBody>
            <a:bodyPr rtlCol="0" anchor="ctr"/>
            <a:lstStyle/>
            <a:p>
              <a:pPr algn="ctr">
                <a:tabLst>
                  <a:tab pos="1028700" algn="l"/>
                </a:tabLst>
              </a:pPr>
              <a:endParaRPr lang="en-US">
                <a:solidFill>
                  <a:schemeClr val="accent4">
                    <a:lumMod val="75000"/>
                  </a:schemeClr>
                </a:solidFill>
                <a:latin typeface="Arial" pitchFamily="34" charset="0"/>
              </a:endParaRPr>
            </a:p>
          </p:txBody>
        </p:sp>
        <p:sp>
          <p:nvSpPr>
            <p:cNvPr id="122" name="Text Box 6"/>
            <p:cNvSpPr txBox="1">
              <a:spLocks noChangeArrowheads="1"/>
            </p:cNvSpPr>
            <p:nvPr/>
          </p:nvSpPr>
          <p:spPr bwMode="auto">
            <a:xfrm>
              <a:off x="2542315" y="2238316"/>
              <a:ext cx="1462222" cy="276999"/>
            </a:xfrm>
            <a:prstGeom prst="rect">
              <a:avLst/>
            </a:prstGeom>
            <a:noFill/>
            <a:ln w="9525" algn="ctr">
              <a:noFill/>
              <a:miter lim="800000"/>
              <a:headEnd/>
              <a:tailEnd/>
            </a:ln>
          </p:spPr>
          <p:txBody>
            <a:bodyPr wrap="square">
              <a:spAutoFit/>
            </a:bodyPr>
            <a:lstStyle/>
            <a:p>
              <a:pPr algn="ctr">
                <a:spcBef>
                  <a:spcPts val="0"/>
                </a:spcBef>
                <a:spcAft>
                  <a:spcPts val="0"/>
                </a:spcAft>
                <a:buClr>
                  <a:schemeClr val="accent1"/>
                </a:buClr>
                <a:buSzPct val="75000"/>
              </a:pPr>
              <a:r>
                <a:rPr lang="en-US" sz="1200" b="1" dirty="0" smtClean="0">
                  <a:solidFill>
                    <a:srgbClr val="007AC3"/>
                  </a:solidFill>
                  <a:latin typeface="Arial" pitchFamily="34" charset="0"/>
                  <a:cs typeface="Arial" pitchFamily="34" charset="0"/>
                </a:rPr>
                <a:t>DXi6902</a:t>
              </a:r>
              <a:endParaRPr lang="en-US" sz="1200" dirty="0">
                <a:latin typeface="Arial" pitchFamily="34" charset="0"/>
                <a:cs typeface="Arial" pitchFamily="34" charset="0"/>
              </a:endParaRPr>
            </a:p>
          </p:txBody>
        </p:sp>
      </p:grpSp>
      <p:pic>
        <p:nvPicPr>
          <p:cNvPr id="105" name="Picture 12" descr="Lock"/>
          <p:cNvPicPr>
            <a:picLocks noChangeAspect="1" noChangeArrowheads="1"/>
          </p:cNvPicPr>
          <p:nvPr/>
        </p:nvPicPr>
        <p:blipFill>
          <a:blip r:embed="rId11" cstate="email">
            <a:extLst>
              <a:ext uri="{28A0092B-C50C-407E-A947-70E740481C1C}">
                <a14:useLocalDpi xmlns="" xmlns:a14="http://schemas.microsoft.com/office/drawing/2010/main"/>
              </a:ext>
            </a:extLst>
          </a:blip>
          <a:srcRect/>
          <a:stretch>
            <a:fillRect/>
          </a:stretch>
        </p:blipFill>
        <p:spPr bwMode="auto">
          <a:xfrm>
            <a:off x="3307801" y="3297070"/>
            <a:ext cx="304800" cy="385687"/>
          </a:xfrm>
          <a:prstGeom prst="rect">
            <a:avLst/>
          </a:prstGeom>
          <a:noFill/>
          <a:ln w="9525">
            <a:noFill/>
            <a:miter lim="800000"/>
            <a:headEnd/>
            <a:tailEnd/>
          </a:ln>
        </p:spPr>
      </p:pic>
      <p:pic>
        <p:nvPicPr>
          <p:cNvPr id="72" name="Picture 3" descr="C:\Documents and Settings\choffman\My Documents\Quantum\Products\DXi6800 (Rocky)\DXi6800 Photos\Quantum_DXi6800_front_hero_PPT.png"/>
          <p:cNvPicPr>
            <a:picLocks noChangeAspect="1" noChangeArrowheads="1"/>
          </p:cNvPicPr>
          <p:nvPr/>
        </p:nvPicPr>
        <p:blipFill>
          <a:blip r:embed="rId12" cstate="print"/>
          <a:srcRect l="2070" r="1198" b="21053"/>
          <a:stretch>
            <a:fillRect/>
          </a:stretch>
        </p:blipFill>
        <p:spPr bwMode="auto">
          <a:xfrm>
            <a:off x="5005897" y="1827556"/>
            <a:ext cx="1267361" cy="685060"/>
          </a:xfrm>
          <a:prstGeom prst="rect">
            <a:avLst/>
          </a:prstGeom>
          <a:noFill/>
        </p:spPr>
      </p:pic>
      <p:pic>
        <p:nvPicPr>
          <p:cNvPr id="58" name="Picture 12" descr="Lock"/>
          <p:cNvPicPr>
            <a:picLocks noChangeAspect="1" noChangeArrowheads="1"/>
          </p:cNvPicPr>
          <p:nvPr/>
        </p:nvPicPr>
        <p:blipFill>
          <a:blip r:embed="rId11" cstate="email">
            <a:extLst>
              <a:ext uri="{28A0092B-C50C-407E-A947-70E740481C1C}">
                <a14:useLocalDpi xmlns="" xmlns:a14="http://schemas.microsoft.com/office/drawing/2010/main"/>
              </a:ext>
            </a:extLst>
          </a:blip>
          <a:srcRect/>
          <a:stretch>
            <a:fillRect/>
          </a:stretch>
        </p:blipFill>
        <p:spPr bwMode="auto">
          <a:xfrm>
            <a:off x="5491777" y="2062567"/>
            <a:ext cx="304800" cy="385687"/>
          </a:xfrm>
          <a:prstGeom prst="rect">
            <a:avLst/>
          </a:prstGeom>
          <a:noFill/>
          <a:ln w="9525">
            <a:noFill/>
            <a:miter lim="800000"/>
            <a:headEnd/>
            <a:tailEnd/>
          </a:ln>
        </p:spPr>
      </p:pic>
      <p:pic>
        <p:nvPicPr>
          <p:cNvPr id="89" name="Picture 4"/>
          <p:cNvPicPr>
            <a:picLocks noChangeAspect="1" noChangeArrowheads="1"/>
          </p:cNvPicPr>
          <p:nvPr/>
        </p:nvPicPr>
        <p:blipFill>
          <a:blip r:embed="rId13" cstate="print"/>
          <a:srcRect l="1297" t="1988" r="1485" b="1651"/>
          <a:stretch>
            <a:fillRect/>
          </a:stretch>
        </p:blipFill>
        <p:spPr bwMode="auto">
          <a:xfrm>
            <a:off x="7010400" y="1337083"/>
            <a:ext cx="1262063" cy="897731"/>
          </a:xfrm>
          <a:prstGeom prst="rect">
            <a:avLst/>
          </a:prstGeom>
          <a:noFill/>
          <a:ln w="9525">
            <a:noFill/>
            <a:miter lim="800000"/>
            <a:headEnd/>
            <a:tailEnd/>
          </a:ln>
          <a:effectLst>
            <a:glow rad="228600">
              <a:schemeClr val="accent3">
                <a:satMod val="175000"/>
                <a:alpha val="40000"/>
              </a:schemeClr>
            </a:glow>
          </a:effectLst>
        </p:spPr>
      </p:pic>
      <p:pic>
        <p:nvPicPr>
          <p:cNvPr id="59" name="Picture 12" descr="Lock"/>
          <p:cNvPicPr>
            <a:picLocks noChangeAspect="1" noChangeArrowheads="1"/>
          </p:cNvPicPr>
          <p:nvPr/>
        </p:nvPicPr>
        <p:blipFill>
          <a:blip r:embed="rId11" cstate="email">
            <a:extLst>
              <a:ext uri="{28A0092B-C50C-407E-A947-70E740481C1C}">
                <a14:useLocalDpi xmlns="" xmlns:a14="http://schemas.microsoft.com/office/drawing/2010/main"/>
              </a:ext>
            </a:extLst>
          </a:blip>
          <a:srcRect/>
          <a:stretch>
            <a:fillRect/>
          </a:stretch>
        </p:blipFill>
        <p:spPr bwMode="auto">
          <a:xfrm>
            <a:off x="7462364" y="1677853"/>
            <a:ext cx="304800" cy="385687"/>
          </a:xfrm>
          <a:prstGeom prst="rect">
            <a:avLst/>
          </a:prstGeom>
          <a:noFill/>
          <a:ln w="9525">
            <a:noFill/>
            <a:miter lim="800000"/>
            <a:headEnd/>
            <a:tailEnd/>
          </a:ln>
        </p:spPr>
      </p:pic>
      <p:sp>
        <p:nvSpPr>
          <p:cNvPr id="71" name="Explosion 1 70"/>
          <p:cNvSpPr/>
          <p:nvPr/>
        </p:nvSpPr>
        <p:spPr>
          <a:xfrm rot="19396468">
            <a:off x="6506991" y="1259930"/>
            <a:ext cx="974691" cy="542611"/>
          </a:xfrm>
          <a:prstGeom prst="irregularSeal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NEW</a:t>
            </a:r>
            <a:endParaRPr lang="en-US" sz="1200" dirty="0"/>
          </a:p>
        </p:txBody>
      </p:sp>
      <p:sp>
        <p:nvSpPr>
          <p:cNvPr id="69" name="Explosion 1 68"/>
          <p:cNvSpPr/>
          <p:nvPr/>
        </p:nvSpPr>
        <p:spPr>
          <a:xfrm rot="19396468">
            <a:off x="2638493" y="3080912"/>
            <a:ext cx="974691" cy="542611"/>
          </a:xfrm>
          <a:prstGeom prst="irregularSeal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NEW</a:t>
            </a:r>
            <a:endParaRPr lang="en-US" sz="1200" dirty="0"/>
          </a:p>
        </p:txBody>
      </p:sp>
      <p:pic>
        <p:nvPicPr>
          <p:cNvPr id="1026" name="Picture 2" descr="C:\Documents and Settings\choffman\My Documents\Quantum\Products\Q-Cloud\QCloud-icon.png"/>
          <p:cNvPicPr>
            <a:picLocks noChangeAspect="1" noChangeArrowheads="1"/>
          </p:cNvPicPr>
          <p:nvPr/>
        </p:nvPicPr>
        <p:blipFill>
          <a:blip r:embed="rId14" cstate="print"/>
          <a:srcRect/>
          <a:stretch>
            <a:fillRect/>
          </a:stretch>
        </p:blipFill>
        <p:spPr bwMode="auto">
          <a:xfrm>
            <a:off x="5791200" y="4211660"/>
            <a:ext cx="1066800" cy="652054"/>
          </a:xfrm>
          <a:prstGeom prst="rect">
            <a:avLst/>
          </a:prstGeom>
          <a:noFill/>
        </p:spPr>
      </p:pic>
      <p:sp>
        <p:nvSpPr>
          <p:cNvPr id="9" name="TextBox 8"/>
          <p:cNvSpPr txBox="1"/>
          <p:nvPr/>
        </p:nvSpPr>
        <p:spPr>
          <a:xfrm rot="16200000">
            <a:off x="307467" y="2711470"/>
            <a:ext cx="1063112" cy="276999"/>
          </a:xfrm>
          <a:prstGeom prst="rect">
            <a:avLst/>
          </a:prstGeom>
          <a:noFill/>
        </p:spPr>
        <p:txBody>
          <a:bodyPr wrap="none" rtlCol="0">
            <a:spAutoFit/>
          </a:bodyPr>
          <a:lstStyle/>
          <a:p>
            <a:r>
              <a:rPr lang="en-US" sz="1200" dirty="0" smtClean="0">
                <a:solidFill>
                  <a:srgbClr val="127DD2"/>
                </a:solidFill>
              </a:rPr>
              <a:t>Performance</a:t>
            </a:r>
            <a:endParaRPr lang="en-US" sz="1200" dirty="0">
              <a:solidFill>
                <a:srgbClr val="127DD2"/>
              </a:solidFill>
            </a:endParaRPr>
          </a:p>
        </p:txBody>
      </p:sp>
    </p:spTree>
    <p:extLst>
      <p:ext uri="{BB962C8B-B14F-4D97-AF65-F5344CB8AC3E}">
        <p14:creationId xmlns="" xmlns:p14="http://schemas.microsoft.com/office/powerpoint/2010/main" val="2974934104"/>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noAutofit/>
          </a:bodyPr>
          <a:lstStyle/>
          <a:p>
            <a:pPr eaLnBrk="1" hangingPunct="1"/>
            <a:r>
              <a:rPr lang="en-US" dirty="0" smtClean="0"/>
              <a:t>DXi4701 Performance</a:t>
            </a:r>
            <a:endParaRPr lang="en-US" sz="2400" dirty="0" smtClean="0">
              <a:solidFill>
                <a:srgbClr val="FF0000"/>
              </a:solidFill>
            </a:endParaRPr>
          </a:p>
        </p:txBody>
      </p:sp>
      <p:graphicFrame>
        <p:nvGraphicFramePr>
          <p:cNvPr id="4" name="Table 3"/>
          <p:cNvGraphicFramePr>
            <a:graphicFrameLocks noGrp="1"/>
          </p:cNvGraphicFramePr>
          <p:nvPr>
            <p:extLst>
              <p:ext uri="{D42A27DB-BD31-4B8C-83A1-F6EECF244321}">
                <p14:modId xmlns="" xmlns:p14="http://schemas.microsoft.com/office/powerpoint/2010/main" val="62610559"/>
              </p:ext>
            </p:extLst>
          </p:nvPr>
        </p:nvGraphicFramePr>
        <p:xfrm>
          <a:off x="1144176" y="1119824"/>
          <a:ext cx="6855649" cy="3426749"/>
        </p:xfrm>
        <a:graphic>
          <a:graphicData uri="http://schemas.openxmlformats.org/drawingml/2006/table">
            <a:tbl>
              <a:tblPr/>
              <a:tblGrid>
                <a:gridCol w="1483099"/>
                <a:gridCol w="1571496"/>
                <a:gridCol w="1900527"/>
                <a:gridCol w="1900527"/>
              </a:tblGrid>
              <a:tr h="260940">
                <a:tc gridSpan="4">
                  <a:txBody>
                    <a:bodyPr/>
                    <a:lstStyle/>
                    <a:p>
                      <a:pPr marL="0" marR="0" algn="ctr">
                        <a:spcBef>
                          <a:spcPts val="0"/>
                        </a:spcBef>
                        <a:spcAft>
                          <a:spcPts val="0"/>
                        </a:spcAft>
                      </a:pPr>
                      <a:r>
                        <a:rPr lang="en-US" sz="1800" b="1" dirty="0" smtClean="0">
                          <a:solidFill>
                            <a:srgbClr val="FFFFFF"/>
                          </a:solidFill>
                          <a:latin typeface="Calibri"/>
                          <a:ea typeface="Times New Roman"/>
                          <a:cs typeface="Times New Roman"/>
                        </a:rPr>
                        <a:t>DXi</a:t>
                      </a:r>
                      <a:r>
                        <a:rPr lang="en-US" sz="1800" b="1" baseline="0" dirty="0" smtClean="0">
                          <a:solidFill>
                            <a:srgbClr val="FFFFFF"/>
                          </a:solidFill>
                          <a:latin typeface="Calibri"/>
                          <a:ea typeface="Times New Roman"/>
                          <a:cs typeface="Times New Roman"/>
                        </a:rPr>
                        <a:t>4701 </a:t>
                      </a:r>
                      <a:r>
                        <a:rPr lang="en-US" sz="1800" b="1" dirty="0" smtClean="0">
                          <a:solidFill>
                            <a:srgbClr val="FFFFFF"/>
                          </a:solidFill>
                          <a:latin typeface="Calibri"/>
                          <a:ea typeface="Times New Roman"/>
                          <a:cs typeface="Times New Roman"/>
                        </a:rPr>
                        <a:t>Up To </a:t>
                      </a:r>
                      <a:r>
                        <a:rPr lang="en-US" sz="1800" b="1" dirty="0">
                          <a:solidFill>
                            <a:srgbClr val="FFFFFF"/>
                          </a:solidFill>
                          <a:latin typeface="Calibri"/>
                          <a:ea typeface="Times New Roman"/>
                          <a:cs typeface="Times New Roman"/>
                        </a:rPr>
                        <a:t>Performance</a:t>
                      </a:r>
                      <a:endParaRPr lang="en-US" sz="1100" dirty="0">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356976">
                <a:tc>
                  <a:txBody>
                    <a:bodyPr/>
                    <a:lstStyle/>
                    <a:p>
                      <a:pPr marL="0" marR="0" algn="ctr">
                        <a:spcBef>
                          <a:spcPts val="0"/>
                        </a:spcBef>
                        <a:spcAft>
                          <a:spcPts val="0"/>
                        </a:spcAft>
                      </a:pPr>
                      <a:r>
                        <a:rPr lang="en-US" sz="1800" b="1">
                          <a:solidFill>
                            <a:srgbClr val="FFFFFF"/>
                          </a:solidFill>
                          <a:latin typeface="Calibri"/>
                          <a:ea typeface="Times New Roman"/>
                          <a:cs typeface="Times New Roman"/>
                        </a:rPr>
                        <a:t>Release:</a:t>
                      </a:r>
                      <a:endParaRPr lang="en-US" sz="18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marL="0" marR="0" algn="ctr">
                        <a:spcBef>
                          <a:spcPts val="0"/>
                        </a:spcBef>
                        <a:spcAft>
                          <a:spcPts val="0"/>
                        </a:spcAft>
                      </a:pPr>
                      <a:endParaRPr lang="en-US" sz="1800" dirty="0">
                        <a:latin typeface="Calibri"/>
                        <a:ea typeface="Times New Roman"/>
                        <a:cs typeface="Times New Roman"/>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marL="0" marR="0" algn="ctr">
                        <a:spcBef>
                          <a:spcPts val="0"/>
                        </a:spcBef>
                        <a:spcAft>
                          <a:spcPts val="0"/>
                        </a:spcAft>
                      </a:pPr>
                      <a:r>
                        <a:rPr lang="en-US" sz="1800" b="1" dirty="0">
                          <a:solidFill>
                            <a:srgbClr val="FFFFFF"/>
                          </a:solidFill>
                          <a:latin typeface="Calibri"/>
                          <a:ea typeface="Times New Roman"/>
                          <a:cs typeface="Times New Roman"/>
                        </a:rPr>
                        <a:t>Inline Ingest</a:t>
                      </a:r>
                      <a:endParaRPr lang="en-US" sz="18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marL="0" marR="0" algn="ctr">
                        <a:spcBef>
                          <a:spcPts val="0"/>
                        </a:spcBef>
                        <a:spcAft>
                          <a:spcPts val="0"/>
                        </a:spcAft>
                      </a:pPr>
                      <a:r>
                        <a:rPr lang="en-US" sz="1800" b="1" dirty="0">
                          <a:solidFill>
                            <a:srgbClr val="FFFFFF"/>
                          </a:solidFill>
                          <a:latin typeface="Calibri"/>
                          <a:ea typeface="Times New Roman"/>
                          <a:cs typeface="Times New Roman"/>
                        </a:rPr>
                        <a:t>Blockpool Read</a:t>
                      </a:r>
                      <a:endParaRPr lang="en-US" sz="18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r>
              <a:tr h="680485">
                <a:tc gridSpan="2">
                  <a:txBody>
                    <a:bodyPr/>
                    <a:lstStyle/>
                    <a:p>
                      <a:pPr marL="0" marR="0" algn="ctr">
                        <a:spcBef>
                          <a:spcPts val="0"/>
                        </a:spcBef>
                        <a:spcAft>
                          <a:spcPts val="0"/>
                        </a:spcAft>
                      </a:pPr>
                      <a:r>
                        <a:rPr lang="en-US" sz="1600" b="1" dirty="0">
                          <a:solidFill>
                            <a:srgbClr val="FFFFFF"/>
                          </a:solidFill>
                          <a:latin typeface="Calibri"/>
                          <a:ea typeface="Times New Roman"/>
                          <a:cs typeface="Times New Roman"/>
                        </a:rPr>
                        <a:t>Presentation</a:t>
                      </a:r>
                      <a:endParaRPr lang="en-US" sz="16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hMerge="1">
                  <a:txBody>
                    <a:bodyPr/>
                    <a:lstStyle/>
                    <a:p>
                      <a:endParaRPr lang="en-US"/>
                    </a:p>
                  </a:txBody>
                  <a:tcPr/>
                </a:tc>
                <a:tc>
                  <a:txBody>
                    <a:bodyPr/>
                    <a:lstStyle/>
                    <a:p>
                      <a:pPr marL="0" marR="0" algn="ctr">
                        <a:spcBef>
                          <a:spcPts val="0"/>
                        </a:spcBef>
                        <a:spcAft>
                          <a:spcPts val="0"/>
                        </a:spcAft>
                      </a:pPr>
                      <a:r>
                        <a:rPr lang="en-US" sz="1600" b="1" dirty="0">
                          <a:solidFill>
                            <a:srgbClr val="FFFFFF"/>
                          </a:solidFill>
                          <a:latin typeface="Calibri"/>
                          <a:ea typeface="Times New Roman"/>
                          <a:cs typeface="Times New Roman"/>
                        </a:rPr>
                        <a:t>Measured  (MB/s)</a:t>
                      </a:r>
                      <a:endParaRPr lang="en-US" sz="16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marL="0" marR="0" algn="ctr">
                        <a:spcBef>
                          <a:spcPts val="0"/>
                        </a:spcBef>
                        <a:spcAft>
                          <a:spcPts val="0"/>
                        </a:spcAft>
                      </a:pPr>
                      <a:r>
                        <a:rPr lang="en-US" sz="1600" b="1">
                          <a:solidFill>
                            <a:srgbClr val="FFFFFF"/>
                          </a:solidFill>
                          <a:latin typeface="Calibri"/>
                          <a:ea typeface="Times New Roman"/>
                          <a:cs typeface="Times New Roman"/>
                        </a:rPr>
                        <a:t>Measured (MB/s)</a:t>
                      </a:r>
                      <a:endParaRPr lang="en-US" sz="16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r>
              <a:tr h="223109">
                <a:tc gridSpan="2">
                  <a:txBody>
                    <a:bodyPr/>
                    <a:lstStyle/>
                    <a:p>
                      <a:pPr marL="0" marR="0" algn="ctr">
                        <a:spcBef>
                          <a:spcPts val="0"/>
                        </a:spcBef>
                        <a:spcAft>
                          <a:spcPts val="0"/>
                        </a:spcAft>
                      </a:pPr>
                      <a:r>
                        <a:rPr lang="en-US" sz="1600" dirty="0">
                          <a:solidFill>
                            <a:srgbClr val="000000"/>
                          </a:solidFill>
                          <a:latin typeface="Calibri"/>
                          <a:ea typeface="Times New Roman"/>
                          <a:cs typeface="Times New Roman"/>
                        </a:rPr>
                        <a:t>NFS-Sync</a:t>
                      </a:r>
                      <a:endParaRPr lang="en-US" sz="16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3CDDD"/>
                    </a:solidFill>
                  </a:tcPr>
                </a:tc>
                <a:tc hMerge="1">
                  <a:txBody>
                    <a:bodyPr/>
                    <a:lstStyle/>
                    <a:p>
                      <a:endParaRPr lang="en-US"/>
                    </a:p>
                  </a:txBody>
                  <a:tcPr/>
                </a:tc>
                <a:tc>
                  <a:txBody>
                    <a:bodyPr/>
                    <a:lstStyle/>
                    <a:p>
                      <a:pPr marL="0" marR="0" algn="ctr">
                        <a:spcBef>
                          <a:spcPts val="0"/>
                        </a:spcBef>
                        <a:spcAft>
                          <a:spcPts val="0"/>
                        </a:spcAft>
                      </a:pPr>
                      <a:r>
                        <a:rPr lang="en-US" sz="1600" dirty="0" smtClean="0">
                          <a:solidFill>
                            <a:srgbClr val="000000"/>
                          </a:solidFill>
                          <a:latin typeface="Calibri"/>
                          <a:ea typeface="Times New Roman"/>
                          <a:cs typeface="Times New Roman"/>
                        </a:rPr>
                        <a:t>1180</a:t>
                      </a:r>
                      <a:endParaRPr lang="en-US" sz="16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solidFill>
                            <a:srgbClr val="000000"/>
                          </a:solidFill>
                          <a:latin typeface="Calibri"/>
                          <a:ea typeface="Times New Roman"/>
                          <a:cs typeface="Times New Roman"/>
                        </a:rPr>
                        <a:t>778</a:t>
                      </a:r>
                      <a:endParaRPr lang="en-US" sz="16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6220">
                <a:tc gridSpan="2">
                  <a:txBody>
                    <a:bodyPr/>
                    <a:lstStyle/>
                    <a:p>
                      <a:pPr marL="0" marR="0" algn="ctr">
                        <a:spcBef>
                          <a:spcPts val="0"/>
                        </a:spcBef>
                        <a:spcAft>
                          <a:spcPts val="0"/>
                        </a:spcAft>
                      </a:pPr>
                      <a:r>
                        <a:rPr lang="en-US" sz="1600" dirty="0">
                          <a:solidFill>
                            <a:srgbClr val="000000"/>
                          </a:solidFill>
                          <a:latin typeface="Calibri"/>
                          <a:ea typeface="Times New Roman"/>
                          <a:cs typeface="Times New Roman"/>
                        </a:rPr>
                        <a:t>NFS-</a:t>
                      </a:r>
                      <a:r>
                        <a:rPr lang="en-US" sz="1600" dirty="0" err="1">
                          <a:solidFill>
                            <a:srgbClr val="000000"/>
                          </a:solidFill>
                          <a:latin typeface="Calibri"/>
                          <a:ea typeface="Times New Roman"/>
                          <a:cs typeface="Times New Roman"/>
                        </a:rPr>
                        <a:t>Async</a:t>
                      </a:r>
                      <a:endParaRPr lang="en-US" sz="16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3CDDD"/>
                    </a:solidFill>
                  </a:tcPr>
                </a:tc>
                <a:tc hMerge="1">
                  <a:txBody>
                    <a:bodyPr/>
                    <a:lstStyle/>
                    <a:p>
                      <a:endParaRPr lang="en-US"/>
                    </a:p>
                  </a:txBody>
                  <a:tcPr/>
                </a:tc>
                <a:tc>
                  <a:txBody>
                    <a:bodyPr/>
                    <a:lstStyle/>
                    <a:p>
                      <a:pPr marL="0" marR="0" algn="ctr">
                        <a:spcBef>
                          <a:spcPts val="0"/>
                        </a:spcBef>
                        <a:spcAft>
                          <a:spcPts val="0"/>
                        </a:spcAft>
                      </a:pPr>
                      <a:r>
                        <a:rPr lang="en-US" sz="1600" dirty="0" smtClean="0">
                          <a:solidFill>
                            <a:srgbClr val="000000"/>
                          </a:solidFill>
                          <a:latin typeface="Calibri"/>
                          <a:ea typeface="Times New Roman"/>
                          <a:cs typeface="Times New Roman"/>
                        </a:rPr>
                        <a:t>1336</a:t>
                      </a:r>
                      <a:endParaRPr lang="en-US" sz="16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solidFill>
                            <a:srgbClr val="000000"/>
                          </a:solidFill>
                          <a:latin typeface="Calibri"/>
                          <a:ea typeface="Times New Roman"/>
                          <a:cs typeface="Times New Roman"/>
                        </a:rPr>
                        <a:t>699</a:t>
                      </a:r>
                      <a:endParaRPr lang="en-US" sz="16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3109">
                <a:tc gridSpan="2">
                  <a:txBody>
                    <a:bodyPr/>
                    <a:lstStyle/>
                    <a:p>
                      <a:pPr marL="0" marR="0" algn="ctr">
                        <a:spcBef>
                          <a:spcPts val="0"/>
                        </a:spcBef>
                        <a:spcAft>
                          <a:spcPts val="0"/>
                        </a:spcAft>
                      </a:pPr>
                      <a:r>
                        <a:rPr lang="en-US" sz="1600">
                          <a:solidFill>
                            <a:srgbClr val="000000"/>
                          </a:solidFill>
                          <a:latin typeface="Calibri"/>
                          <a:ea typeface="Times New Roman"/>
                          <a:cs typeface="Times New Roman"/>
                        </a:rPr>
                        <a:t>CIFS</a:t>
                      </a:r>
                      <a:endParaRPr lang="en-US" sz="16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3CDDD"/>
                    </a:solidFill>
                  </a:tcPr>
                </a:tc>
                <a:tc hMerge="1">
                  <a:txBody>
                    <a:bodyPr/>
                    <a:lstStyle/>
                    <a:p>
                      <a:endParaRPr lang="en-US"/>
                    </a:p>
                  </a:txBody>
                  <a:tcPr/>
                </a:tc>
                <a:tc>
                  <a:txBody>
                    <a:bodyPr/>
                    <a:lstStyle/>
                    <a:p>
                      <a:pPr marL="0" marR="0" algn="ctr">
                        <a:spcBef>
                          <a:spcPts val="0"/>
                        </a:spcBef>
                        <a:spcAft>
                          <a:spcPts val="0"/>
                        </a:spcAft>
                      </a:pPr>
                      <a:r>
                        <a:rPr lang="en-US" sz="1600" dirty="0" smtClean="0">
                          <a:solidFill>
                            <a:srgbClr val="000000"/>
                          </a:solidFill>
                          <a:latin typeface="Calibri"/>
                          <a:ea typeface="Times New Roman"/>
                          <a:cs typeface="Times New Roman"/>
                        </a:rPr>
                        <a:t>1437</a:t>
                      </a:r>
                      <a:endParaRPr lang="en-US" sz="16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solidFill>
                            <a:srgbClr val="000000"/>
                          </a:solidFill>
                          <a:latin typeface="Calibri"/>
                          <a:ea typeface="Times New Roman"/>
                          <a:cs typeface="Times New Roman"/>
                        </a:rPr>
                        <a:t>838</a:t>
                      </a:r>
                      <a:endParaRPr lang="en-US" sz="16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3109">
                <a:tc gridSpan="2">
                  <a:txBody>
                    <a:bodyPr/>
                    <a:lstStyle/>
                    <a:p>
                      <a:pPr marL="0" marR="0" algn="ctr">
                        <a:spcBef>
                          <a:spcPts val="0"/>
                        </a:spcBef>
                        <a:spcAft>
                          <a:spcPts val="0"/>
                        </a:spcAft>
                      </a:pPr>
                      <a:r>
                        <a:rPr lang="en-US" sz="1600">
                          <a:solidFill>
                            <a:srgbClr val="000000"/>
                          </a:solidFill>
                          <a:latin typeface="Calibri"/>
                          <a:ea typeface="Times New Roman"/>
                          <a:cs typeface="Times New Roman"/>
                        </a:rPr>
                        <a:t>OST</a:t>
                      </a:r>
                      <a:endParaRPr lang="en-US" sz="16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3CDDD"/>
                    </a:solidFill>
                  </a:tcPr>
                </a:tc>
                <a:tc hMerge="1">
                  <a:txBody>
                    <a:bodyPr/>
                    <a:lstStyle/>
                    <a:p>
                      <a:endParaRPr lang="en-US"/>
                    </a:p>
                  </a:txBody>
                  <a:tcPr/>
                </a:tc>
                <a:tc>
                  <a:txBody>
                    <a:bodyPr/>
                    <a:lstStyle/>
                    <a:p>
                      <a:pPr marL="0" marR="0" algn="ctr">
                        <a:spcBef>
                          <a:spcPts val="0"/>
                        </a:spcBef>
                        <a:spcAft>
                          <a:spcPts val="0"/>
                        </a:spcAft>
                      </a:pPr>
                      <a:r>
                        <a:rPr lang="en-US" sz="1600" dirty="0" smtClean="0">
                          <a:solidFill>
                            <a:srgbClr val="000000"/>
                          </a:solidFill>
                          <a:latin typeface="Calibri"/>
                          <a:ea typeface="Times New Roman"/>
                          <a:cs typeface="Times New Roman"/>
                        </a:rPr>
                        <a:t>1601</a:t>
                      </a:r>
                      <a:endParaRPr lang="en-US" sz="16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solidFill>
                            <a:srgbClr val="000000"/>
                          </a:solidFill>
                          <a:latin typeface="Calibri"/>
                          <a:ea typeface="Times New Roman"/>
                          <a:cs typeface="Times New Roman"/>
                        </a:rPr>
                        <a:t>963</a:t>
                      </a:r>
                      <a:endParaRPr lang="en-US" sz="16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8614">
                <a:tc gridSpan="2">
                  <a:txBody>
                    <a:bodyPr/>
                    <a:lstStyle/>
                    <a:p>
                      <a:pPr marL="0" marR="0" algn="ctr">
                        <a:spcBef>
                          <a:spcPts val="0"/>
                        </a:spcBef>
                        <a:spcAft>
                          <a:spcPts val="0"/>
                        </a:spcAft>
                      </a:pPr>
                      <a:r>
                        <a:rPr lang="en-US" sz="1600" dirty="0">
                          <a:solidFill>
                            <a:srgbClr val="000000"/>
                          </a:solidFill>
                          <a:latin typeface="Calibri"/>
                          <a:ea typeface="Times New Roman"/>
                          <a:cs typeface="Times New Roman"/>
                        </a:rPr>
                        <a:t>OST Accent</a:t>
                      </a:r>
                      <a:endParaRPr lang="en-US" sz="16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3CDDD"/>
                    </a:solidFill>
                  </a:tcPr>
                </a:tc>
                <a:tc hMerge="1">
                  <a:txBody>
                    <a:bodyPr/>
                    <a:lstStyle/>
                    <a:p>
                      <a:endParaRPr lang="en-US"/>
                    </a:p>
                  </a:txBody>
                  <a:tcPr/>
                </a:tc>
                <a:tc>
                  <a:txBody>
                    <a:bodyPr/>
                    <a:lstStyle/>
                    <a:p>
                      <a:pPr marL="0" marR="0" algn="ctr">
                        <a:spcBef>
                          <a:spcPts val="0"/>
                        </a:spcBef>
                        <a:spcAft>
                          <a:spcPts val="0"/>
                        </a:spcAft>
                      </a:pPr>
                      <a:r>
                        <a:rPr lang="en-US" sz="1600" dirty="0" smtClean="0">
                          <a:solidFill>
                            <a:srgbClr val="000000"/>
                          </a:solidFill>
                          <a:latin typeface="Calibri"/>
                          <a:ea typeface="Times New Roman"/>
                          <a:cs typeface="Times New Roman"/>
                        </a:rPr>
                        <a:t>3065</a:t>
                      </a:r>
                      <a:endParaRPr lang="en-US" sz="16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solidFill>
                            <a:srgbClr val="000000"/>
                          </a:solidFill>
                          <a:latin typeface="Calibri"/>
                          <a:ea typeface="Times New Roman"/>
                          <a:cs typeface="Times New Roman"/>
                        </a:rPr>
                        <a:t>1387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8614">
                <a:tc gridSpan="2">
                  <a:txBody>
                    <a:bodyPr/>
                    <a:lstStyle/>
                    <a:p>
                      <a:pPr marL="0" marR="0" algn="ctr">
                        <a:spcBef>
                          <a:spcPts val="0"/>
                        </a:spcBef>
                        <a:spcAft>
                          <a:spcPts val="0"/>
                        </a:spcAft>
                      </a:pPr>
                      <a:r>
                        <a:rPr lang="en-US" sz="1600" dirty="0" smtClean="0">
                          <a:latin typeface="Calibri"/>
                          <a:ea typeface="Times New Roman"/>
                          <a:cs typeface="Times New Roman"/>
                        </a:rPr>
                        <a:t>VTL</a:t>
                      </a:r>
                      <a:endParaRPr lang="en-US" sz="16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3CDDD"/>
                    </a:solidFill>
                  </a:tcPr>
                </a:tc>
                <a:tc hMerge="1">
                  <a:txBody>
                    <a:bodyPr/>
                    <a:lstStyle/>
                    <a:p>
                      <a:endParaRPr lang="en-US"/>
                    </a:p>
                  </a:txBody>
                  <a:tcPr/>
                </a:tc>
                <a:tc>
                  <a:txBody>
                    <a:bodyPr/>
                    <a:lstStyle/>
                    <a:p>
                      <a:pPr marL="0" marR="0" algn="ctr">
                        <a:spcBef>
                          <a:spcPts val="0"/>
                        </a:spcBef>
                        <a:spcAft>
                          <a:spcPts val="0"/>
                        </a:spcAft>
                      </a:pPr>
                      <a:r>
                        <a:rPr lang="en-US" sz="1600" dirty="0" smtClean="0">
                          <a:latin typeface="Calibri"/>
                          <a:ea typeface="Times New Roman"/>
                          <a:cs typeface="Times New Roman"/>
                        </a:rPr>
                        <a:t>1650</a:t>
                      </a:r>
                      <a:endParaRPr lang="en-US" sz="16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dirty="0" smtClean="0">
                          <a:latin typeface="Calibri"/>
                          <a:ea typeface="Times New Roman"/>
                          <a:cs typeface="Times New Roman"/>
                        </a:rPr>
                        <a:t>992</a:t>
                      </a:r>
                      <a:endParaRPr lang="en-US" sz="16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spd="med">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DXi4701 Performance Improvements</a:t>
            </a:r>
            <a:endParaRPr lang="en-US" sz="2800" dirty="0"/>
          </a:p>
        </p:txBody>
      </p:sp>
      <p:graphicFrame>
        <p:nvGraphicFramePr>
          <p:cNvPr id="5" name="Table 4"/>
          <p:cNvGraphicFramePr>
            <a:graphicFrameLocks noGrp="1"/>
          </p:cNvGraphicFramePr>
          <p:nvPr/>
        </p:nvGraphicFramePr>
        <p:xfrm>
          <a:off x="518615" y="1139960"/>
          <a:ext cx="8215952" cy="1854200"/>
        </p:xfrm>
        <a:graphic>
          <a:graphicData uri="http://schemas.openxmlformats.org/drawingml/2006/table">
            <a:tbl>
              <a:tblPr firstRow="1" bandRow="1">
                <a:tableStyleId>{93296810-A885-4BE3-A3E7-6D5BEEA58F35}</a:tableStyleId>
              </a:tblPr>
              <a:tblGrid>
                <a:gridCol w="1289416"/>
                <a:gridCol w="3506053"/>
                <a:gridCol w="3420483"/>
              </a:tblGrid>
              <a:tr h="370840">
                <a:tc>
                  <a:txBody>
                    <a:bodyPr/>
                    <a:lstStyle/>
                    <a:p>
                      <a:r>
                        <a:rPr lang="en-US" dirty="0" smtClean="0"/>
                        <a:t>Protocol</a:t>
                      </a:r>
                      <a:endParaRPr lang="en-US" dirty="0"/>
                    </a:p>
                  </a:txBody>
                  <a:tcPr/>
                </a:tc>
                <a:tc>
                  <a:txBody>
                    <a:bodyPr/>
                    <a:lstStyle/>
                    <a:p>
                      <a:pPr algn="ctr"/>
                      <a:r>
                        <a:rPr lang="en-US" dirty="0" smtClean="0"/>
                        <a:t>DXi 4601 Performance Numbers</a:t>
                      </a:r>
                      <a:endParaRPr lang="en-US" dirty="0"/>
                    </a:p>
                  </a:txBody>
                  <a:tcPr/>
                </a:tc>
                <a:tc>
                  <a:txBody>
                    <a:bodyPr/>
                    <a:lstStyle/>
                    <a:p>
                      <a:pPr algn="ctr"/>
                      <a:r>
                        <a:rPr lang="en-US" dirty="0" smtClean="0"/>
                        <a:t>DXi4701 Performance Numbers*</a:t>
                      </a:r>
                      <a:endParaRPr lang="en-US" dirty="0"/>
                    </a:p>
                  </a:txBody>
                  <a:tcPr/>
                </a:tc>
              </a:tr>
              <a:tr h="370840">
                <a:tc>
                  <a:txBody>
                    <a:bodyPr/>
                    <a:lstStyle/>
                    <a:p>
                      <a:r>
                        <a:rPr lang="en-US" dirty="0" smtClean="0"/>
                        <a:t>OST</a:t>
                      </a:r>
                      <a:endParaRPr lang="en-US" dirty="0"/>
                    </a:p>
                  </a:txBody>
                  <a:tcPr/>
                </a:tc>
                <a:tc>
                  <a:txBody>
                    <a:bodyPr/>
                    <a:lstStyle/>
                    <a:p>
                      <a:pPr algn="ctr"/>
                      <a:r>
                        <a:rPr lang="en-US" dirty="0" smtClean="0"/>
                        <a:t>1.7TB/hr</a:t>
                      </a:r>
                      <a:endParaRPr lang="en-US" dirty="0"/>
                    </a:p>
                  </a:txBody>
                  <a:tcPr/>
                </a:tc>
                <a:tc>
                  <a:txBody>
                    <a:bodyPr/>
                    <a:lstStyle/>
                    <a:p>
                      <a:pPr algn="ctr"/>
                      <a:r>
                        <a:rPr lang="en-US" dirty="0" smtClean="0"/>
                        <a:t>5.8TB/hr</a:t>
                      </a:r>
                      <a:endParaRPr lang="en-US" dirty="0"/>
                    </a:p>
                  </a:txBody>
                  <a:tcPr/>
                </a:tc>
              </a:tr>
              <a:tr h="370840">
                <a:tc>
                  <a:txBody>
                    <a:bodyPr/>
                    <a:lstStyle/>
                    <a:p>
                      <a:r>
                        <a:rPr lang="en-US" dirty="0" smtClean="0"/>
                        <a:t>NAS</a:t>
                      </a:r>
                      <a:endParaRPr lang="en-US" dirty="0"/>
                    </a:p>
                  </a:txBody>
                  <a:tcPr/>
                </a:tc>
                <a:tc>
                  <a:txBody>
                    <a:bodyPr/>
                    <a:lstStyle/>
                    <a:p>
                      <a:pPr algn="ctr"/>
                      <a:r>
                        <a:rPr lang="en-US" dirty="0" smtClean="0"/>
                        <a:t>1.7TB/hr</a:t>
                      </a:r>
                      <a:endParaRPr lang="en-US" dirty="0"/>
                    </a:p>
                  </a:txBody>
                  <a:tcPr/>
                </a:tc>
                <a:tc>
                  <a:txBody>
                    <a:bodyPr/>
                    <a:lstStyle/>
                    <a:p>
                      <a:pPr algn="ctr"/>
                      <a:r>
                        <a:rPr lang="en-US" dirty="0" smtClean="0"/>
                        <a:t>5.3TB/hr</a:t>
                      </a:r>
                      <a:endParaRPr lang="en-US" dirty="0"/>
                    </a:p>
                  </a:txBody>
                  <a:tcPr/>
                </a:tc>
              </a:tr>
              <a:tr h="370840">
                <a:tc>
                  <a:txBody>
                    <a:bodyPr/>
                    <a:lstStyle/>
                    <a:p>
                      <a:r>
                        <a:rPr lang="en-US" dirty="0" smtClean="0"/>
                        <a:t>DXi</a:t>
                      </a:r>
                      <a:r>
                        <a:rPr lang="en-US" baseline="0" dirty="0" smtClean="0"/>
                        <a:t> Accent</a:t>
                      </a:r>
                      <a:endParaRPr lang="en-US" dirty="0"/>
                    </a:p>
                  </a:txBody>
                  <a:tcPr/>
                </a:tc>
                <a:tc>
                  <a:txBody>
                    <a:bodyPr/>
                    <a:lstStyle/>
                    <a:p>
                      <a:pPr algn="ctr"/>
                      <a:r>
                        <a:rPr lang="en-US" dirty="0" smtClean="0"/>
                        <a:t>5.1TB/hr</a:t>
                      </a:r>
                      <a:endParaRPr lang="en-US" dirty="0"/>
                    </a:p>
                  </a:txBody>
                  <a:tcPr/>
                </a:tc>
                <a:tc>
                  <a:txBody>
                    <a:bodyPr/>
                    <a:lstStyle/>
                    <a:p>
                      <a:pPr algn="ctr"/>
                      <a:r>
                        <a:rPr lang="en-US" dirty="0" smtClean="0"/>
                        <a:t>11.5TB/hr</a:t>
                      </a:r>
                      <a:endParaRPr lang="en-US" dirty="0"/>
                    </a:p>
                  </a:txBody>
                  <a:tcPr/>
                </a:tc>
              </a:tr>
              <a:tr h="370840">
                <a:tc>
                  <a:txBody>
                    <a:bodyPr/>
                    <a:lstStyle/>
                    <a:p>
                      <a:r>
                        <a:rPr lang="en-US" dirty="0" smtClean="0"/>
                        <a:t>VTL</a:t>
                      </a:r>
                      <a:endParaRPr lang="en-US" dirty="0"/>
                    </a:p>
                  </a:txBody>
                  <a:tcPr/>
                </a:tc>
                <a:tc>
                  <a:txBody>
                    <a:bodyPr/>
                    <a:lstStyle/>
                    <a:p>
                      <a:pPr algn="ctr"/>
                      <a:r>
                        <a:rPr lang="en-US" dirty="0" smtClean="0"/>
                        <a:t>N/A</a:t>
                      </a:r>
                      <a:endParaRPr lang="en-US" dirty="0"/>
                    </a:p>
                  </a:txBody>
                  <a:tcPr/>
                </a:tc>
                <a:tc>
                  <a:txBody>
                    <a:bodyPr/>
                    <a:lstStyle/>
                    <a:p>
                      <a:pPr algn="ctr"/>
                      <a:r>
                        <a:rPr lang="en-US" dirty="0" smtClean="0"/>
                        <a:t>5.9TB/hr</a:t>
                      </a:r>
                      <a:endParaRPr lang="en-US" dirty="0"/>
                    </a:p>
                  </a:txBody>
                  <a:tcPr/>
                </a:tc>
              </a:tr>
            </a:tbl>
          </a:graphicData>
        </a:graphic>
      </p:graphicFrame>
      <p:sp>
        <p:nvSpPr>
          <p:cNvPr id="9" name="Right Arrow 8"/>
          <p:cNvSpPr/>
          <p:nvPr/>
        </p:nvSpPr>
        <p:spPr>
          <a:xfrm>
            <a:off x="4498673" y="1522481"/>
            <a:ext cx="1086757" cy="325840"/>
          </a:xfrm>
          <a:prstGeom prst="rightArrow">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241% Faster</a:t>
            </a:r>
            <a:endParaRPr lang="en-US" sz="1200" b="1" dirty="0">
              <a:solidFill>
                <a:schemeClr val="tx1"/>
              </a:solidFill>
            </a:endParaRPr>
          </a:p>
        </p:txBody>
      </p:sp>
      <p:sp>
        <p:nvSpPr>
          <p:cNvPr id="10" name="Right Arrow 9"/>
          <p:cNvSpPr/>
          <p:nvPr/>
        </p:nvSpPr>
        <p:spPr>
          <a:xfrm>
            <a:off x="4494311" y="1901315"/>
            <a:ext cx="1086757" cy="325840"/>
          </a:xfrm>
          <a:prstGeom prst="rightArrow">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212% Faster</a:t>
            </a:r>
            <a:endParaRPr lang="en-US" sz="1200" b="1" dirty="0">
              <a:solidFill>
                <a:schemeClr val="tx1"/>
              </a:solidFill>
            </a:endParaRPr>
          </a:p>
        </p:txBody>
      </p:sp>
      <p:sp>
        <p:nvSpPr>
          <p:cNvPr id="11" name="Right Arrow 10"/>
          <p:cNvSpPr/>
          <p:nvPr/>
        </p:nvSpPr>
        <p:spPr>
          <a:xfrm>
            <a:off x="4498658" y="2280149"/>
            <a:ext cx="1086757" cy="325840"/>
          </a:xfrm>
          <a:prstGeom prst="rightArrow">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125% Faster</a:t>
            </a:r>
            <a:endParaRPr lang="en-US" sz="1200" b="1" dirty="0">
              <a:solidFill>
                <a:schemeClr val="tx1"/>
              </a:solidFill>
            </a:endParaRPr>
          </a:p>
        </p:txBody>
      </p:sp>
      <p:sp>
        <p:nvSpPr>
          <p:cNvPr id="12" name="Right Arrow 11"/>
          <p:cNvSpPr/>
          <p:nvPr/>
        </p:nvSpPr>
        <p:spPr>
          <a:xfrm>
            <a:off x="4498653" y="2626519"/>
            <a:ext cx="1086757" cy="325840"/>
          </a:xfrm>
          <a:prstGeom prst="rightArrow">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100% Faster</a:t>
            </a:r>
            <a:endParaRPr lang="en-US" sz="1200" b="1" dirty="0">
              <a:solidFill>
                <a:schemeClr val="tx1"/>
              </a:solidFill>
            </a:endParaRPr>
          </a:p>
        </p:txBody>
      </p:sp>
    </p:spTree>
    <p:extLst>
      <p:ext uri="{BB962C8B-B14F-4D97-AF65-F5344CB8AC3E}">
        <p14:creationId xmlns="" xmlns:p14="http://schemas.microsoft.com/office/powerpoint/2010/main" val="588657897"/>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2590800"/>
            <a:ext cx="7772400" cy="639763"/>
          </a:xfrm>
        </p:spPr>
        <p:txBody>
          <a:bodyPr/>
          <a:lstStyle/>
          <a:p>
            <a:pPr algn="ctr"/>
            <a:r>
              <a:rPr lang="en-US" dirty="0" smtClean="0"/>
              <a:t>HW Engineering</a:t>
            </a:r>
          </a:p>
        </p:txBody>
      </p:sp>
      <p:sp>
        <p:nvSpPr>
          <p:cNvPr id="8" name="Text Placeholder 5"/>
          <p:cNvSpPr txBox="1">
            <a:spLocks/>
          </p:cNvSpPr>
          <p:nvPr/>
        </p:nvSpPr>
        <p:spPr bwMode="auto">
          <a:xfrm>
            <a:off x="904875" y="5490839"/>
            <a:ext cx="7156774" cy="6048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457200" rtl="0" eaLnBrk="0" fontAlgn="base" latinLnBrk="0" hangingPunct="0">
              <a:lnSpc>
                <a:spcPct val="100000"/>
              </a:lnSpc>
              <a:spcBef>
                <a:spcPct val="20000"/>
              </a:spcBef>
              <a:spcAft>
                <a:spcPct val="0"/>
              </a:spcAft>
              <a:buClr>
                <a:srgbClr val="0DB6EC"/>
              </a:buClr>
              <a:buSzPct val="75000"/>
              <a:buFontTx/>
              <a:buChar char="-"/>
              <a:tabLst/>
              <a:defRPr/>
            </a:pPr>
            <a:r>
              <a:rPr kumimoji="0" lang="en-US" sz="1600" b="1" i="0" u="none" strike="noStrike" kern="1200" cap="none" spc="0" normalizeH="0" baseline="0" noProof="0" dirty="0" smtClean="0">
                <a:ln>
                  <a:noFill/>
                </a:ln>
                <a:solidFill>
                  <a:srgbClr val="7DD8F4"/>
                </a:solidFill>
                <a:effectLst/>
                <a:uLnTx/>
                <a:uFillTx/>
                <a:latin typeface="Arial" charset="0"/>
                <a:ea typeface="ＭＳ Ｐゴシック" charset="-128"/>
                <a:cs typeface="ＭＳ Ｐゴシック" charset="-128"/>
              </a:rPr>
              <a:t>Presented By: Maged Motaweh</a:t>
            </a:r>
          </a:p>
        </p:txBody>
      </p:sp>
    </p:spTree>
  </p:cSld>
  <p:clrMapOvr>
    <a:masterClrMapping/>
  </p:clrMapOvr>
  <p:transition spd="med">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C:\Users\jhibbard\AppData\Local\Microsoft\Windows\Temporary Internet Files\Content.IE5\HZEBYC8B\Quantum_DXi4700_FrontFacing_PPT[1].png"/>
          <p:cNvPicPr>
            <a:picLocks noChangeAspect="1" noChangeArrowheads="1"/>
          </p:cNvPicPr>
          <p:nvPr/>
        </p:nvPicPr>
        <p:blipFill>
          <a:blip r:embed="rId2" cstate="print"/>
          <a:srcRect/>
          <a:stretch>
            <a:fillRect/>
          </a:stretch>
        </p:blipFill>
        <p:spPr bwMode="auto">
          <a:xfrm>
            <a:off x="1593374" y="1024371"/>
            <a:ext cx="5950399" cy="2569750"/>
          </a:xfrm>
          <a:prstGeom prst="rect">
            <a:avLst/>
          </a:prstGeom>
          <a:noFill/>
        </p:spPr>
      </p:pic>
      <p:sp>
        <p:nvSpPr>
          <p:cNvPr id="44034" name="Rectangle 2"/>
          <p:cNvSpPr>
            <a:spLocks noGrp="1" noChangeArrowheads="1"/>
          </p:cNvSpPr>
          <p:nvPr>
            <p:ph type="title"/>
          </p:nvPr>
        </p:nvSpPr>
        <p:spPr/>
        <p:txBody>
          <a:bodyPr/>
          <a:lstStyle/>
          <a:p>
            <a:pPr eaLnBrk="1" hangingPunct="1"/>
            <a:r>
              <a:rPr lang="en-US" dirty="0" smtClean="0"/>
              <a:t>DXi4701 System Configuration</a:t>
            </a:r>
            <a:endParaRPr lang="en-US" dirty="0" smtClean="0">
              <a:solidFill>
                <a:srgbClr val="FF0000"/>
              </a:solidFill>
            </a:endParaRPr>
          </a:p>
        </p:txBody>
      </p:sp>
      <p:sp>
        <p:nvSpPr>
          <p:cNvPr id="3" name="Content Placeholder 2"/>
          <p:cNvSpPr>
            <a:spLocks noGrp="1"/>
          </p:cNvSpPr>
          <p:nvPr>
            <p:ph idx="1"/>
          </p:nvPr>
        </p:nvSpPr>
        <p:spPr>
          <a:xfrm>
            <a:off x="395805" y="3361509"/>
            <a:ext cx="8216220" cy="3021874"/>
          </a:xfrm>
        </p:spPr>
        <p:txBody>
          <a:bodyPr>
            <a:normAutofit fontScale="92500" lnSpcReduction="10000"/>
          </a:bodyPr>
          <a:lstStyle/>
          <a:p>
            <a:r>
              <a:rPr lang="en-US" sz="1800" dirty="0" smtClean="0">
                <a:solidFill>
                  <a:schemeClr val="tx1">
                    <a:lumMod val="75000"/>
                    <a:lumOff val="25000"/>
                  </a:schemeClr>
                </a:solidFill>
              </a:rPr>
              <a:t>Dell R720xd 2U server </a:t>
            </a:r>
          </a:p>
          <a:p>
            <a:r>
              <a:rPr lang="en-US" sz="1800" dirty="0" smtClean="0">
                <a:solidFill>
                  <a:schemeClr val="tx1">
                    <a:lumMod val="75000"/>
                    <a:lumOff val="25000"/>
                  </a:schemeClr>
                </a:solidFill>
              </a:rPr>
              <a:t>Shipped with six 4-TB hard disk drives</a:t>
            </a:r>
          </a:p>
          <a:p>
            <a:r>
              <a:rPr lang="en-US" sz="1800" dirty="0" smtClean="0">
                <a:solidFill>
                  <a:schemeClr val="tx1">
                    <a:lumMod val="75000"/>
                    <a:lumOff val="25000"/>
                  </a:schemeClr>
                </a:solidFill>
              </a:rPr>
              <a:t>Standard Features Included</a:t>
            </a:r>
          </a:p>
          <a:p>
            <a:pPr lvl="1"/>
            <a:r>
              <a:rPr lang="en-US" sz="1200" dirty="0" smtClean="0">
                <a:solidFill>
                  <a:schemeClr val="tx1">
                    <a:lumMod val="75000"/>
                    <a:lumOff val="25000"/>
                  </a:schemeClr>
                </a:solidFill>
              </a:rPr>
              <a:t>RAID 6 with hot-swap drive support (GUI visible)</a:t>
            </a:r>
          </a:p>
          <a:p>
            <a:pPr lvl="1"/>
            <a:r>
              <a:rPr lang="en-US" sz="1200" dirty="0" smtClean="0">
                <a:solidFill>
                  <a:schemeClr val="tx1">
                    <a:lumMod val="75000"/>
                    <a:lumOff val="25000"/>
                  </a:schemeClr>
                </a:solidFill>
              </a:rPr>
              <a:t>Redundant, hot-swap 750 watt power supplies</a:t>
            </a:r>
          </a:p>
          <a:p>
            <a:pPr lvl="1"/>
            <a:r>
              <a:rPr lang="en-US" sz="1200" dirty="0" smtClean="0">
                <a:solidFill>
                  <a:schemeClr val="tx1">
                    <a:lumMod val="75000"/>
                    <a:lumOff val="25000"/>
                  </a:schemeClr>
                </a:solidFill>
              </a:rPr>
              <a:t>Standard rack-mountable 2U chassis</a:t>
            </a:r>
          </a:p>
          <a:p>
            <a:pPr lvl="1"/>
            <a:r>
              <a:rPr lang="en-US" sz="1200" dirty="0" smtClean="0">
                <a:solidFill>
                  <a:schemeClr val="tx1">
                    <a:lumMod val="75000"/>
                    <a:lumOff val="25000"/>
                  </a:schemeClr>
                </a:solidFill>
              </a:rPr>
              <a:t>Rack mount kit with no cable management arm </a:t>
            </a:r>
          </a:p>
          <a:p>
            <a:pPr lvl="1"/>
            <a:r>
              <a:rPr lang="en-US" sz="1200" dirty="0" smtClean="0">
                <a:solidFill>
                  <a:schemeClr val="tx1">
                    <a:lumMod val="75000"/>
                    <a:lumOff val="25000"/>
                  </a:schemeClr>
                </a:solidFill>
              </a:rPr>
              <a:t>North American and C13-C14 power cables</a:t>
            </a:r>
          </a:p>
          <a:p>
            <a:pPr lvl="1"/>
            <a:r>
              <a:rPr lang="en-US" sz="1200" dirty="0" smtClean="0">
                <a:solidFill>
                  <a:schemeClr val="tx1">
                    <a:lumMod val="75000"/>
                    <a:lumOff val="25000"/>
                  </a:schemeClr>
                </a:solidFill>
              </a:rPr>
              <a:t>Three CAT5e 10’ cables</a:t>
            </a:r>
          </a:p>
          <a:p>
            <a:r>
              <a:rPr lang="en-US" sz="1800" dirty="0" smtClean="0">
                <a:solidFill>
                  <a:schemeClr val="tx1">
                    <a:lumMod val="75000"/>
                    <a:lumOff val="25000"/>
                  </a:schemeClr>
                </a:solidFill>
              </a:rPr>
              <a:t>No integrated DVD (front USB ports for use with flash drive or external DVD)</a:t>
            </a:r>
          </a:p>
          <a:p>
            <a:r>
              <a:rPr lang="en-US" sz="1800" dirty="0" smtClean="0">
                <a:solidFill>
                  <a:schemeClr val="tx1">
                    <a:lumMod val="75000"/>
                    <a:lumOff val="25000"/>
                  </a:schemeClr>
                </a:solidFill>
              </a:rPr>
              <a:t>No system rack included</a:t>
            </a:r>
          </a:p>
          <a:p>
            <a:r>
              <a:rPr lang="en-US" sz="1800" dirty="0" smtClean="0">
                <a:solidFill>
                  <a:schemeClr val="tx1">
                    <a:lumMod val="75000"/>
                    <a:lumOff val="25000"/>
                  </a:schemeClr>
                </a:solidFill>
              </a:rPr>
              <a:t>Up to three Dell MD1200s for external storage</a:t>
            </a:r>
            <a:endParaRPr lang="en-US" sz="1800" dirty="0" smtClean="0">
              <a:solidFill>
                <a:schemeClr val="tx1">
                  <a:lumMod val="85000"/>
                  <a:lumOff val="15000"/>
                </a:schemeClr>
              </a:solidFill>
            </a:endParaRPr>
          </a:p>
        </p:txBody>
      </p:sp>
      <p:sp>
        <p:nvSpPr>
          <p:cNvPr id="3686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Tree>
  </p:cSld>
  <p:clrMapOvr>
    <a:masterClrMapping/>
  </p:clrMapOvr>
  <p:transition spd="med">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338138" y="257770"/>
            <a:ext cx="8667750" cy="639763"/>
          </a:xfrm>
        </p:spPr>
        <p:txBody>
          <a:bodyPr/>
          <a:lstStyle/>
          <a:p>
            <a:pPr eaLnBrk="1" hangingPunct="1"/>
            <a:r>
              <a:rPr lang="en-US" dirty="0" smtClean="0"/>
              <a:t>Hardware Architecture</a:t>
            </a:r>
            <a:endParaRPr lang="en-US" dirty="0" smtClean="0">
              <a:solidFill>
                <a:srgbClr val="FF0000"/>
              </a:solidFill>
            </a:endParaRPr>
          </a:p>
        </p:txBody>
      </p:sp>
      <p:sp>
        <p:nvSpPr>
          <p:cNvPr id="3686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4438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44387" name="Object 3"/>
          <p:cNvGraphicFramePr>
            <a:graphicFrameLocks noChangeAspect="1"/>
          </p:cNvGraphicFramePr>
          <p:nvPr>
            <p:extLst>
              <p:ext uri="{D42A27DB-BD31-4B8C-83A1-F6EECF244321}">
                <p14:modId xmlns="" xmlns:p14="http://schemas.microsoft.com/office/powerpoint/2010/main" val="779908327"/>
              </p:ext>
            </p:extLst>
          </p:nvPr>
        </p:nvGraphicFramePr>
        <p:xfrm>
          <a:off x="642369" y="940518"/>
          <a:ext cx="7823005" cy="7818936"/>
        </p:xfrm>
        <a:graphic>
          <a:graphicData uri="http://schemas.openxmlformats.org/presentationml/2006/ole">
            <p:oleObj spid="_x0000_s472088" name="Visio" r:id="rId3" imgW="7163931" imgH="8089660" progId="Visio.Drawing.11">
              <p:embed/>
            </p:oleObj>
          </a:graphicData>
        </a:graphic>
      </p:graphicFrame>
    </p:spTree>
  </p:cSld>
  <p:clrMapOvr>
    <a:masterClrMapping/>
  </p:clrMapOvr>
  <p:transition spd="med">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 xmlns:p14="http://schemas.microsoft.com/office/powerpoint/2010/main" val="1069516777"/>
              </p:ext>
            </p:extLst>
          </p:nvPr>
        </p:nvGraphicFramePr>
        <p:xfrm>
          <a:off x="1314340" y="1077513"/>
          <a:ext cx="6116508" cy="4375573"/>
        </p:xfrm>
        <a:graphic>
          <a:graphicData uri="http://schemas.openxmlformats.org/drawingml/2006/table">
            <a:tbl>
              <a:tblPr firstRow="1" bandRow="1">
                <a:tableStyleId>{5C22544A-7EE6-4342-B048-85BDC9FD1C3A}</a:tableStyleId>
              </a:tblPr>
              <a:tblGrid>
                <a:gridCol w="2084752"/>
                <a:gridCol w="2015878"/>
                <a:gridCol w="2015878"/>
              </a:tblGrid>
              <a:tr h="59502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smtClean="0"/>
                        <a:t>DXi4601</a:t>
                      </a:r>
                      <a:br>
                        <a:rPr lang="en-US" sz="1600" kern="1200" dirty="0" smtClean="0"/>
                      </a:br>
                      <a:r>
                        <a:rPr lang="en-US" sz="1600" kern="1200" dirty="0" smtClean="0"/>
                        <a:t>(Node &amp; Storage)</a:t>
                      </a:r>
                      <a:endParaRPr lang="en-US" sz="1600" b="1" kern="1200" dirty="0">
                        <a:solidFill>
                          <a:schemeClr val="lt1"/>
                        </a:solidFill>
                        <a:latin typeface="+mn-lt"/>
                        <a:ea typeface="+mn-ea"/>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kern="1200" dirty="0" smtClean="0"/>
                        <a:t>DXi4701 2.3</a:t>
                      </a:r>
                      <a:r>
                        <a:rPr lang="en-US" sz="1800" kern="1200" dirty="0" smtClean="0"/>
                        <a:t/>
                      </a:r>
                      <a:br>
                        <a:rPr lang="en-US" sz="1800" kern="1200" dirty="0" smtClean="0"/>
                      </a:br>
                      <a:r>
                        <a:rPr lang="en-US" sz="1400" kern="1200" dirty="0" smtClean="0"/>
                        <a:t>(Node)</a:t>
                      </a:r>
                      <a:endParaRPr lang="en-US" sz="1400" b="1" kern="1200" dirty="0" smtClean="0">
                        <a:solidFill>
                          <a:schemeClr val="lt1"/>
                        </a:solidFill>
                        <a:latin typeface="+mj-lt"/>
                        <a:ea typeface="Verdana" panose="020B0604030504040204" pitchFamily="34" charset="0"/>
                        <a:cs typeface="Verdana" panose="020B060403050404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DXi6802</a:t>
                      </a:r>
                      <a:r>
                        <a:rPr lang="en-US" sz="1600" baseline="0" dirty="0" smtClean="0"/>
                        <a:t/>
                      </a:r>
                      <a:br>
                        <a:rPr lang="en-US" sz="1600" baseline="0" dirty="0" smtClean="0"/>
                      </a:br>
                      <a:r>
                        <a:rPr lang="en-US" sz="1600" baseline="0" dirty="0" smtClean="0"/>
                        <a:t>(Node)</a:t>
                      </a:r>
                      <a:endParaRPr lang="en-US" sz="1600" dirty="0" smtClean="0">
                        <a:latin typeface="Arial" pitchFamily="34" charset="0"/>
                        <a:cs typeface="Arial" pitchFamily="34" charset="0"/>
                      </a:endParaRPr>
                    </a:p>
                  </a:txBody>
                  <a:tcPr anchor="ctr"/>
                </a:tc>
              </a:tr>
              <a:tr h="32559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kern="1200" dirty="0" smtClean="0"/>
                        <a:t>Dual socket Intel Xeon 5620</a:t>
                      </a:r>
                      <a:endParaRPr lang="en-US" sz="1400" dirty="0" smtClean="0">
                        <a:latin typeface="Arial" pitchFamily="34" charset="0"/>
                        <a:cs typeface="Arial" pitchFamily="34" charset="0"/>
                      </a:endParaRPr>
                    </a:p>
                  </a:txBody>
                  <a:tcPr anchor="ctr"/>
                </a:tc>
                <a:tc>
                  <a:txBody>
                    <a:bodyPr/>
                    <a:lstStyle/>
                    <a:p>
                      <a:pPr marL="0" algn="ctr" defTabSz="914400" rtl="0" eaLnBrk="1" latinLnBrk="0" hangingPunct="1"/>
                      <a:r>
                        <a:rPr lang="en-US" sz="1400" kern="1200" dirty="0" smtClean="0"/>
                        <a:t>Dual socket Intel Xeon E5-2603 V2</a:t>
                      </a:r>
                      <a:endParaRPr lang="en-US" sz="1400" b="1" kern="1200" dirty="0">
                        <a:solidFill>
                          <a:schemeClr val="dk1"/>
                        </a:solidFill>
                        <a:latin typeface="+mn-lt"/>
                        <a:ea typeface="+mn-ea"/>
                        <a:cs typeface="+mn-cs"/>
                      </a:endParaRPr>
                    </a:p>
                  </a:txBody>
                  <a:tcPr anchor="ctr"/>
                </a:tc>
                <a:tc>
                  <a:txBody>
                    <a:bodyPr/>
                    <a:lstStyle/>
                    <a:p>
                      <a:pPr algn="ctr"/>
                      <a:r>
                        <a:rPr lang="en-US" sz="1400" kern="1200" dirty="0" smtClean="0"/>
                        <a:t>Dual socket Intel Xeon E5-2670 </a:t>
                      </a:r>
                      <a:endParaRPr lang="en-US" sz="1400" dirty="0">
                        <a:latin typeface="Arial" pitchFamily="34" charset="0"/>
                        <a:cs typeface="Arial" pitchFamily="34" charset="0"/>
                      </a:endParaRPr>
                    </a:p>
                  </a:txBody>
                  <a:tcPr anchor="ctr"/>
                </a:tc>
              </a:tr>
              <a:tr h="32559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aseline="0" dirty="0" smtClean="0"/>
                        <a:t>4 </a:t>
                      </a:r>
                      <a:r>
                        <a:rPr lang="en-US" sz="1400" dirty="0" smtClean="0"/>
                        <a:t>Cores</a:t>
                      </a:r>
                      <a:r>
                        <a:rPr lang="en-US" sz="1400" baseline="0" dirty="0" smtClean="0"/>
                        <a:t> each &amp; dual threads</a:t>
                      </a:r>
                      <a:endParaRPr lang="en-US" sz="1400" dirty="0" smtClean="0">
                        <a:latin typeface="Arial" pitchFamily="34" charset="0"/>
                        <a:cs typeface="Arial" pitchFamily="34" charset="0"/>
                      </a:endParaRPr>
                    </a:p>
                  </a:txBody>
                  <a:tcPr anchor="ctr"/>
                </a:tc>
                <a:tc>
                  <a:txBody>
                    <a:bodyPr/>
                    <a:lstStyle/>
                    <a:p>
                      <a:pPr marL="0" algn="ctr" defTabSz="914400" rtl="0" eaLnBrk="1" latinLnBrk="0" hangingPunct="1"/>
                      <a:r>
                        <a:rPr lang="en-US" sz="1400" kern="1200" dirty="0" smtClean="0"/>
                        <a:t>4 Cores each &amp; single thread</a:t>
                      </a:r>
                      <a:endParaRPr lang="en-US" sz="1400" b="1" kern="1200" dirty="0">
                        <a:solidFill>
                          <a:schemeClr val="dk1"/>
                        </a:solidFill>
                        <a:latin typeface="+mn-lt"/>
                        <a:ea typeface="+mn-ea"/>
                        <a:cs typeface="+mn-cs"/>
                      </a:endParaRPr>
                    </a:p>
                  </a:txBody>
                  <a:tcPr anchor="ctr"/>
                </a:tc>
                <a:tc>
                  <a:txBody>
                    <a:bodyPr/>
                    <a:lstStyle/>
                    <a:p>
                      <a:pPr algn="ctr"/>
                      <a:r>
                        <a:rPr lang="en-US" sz="1400" dirty="0" smtClean="0"/>
                        <a:t>8</a:t>
                      </a:r>
                      <a:r>
                        <a:rPr lang="en-US" sz="1400" baseline="0" dirty="0" smtClean="0"/>
                        <a:t> </a:t>
                      </a:r>
                      <a:r>
                        <a:rPr lang="en-US" sz="1400" dirty="0" smtClean="0"/>
                        <a:t>Cores</a:t>
                      </a:r>
                      <a:r>
                        <a:rPr lang="en-US" sz="1400" baseline="0" dirty="0" smtClean="0"/>
                        <a:t> each &amp; dual threads</a:t>
                      </a:r>
                      <a:endParaRPr lang="en-US" sz="1400" dirty="0">
                        <a:latin typeface="Arial" pitchFamily="34" charset="0"/>
                        <a:cs typeface="Arial" pitchFamily="34" charset="0"/>
                      </a:endParaRPr>
                    </a:p>
                  </a:txBody>
                  <a:tcPr anchor="ctr"/>
                </a:tc>
              </a:tr>
              <a:tr h="32559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2.40GHz</a:t>
                      </a:r>
                      <a:endParaRPr lang="en-US" sz="1400" dirty="0" smtClean="0">
                        <a:latin typeface="Arial" pitchFamily="34" charset="0"/>
                        <a:cs typeface="Arial" pitchFamily="34" charset="0"/>
                      </a:endParaRPr>
                    </a:p>
                  </a:txBody>
                  <a:tcPr anchor="ctr"/>
                </a:tc>
                <a:tc>
                  <a:txBody>
                    <a:bodyPr/>
                    <a:lstStyle/>
                    <a:p>
                      <a:pPr marL="0" algn="ctr" defTabSz="914400" rtl="0" eaLnBrk="1" latinLnBrk="0" hangingPunct="1"/>
                      <a:r>
                        <a:rPr lang="en-US" sz="1400" kern="1200" dirty="0" smtClean="0"/>
                        <a:t>1.8GHz</a:t>
                      </a:r>
                      <a:endParaRPr lang="en-US" sz="1400" b="1" kern="1200" dirty="0">
                        <a:solidFill>
                          <a:schemeClr val="dk1"/>
                        </a:solidFill>
                        <a:latin typeface="+mn-lt"/>
                        <a:ea typeface="+mn-ea"/>
                        <a:cs typeface="+mn-cs"/>
                      </a:endParaRPr>
                    </a:p>
                  </a:txBody>
                  <a:tcPr anchor="ctr"/>
                </a:tc>
                <a:tc>
                  <a:txBody>
                    <a:bodyPr/>
                    <a:lstStyle/>
                    <a:p>
                      <a:pPr algn="ctr"/>
                      <a:r>
                        <a:rPr lang="en-US" sz="1400" dirty="0" smtClean="0"/>
                        <a:t>2.66GHz</a:t>
                      </a:r>
                      <a:endParaRPr lang="en-US" sz="1400" dirty="0">
                        <a:latin typeface="Arial" pitchFamily="34" charset="0"/>
                        <a:cs typeface="Arial" pitchFamily="34" charset="0"/>
                      </a:endParaRPr>
                    </a:p>
                  </a:txBody>
                  <a:tcPr anchor="ctr"/>
                </a:tc>
              </a:tr>
              <a:tr h="32559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kern="1200" dirty="0" smtClean="0"/>
                        <a:t>12MB L3 Cache/socket</a:t>
                      </a:r>
                      <a:endParaRPr lang="en-US" sz="1400" kern="1200" dirty="0" smtClean="0">
                        <a:solidFill>
                          <a:schemeClr val="dk1"/>
                        </a:solidFill>
                        <a:latin typeface="+mn-lt"/>
                        <a:ea typeface="+mn-ea"/>
                        <a:cs typeface="+mn-cs"/>
                      </a:endParaRPr>
                    </a:p>
                  </a:txBody>
                  <a:tcPr anchor="ctr"/>
                </a:tc>
                <a:tc>
                  <a:txBody>
                    <a:bodyPr/>
                    <a:lstStyle/>
                    <a:p>
                      <a:pPr marL="0" algn="ctr" defTabSz="914400" rtl="0" eaLnBrk="1" latinLnBrk="0" hangingPunct="1"/>
                      <a:r>
                        <a:rPr lang="en-US" sz="1400" kern="1200" dirty="0" smtClean="0"/>
                        <a:t>10MB L3 Cache/socket</a:t>
                      </a:r>
                      <a:endParaRPr lang="en-US" sz="1400" b="1" kern="1200" dirty="0">
                        <a:solidFill>
                          <a:schemeClr val="dk1"/>
                        </a:solidFill>
                        <a:latin typeface="+mn-lt"/>
                        <a:ea typeface="+mn-ea"/>
                        <a:cs typeface="+mn-cs"/>
                      </a:endParaRPr>
                    </a:p>
                  </a:txBody>
                  <a:tcPr anchor="ctr"/>
                </a:tc>
                <a:tc>
                  <a:txBody>
                    <a:bodyPr/>
                    <a:lstStyle/>
                    <a:p>
                      <a:pPr algn="ctr"/>
                      <a:r>
                        <a:rPr lang="en-US" sz="1400" dirty="0" smtClean="0"/>
                        <a:t>20MB L3</a:t>
                      </a:r>
                      <a:r>
                        <a:rPr lang="en-US" sz="1400" baseline="0" dirty="0" smtClean="0"/>
                        <a:t> Cache/socket</a:t>
                      </a:r>
                      <a:endParaRPr lang="en-US" sz="1400" dirty="0">
                        <a:latin typeface="Arial" pitchFamily="34" charset="0"/>
                        <a:cs typeface="Arial" pitchFamily="34" charset="0"/>
                      </a:endParaRPr>
                    </a:p>
                  </a:txBody>
                  <a:tcPr anchor="ctr"/>
                </a:tc>
              </a:tr>
              <a:tr h="325594">
                <a:tc>
                  <a:txBody>
                    <a:bodyPr/>
                    <a:lstStyle/>
                    <a:p>
                      <a:pPr algn="ctr"/>
                      <a:r>
                        <a:rPr lang="en-US" sz="1400" kern="1200" dirty="0" smtClean="0"/>
                        <a:t>32GB RAM @  1066MHZ</a:t>
                      </a:r>
                      <a:endParaRPr lang="en-US" sz="1400" dirty="0">
                        <a:latin typeface="Arial" pitchFamily="34" charset="0"/>
                        <a:cs typeface="Arial" pitchFamily="34" charset="0"/>
                      </a:endParaRPr>
                    </a:p>
                  </a:txBody>
                  <a:tcPr anchor="ctr"/>
                </a:tc>
                <a:tc>
                  <a:txBody>
                    <a:bodyPr/>
                    <a:lstStyle/>
                    <a:p>
                      <a:pPr marL="0" algn="ctr" defTabSz="914400" rtl="0" eaLnBrk="1" latinLnBrk="0" hangingPunct="1"/>
                      <a:r>
                        <a:rPr lang="en-US" sz="1400" kern="1200" dirty="0" smtClean="0"/>
                        <a:t>32GB, 64GB, or 96GB RAM @  1333MHZ</a:t>
                      </a:r>
                      <a:endParaRPr lang="en-US" sz="1400" b="1" kern="1200" dirty="0">
                        <a:solidFill>
                          <a:schemeClr val="dk1"/>
                        </a:solidFill>
                        <a:latin typeface="+mn-lt"/>
                        <a:ea typeface="+mn-ea"/>
                        <a:cs typeface="+mn-cs"/>
                      </a:endParaRPr>
                    </a:p>
                  </a:txBody>
                  <a:tcPr anchor="ctr"/>
                </a:tc>
                <a:tc>
                  <a:txBody>
                    <a:bodyPr/>
                    <a:lstStyle/>
                    <a:p>
                      <a:pPr algn="ctr"/>
                      <a:r>
                        <a:rPr lang="en-US" sz="1400" dirty="0" smtClean="0"/>
                        <a:t>128GB RAM @ 1600MHz</a:t>
                      </a:r>
                      <a:endParaRPr lang="en-US" sz="1400" dirty="0">
                        <a:latin typeface="Arial" pitchFamily="34" charset="0"/>
                        <a:cs typeface="Arial" pitchFamily="34" charset="0"/>
                      </a:endParaRPr>
                    </a:p>
                  </a:txBody>
                  <a:tcPr anchor="ctr"/>
                </a:tc>
              </a:tr>
              <a:tr h="32559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aseline="0" dirty="0" smtClean="0"/>
                        <a:t>3 </a:t>
                      </a:r>
                      <a:r>
                        <a:rPr lang="en-US" sz="1400" dirty="0" smtClean="0"/>
                        <a:t>x </a:t>
                      </a:r>
                      <a:r>
                        <a:rPr lang="en-US" sz="1400" dirty="0" err="1" smtClean="0"/>
                        <a:t>PCIe</a:t>
                      </a:r>
                      <a:r>
                        <a:rPr lang="en-US" sz="1400" baseline="0" dirty="0" smtClean="0"/>
                        <a:t> 2.0 Slots</a:t>
                      </a:r>
                      <a:endParaRPr lang="en-US" sz="1400" dirty="0" smtClean="0">
                        <a:latin typeface="Arial" pitchFamily="34" charset="0"/>
                        <a:cs typeface="Arial" pitchFamily="34" charset="0"/>
                      </a:endParaRPr>
                    </a:p>
                  </a:txBody>
                  <a:tcPr anchor="ctr"/>
                </a:tc>
                <a:tc>
                  <a:txBody>
                    <a:bodyPr/>
                    <a:lstStyle/>
                    <a:p>
                      <a:pPr algn="ctr"/>
                      <a:r>
                        <a:rPr lang="en-US" sz="1400" dirty="0" smtClean="0"/>
                        <a:t>7 x </a:t>
                      </a:r>
                      <a:r>
                        <a:rPr lang="en-US" sz="1400" dirty="0" err="1" smtClean="0"/>
                        <a:t>PCIe</a:t>
                      </a:r>
                      <a:r>
                        <a:rPr lang="en-US" sz="1400" baseline="0" dirty="0" smtClean="0"/>
                        <a:t> 3.0 Slots</a:t>
                      </a:r>
                      <a:endParaRPr lang="en-US" sz="1400" b="1" dirty="0">
                        <a:latin typeface="Arial" pitchFamily="34" charset="0"/>
                        <a:cs typeface="Arial" pitchFamily="34" charset="0"/>
                      </a:endParaRPr>
                    </a:p>
                  </a:txBody>
                  <a:tcPr anchor="ctr"/>
                </a:tc>
                <a:tc>
                  <a:txBody>
                    <a:bodyPr/>
                    <a:lstStyle/>
                    <a:p>
                      <a:pPr algn="ctr"/>
                      <a:r>
                        <a:rPr lang="en-US" sz="1400" dirty="0" smtClean="0"/>
                        <a:t>7 x PCIe</a:t>
                      </a:r>
                      <a:r>
                        <a:rPr lang="en-US" sz="1400" baseline="0" dirty="0" smtClean="0"/>
                        <a:t> 3.0 Slots</a:t>
                      </a:r>
                      <a:endParaRPr lang="en-US" sz="1400" dirty="0">
                        <a:latin typeface="Arial" pitchFamily="34" charset="0"/>
                        <a:cs typeface="Arial" pitchFamily="34" charset="0"/>
                      </a:endParaRPr>
                    </a:p>
                  </a:txBody>
                  <a:tcPr anchor="ctr"/>
                </a:tc>
              </a:tr>
              <a:tr h="503191">
                <a:tc>
                  <a:txBody>
                    <a:bodyPr/>
                    <a:lstStyle/>
                    <a:p>
                      <a:pPr algn="ctr"/>
                      <a:r>
                        <a:rPr lang="en-US" sz="1400" dirty="0" err="1" smtClean="0"/>
                        <a:t>PCIe</a:t>
                      </a:r>
                      <a:r>
                        <a:rPr lang="en-US" sz="1400" dirty="0" smtClean="0"/>
                        <a:t> Expansion</a:t>
                      </a:r>
                      <a:r>
                        <a:rPr lang="en-US" sz="1400" baseline="0" dirty="0" smtClean="0"/>
                        <a:t/>
                      </a:r>
                      <a:br>
                        <a:rPr lang="en-US" sz="1400" baseline="0" dirty="0" smtClean="0"/>
                      </a:br>
                      <a:r>
                        <a:rPr lang="en-US" sz="1400" baseline="0" dirty="0" smtClean="0"/>
                        <a:t>Available</a:t>
                      </a:r>
                    </a:p>
                    <a:p>
                      <a:pPr marL="0" algn="ctr" defTabSz="914400" rtl="0" eaLnBrk="1" latinLnBrk="0" hangingPunct="1"/>
                      <a:r>
                        <a:rPr lang="en-US" sz="1400" kern="1200" dirty="0" smtClean="0"/>
                        <a:t>3 slots</a:t>
                      </a:r>
                      <a:endParaRPr lang="en-US" sz="1400" kern="1200" dirty="0" smtClean="0">
                        <a:solidFill>
                          <a:schemeClr val="dk1"/>
                        </a:solidFill>
                        <a:latin typeface="+mn-lt"/>
                        <a:ea typeface="+mn-ea"/>
                        <a:cs typeface="+mn-cs"/>
                      </a:endParaRPr>
                    </a:p>
                  </a:txBody>
                  <a:tcPr anchor="ctr"/>
                </a:tc>
                <a:tc>
                  <a:txBody>
                    <a:bodyPr/>
                    <a:lstStyle/>
                    <a:p>
                      <a:pPr marL="0" algn="ctr" defTabSz="914400" rtl="0" eaLnBrk="1" latinLnBrk="0" hangingPunct="1"/>
                      <a:r>
                        <a:rPr lang="en-US" sz="1400" kern="1200" dirty="0" err="1" smtClean="0"/>
                        <a:t>PCIe</a:t>
                      </a:r>
                      <a:r>
                        <a:rPr lang="en-US" sz="1400" kern="1200" dirty="0" smtClean="0"/>
                        <a:t> Expansion Available</a:t>
                      </a:r>
                    </a:p>
                    <a:p>
                      <a:pPr marL="0" algn="ctr" defTabSz="914400" rtl="0" eaLnBrk="1" latinLnBrk="0" hangingPunct="1"/>
                      <a:r>
                        <a:rPr lang="en-US" sz="1400" kern="1200" dirty="0" smtClean="0"/>
                        <a:t>2 slots</a:t>
                      </a:r>
                      <a:endParaRPr lang="en-US" sz="1400" b="1" kern="1200" dirty="0" smtClean="0">
                        <a:solidFill>
                          <a:schemeClr val="dk1"/>
                        </a:solidFill>
                        <a:latin typeface="+mn-lt"/>
                        <a:ea typeface="+mn-ea"/>
                        <a:cs typeface="+mn-cs"/>
                      </a:endParaRPr>
                    </a:p>
                  </a:txBody>
                  <a:tcPr anchor="ctr"/>
                </a:tc>
                <a:tc>
                  <a:txBody>
                    <a:bodyPr/>
                    <a:lstStyle/>
                    <a:p>
                      <a:pPr algn="ctr"/>
                      <a:r>
                        <a:rPr lang="en-US" sz="1400" dirty="0" err="1" smtClean="0"/>
                        <a:t>PCIe</a:t>
                      </a:r>
                      <a:r>
                        <a:rPr lang="en-US" sz="1400" dirty="0" smtClean="0"/>
                        <a:t> Expansion</a:t>
                      </a:r>
                      <a:r>
                        <a:rPr lang="en-US" sz="1400" baseline="0" dirty="0" smtClean="0"/>
                        <a:t/>
                      </a:r>
                      <a:br>
                        <a:rPr lang="en-US" sz="1400" baseline="0" dirty="0" smtClean="0"/>
                      </a:br>
                      <a:r>
                        <a:rPr lang="en-US" sz="1400" baseline="0" dirty="0" smtClean="0"/>
                        <a:t>Available</a:t>
                      </a:r>
                    </a:p>
                    <a:p>
                      <a:pPr algn="ctr"/>
                      <a:r>
                        <a:rPr lang="en-US" sz="1400" dirty="0" smtClean="0"/>
                        <a:t>2 </a:t>
                      </a:r>
                      <a:r>
                        <a:rPr lang="en-US" sz="1400" baseline="0" dirty="0" smtClean="0"/>
                        <a:t>or 3 slots</a:t>
                      </a:r>
                      <a:endParaRPr lang="en-US" sz="1400" dirty="0">
                        <a:latin typeface="Arial" pitchFamily="34" charset="0"/>
                        <a:cs typeface="Arial" pitchFamily="34" charset="0"/>
                      </a:endParaRPr>
                    </a:p>
                  </a:txBody>
                  <a:tcPr anchor="ctr"/>
                </a:tc>
              </a:tr>
              <a:tr h="50319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smtClean="0"/>
                        <a:t>8 x 3.5” </a:t>
                      </a:r>
                      <a:r>
                        <a:rPr lang="en-US" sz="1400" kern="1200" baseline="0" dirty="0" smtClean="0"/>
                        <a:t> 2</a:t>
                      </a:r>
                      <a:r>
                        <a:rPr lang="en-US" sz="1400" kern="1200" dirty="0" smtClean="0"/>
                        <a:t>TB SATA HDD</a:t>
                      </a:r>
                      <a:endParaRPr lang="en-US" sz="1400" kern="1200" dirty="0" smtClean="0">
                        <a:solidFill>
                          <a:schemeClr val="dk1"/>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smtClean="0"/>
                        <a:t>12 x 3.5” 4TB SATA HDD</a:t>
                      </a:r>
                      <a:endParaRPr lang="en-US" sz="1400" b="1" kern="1200" dirty="0" smtClean="0">
                        <a:solidFill>
                          <a:schemeClr val="dk1"/>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smtClean="0"/>
                        <a:t>2.5” 900GB NL-SAS Meta data storage</a:t>
                      </a:r>
                      <a:r>
                        <a:rPr lang="en-US" sz="1100" kern="1200" dirty="0" smtClean="0"/>
                        <a:t>.</a:t>
                      </a:r>
                      <a:endParaRPr lang="en-US" sz="1100" kern="1200" dirty="0">
                        <a:solidFill>
                          <a:schemeClr val="dk1"/>
                        </a:solidFill>
                        <a:latin typeface="+mn-lt"/>
                        <a:ea typeface="+mn-ea"/>
                        <a:cs typeface="+mn-cs"/>
                      </a:endParaRPr>
                    </a:p>
                  </a:txBody>
                  <a:tcPr anchor="ctr"/>
                </a:tc>
              </a:tr>
            </a:tbl>
          </a:graphicData>
        </a:graphic>
      </p:graphicFrame>
      <p:sp>
        <p:nvSpPr>
          <p:cNvPr id="2" name="Title 1"/>
          <p:cNvSpPr>
            <a:spLocks noGrp="1"/>
          </p:cNvSpPr>
          <p:nvPr>
            <p:ph type="title"/>
          </p:nvPr>
        </p:nvSpPr>
        <p:spPr>
          <a:xfrm>
            <a:off x="338138" y="257770"/>
            <a:ext cx="8667750" cy="639763"/>
          </a:xfrm>
        </p:spPr>
        <p:txBody>
          <a:bodyPr/>
          <a:lstStyle/>
          <a:p>
            <a:r>
              <a:rPr lang="en-US" dirty="0" smtClean="0"/>
              <a:t>Server Comparisons</a:t>
            </a:r>
            <a:endParaRPr lang="en-US" dirty="0">
              <a:solidFill>
                <a:srgbClr val="FF0000"/>
              </a:solidFill>
            </a:endParaRPr>
          </a:p>
        </p:txBody>
      </p:sp>
      <p:sp>
        <p:nvSpPr>
          <p:cNvPr id="9" name="Content Placeholder 2"/>
          <p:cNvSpPr txBox="1">
            <a:spLocks/>
          </p:cNvSpPr>
          <p:nvPr/>
        </p:nvSpPr>
        <p:spPr>
          <a:xfrm>
            <a:off x="301624" y="990600"/>
            <a:ext cx="8461376" cy="2209800"/>
          </a:xfrm>
          <a:prstGeom prst="rect">
            <a:avLst/>
          </a:prstGeom>
        </p:spPr>
        <p:txBody>
          <a:bodyPr>
            <a:normAutofit/>
          </a:bodyPr>
          <a:lstStyle/>
          <a:p>
            <a:pPr marL="342900" indent="-342900" defTabSz="457200" eaLnBrk="0" hangingPunct="0">
              <a:spcBef>
                <a:spcPct val="20000"/>
              </a:spcBef>
              <a:buClr>
                <a:srgbClr val="0DB6EC"/>
              </a:buClr>
              <a:buSzPct val="75000"/>
              <a:buFont typeface="Wingdings" pitchFamily="2" charset="2"/>
              <a:buChar char="§"/>
            </a:pPr>
            <a:endParaRPr lang="en-US" sz="2200" kern="0" dirty="0" smtClean="0">
              <a:solidFill>
                <a:srgbClr val="666666"/>
              </a:solidFill>
              <a:latin typeface="Arial" pitchFamily="34" charset="0"/>
              <a:ea typeface="ＭＳ Ｐゴシック" charset="0"/>
              <a:cs typeface="Arial" pitchFamily="34" charset="0"/>
            </a:endParaRPr>
          </a:p>
        </p:txBody>
      </p:sp>
    </p:spTree>
  </p:cSld>
  <p:clrMapOvr>
    <a:masterClrMapping/>
  </p:clrMapOvr>
  <p:transition spd="med">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338138" y="257770"/>
            <a:ext cx="8667750" cy="639763"/>
          </a:xfrm>
        </p:spPr>
        <p:txBody>
          <a:bodyPr/>
          <a:lstStyle/>
          <a:p>
            <a:pPr eaLnBrk="1" hangingPunct="1"/>
            <a:r>
              <a:rPr dirty="0" smtClean="0">
                <a:latin typeface="Arial" charset="0"/>
                <a:cs typeface="Arial" charset="0"/>
              </a:rPr>
              <a:t>DXi4701 Server Node Front View</a:t>
            </a:r>
            <a:endParaRPr dirty="0" smtClean="0">
              <a:solidFill>
                <a:srgbClr val="FF0000"/>
              </a:solidFill>
              <a:latin typeface="Arial" charset="0"/>
              <a:cs typeface="Arial" charset="0"/>
            </a:endParaRPr>
          </a:p>
        </p:txBody>
      </p:sp>
      <p:sp>
        <p:nvSpPr>
          <p:cNvPr id="8" name="TextBox 7"/>
          <p:cNvSpPr txBox="1"/>
          <p:nvPr/>
        </p:nvSpPr>
        <p:spPr>
          <a:xfrm>
            <a:off x="1529255" y="1529255"/>
            <a:ext cx="184731" cy="369332"/>
          </a:xfrm>
          <a:prstGeom prst="rect">
            <a:avLst/>
          </a:prstGeom>
          <a:noFill/>
        </p:spPr>
        <p:txBody>
          <a:bodyPr wrap="none" rtlCol="0">
            <a:spAutoFit/>
          </a:bodyPr>
          <a:lstStyle/>
          <a:p>
            <a:endParaRPr lang="en-US" dirty="0"/>
          </a:p>
        </p:txBody>
      </p:sp>
      <p:sp>
        <p:nvSpPr>
          <p:cNvPr id="9" name="Content Placeholder 2"/>
          <p:cNvSpPr txBox="1">
            <a:spLocks/>
          </p:cNvSpPr>
          <p:nvPr/>
        </p:nvSpPr>
        <p:spPr bwMode="auto">
          <a:xfrm>
            <a:off x="647701" y="4810125"/>
            <a:ext cx="7777162" cy="1638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28600" marR="0" lvl="0" indent="-228600" algn="l" defTabSz="457200" rtl="0" eaLnBrk="1" fontAlgn="base" latinLnBrk="0" hangingPunct="1">
              <a:lnSpc>
                <a:spcPct val="100000"/>
              </a:lnSpc>
              <a:spcBef>
                <a:spcPct val="20000"/>
              </a:spcBef>
              <a:spcAft>
                <a:spcPct val="0"/>
              </a:spcAft>
              <a:buClr>
                <a:srgbClr val="0DB6EC"/>
              </a:buClr>
              <a:buSzPct val="75000"/>
              <a:buFont typeface="Arial" pitchFamily="34" charset="0"/>
              <a:buChar char="•"/>
              <a:tabLst/>
              <a:defRPr/>
            </a:pPr>
            <a:r>
              <a:rPr lang="en-US" sz="2400" kern="0" dirty="0" smtClean="0">
                <a:solidFill>
                  <a:srgbClr val="666666"/>
                </a:solidFill>
                <a:ea typeface="MS PGothic" pitchFamily="34" charset="-128"/>
              </a:rPr>
              <a:t>Six </a:t>
            </a:r>
            <a:r>
              <a:rPr kumimoji="0" lang="en-US" sz="2400" b="0" i="0" u="none" strike="noStrike" kern="0" cap="none" spc="0" normalizeH="0" noProof="0" dirty="0" smtClean="0">
                <a:ln>
                  <a:noFill/>
                </a:ln>
                <a:solidFill>
                  <a:srgbClr val="666666"/>
                </a:solidFill>
                <a:effectLst/>
                <a:uLnTx/>
                <a:uFillTx/>
                <a:latin typeface="Arial" charset="0"/>
                <a:ea typeface="MS PGothic" pitchFamily="34" charset="-128"/>
                <a:cs typeface="Arial" charset="0"/>
              </a:rPr>
              <a:t>4-TB HDDs base configuration</a:t>
            </a:r>
          </a:p>
          <a:p>
            <a:pPr marL="685800" lvl="1" indent="-228600" defTabSz="457200">
              <a:spcBef>
                <a:spcPct val="20000"/>
              </a:spcBef>
              <a:buClr>
                <a:srgbClr val="0DB6EC"/>
              </a:buClr>
              <a:buSzPct val="75000"/>
              <a:buFont typeface="Arial" pitchFamily="34" charset="0"/>
              <a:buChar char="•"/>
              <a:defRPr/>
            </a:pPr>
            <a:r>
              <a:rPr lang="en-US" sz="2000" kern="0" dirty="0" smtClean="0">
                <a:solidFill>
                  <a:srgbClr val="666666"/>
                </a:solidFill>
                <a:cs typeface="Arial" charset="0"/>
              </a:rPr>
              <a:t>RAID 6 set (3+2+1) with single hot spare</a:t>
            </a:r>
          </a:p>
          <a:p>
            <a:pPr marL="228600" lvl="1" indent="-228600" defTabSz="457200">
              <a:spcBef>
                <a:spcPct val="20000"/>
              </a:spcBef>
              <a:buClr>
                <a:srgbClr val="0DB6EC"/>
              </a:buClr>
              <a:buSzPct val="75000"/>
              <a:buFont typeface="Arial" pitchFamily="34" charset="0"/>
              <a:buChar char="•"/>
              <a:defRPr/>
            </a:pPr>
            <a:r>
              <a:rPr kumimoji="0" lang="en-US" sz="2400" b="0" i="0" u="none" strike="noStrike" kern="0" cap="none" spc="0" normalizeH="0" noProof="0" dirty="0" smtClean="0">
                <a:ln>
                  <a:noFill/>
                </a:ln>
                <a:solidFill>
                  <a:srgbClr val="666666"/>
                </a:solidFill>
                <a:effectLst/>
                <a:uLnTx/>
                <a:uFillTx/>
                <a:latin typeface="Arial" charset="0"/>
                <a:ea typeface="MS PGothic" pitchFamily="34" charset="-128"/>
              </a:rPr>
              <a:t>Six 4-TB HDDs capacity expansion</a:t>
            </a:r>
          </a:p>
          <a:p>
            <a:pPr marL="685800" lvl="2" indent="-228600" defTabSz="457200">
              <a:spcBef>
                <a:spcPct val="20000"/>
              </a:spcBef>
              <a:buClr>
                <a:srgbClr val="0DB6EC"/>
              </a:buClr>
              <a:buSzPct val="75000"/>
              <a:buFont typeface="Arial" pitchFamily="34" charset="0"/>
              <a:buChar char="•"/>
              <a:defRPr/>
            </a:pPr>
            <a:r>
              <a:rPr lang="en-US" sz="2000" kern="0" dirty="0" smtClean="0">
                <a:solidFill>
                  <a:srgbClr val="666666"/>
                </a:solidFill>
                <a:ea typeface="MS PGothic" pitchFamily="34" charset="-128"/>
                <a:cs typeface="Arial" charset="0"/>
              </a:rPr>
              <a:t>RAID 6 set (4+2)</a:t>
            </a:r>
            <a:endParaRPr kumimoji="0" lang="en-US" sz="2000" b="0" i="0" u="none" strike="noStrike" kern="0" cap="none" spc="0" normalizeH="0" noProof="0" dirty="0" smtClean="0">
              <a:ln>
                <a:noFill/>
              </a:ln>
              <a:solidFill>
                <a:srgbClr val="666666"/>
              </a:solidFill>
              <a:effectLst/>
              <a:uLnTx/>
              <a:uFillTx/>
              <a:ea typeface="MS PGothic" pitchFamily="34" charset="-128"/>
              <a:cs typeface="Arial" charset="0"/>
            </a:endParaRPr>
          </a:p>
        </p:txBody>
      </p:sp>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57175" y="1038170"/>
            <a:ext cx="8595360" cy="2435461"/>
          </a:xfrm>
          <a:prstGeom prst="rect">
            <a:avLst/>
          </a:prstGeom>
        </p:spPr>
      </p:pic>
      <p:graphicFrame>
        <p:nvGraphicFramePr>
          <p:cNvPr id="3" name="Table 2"/>
          <p:cNvGraphicFramePr>
            <a:graphicFrameLocks noGrp="1"/>
          </p:cNvGraphicFramePr>
          <p:nvPr>
            <p:extLst>
              <p:ext uri="{D42A27DB-BD31-4B8C-83A1-F6EECF244321}">
                <p14:modId xmlns="" xmlns:p14="http://schemas.microsoft.com/office/powerpoint/2010/main" val="1405593189"/>
              </p:ext>
            </p:extLst>
          </p:nvPr>
        </p:nvGraphicFramePr>
        <p:xfrm>
          <a:off x="1323973" y="3521075"/>
          <a:ext cx="6762752" cy="1175656"/>
        </p:xfrm>
        <a:graphic>
          <a:graphicData uri="http://schemas.openxmlformats.org/drawingml/2006/table">
            <a:tbl>
              <a:tblPr firstRow="1" bandRow="1">
                <a:tableStyleId>{5C22544A-7EE6-4342-B048-85BDC9FD1C3A}</a:tableStyleId>
              </a:tblPr>
              <a:tblGrid>
                <a:gridCol w="1690688"/>
                <a:gridCol w="1690688"/>
                <a:gridCol w="1690688"/>
                <a:gridCol w="1690688"/>
              </a:tblGrid>
              <a:tr h="268514">
                <a:tc gridSpan="4">
                  <a:txBody>
                    <a:bodyPr/>
                    <a:lstStyle/>
                    <a:p>
                      <a:pPr algn="ctr"/>
                      <a:r>
                        <a:rPr lang="en-US" sz="1400" dirty="0" smtClean="0"/>
                        <a:t>Drive</a:t>
                      </a:r>
                      <a:r>
                        <a:rPr lang="en-US" sz="1400" baseline="0" dirty="0" smtClean="0"/>
                        <a:t> Slot Numbering</a:t>
                      </a:r>
                      <a:endParaRPr lang="en-US" sz="1400" dirty="0"/>
                    </a:p>
                  </a:txBody>
                  <a:tcPr marL="80554" marR="80554" marT="40277" marB="40277"/>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268514">
                <a:tc>
                  <a:txBody>
                    <a:bodyPr/>
                    <a:lstStyle/>
                    <a:p>
                      <a:pPr algn="ctr"/>
                      <a:r>
                        <a:rPr lang="en-US" sz="1400" b="1" dirty="0" smtClean="0">
                          <a:solidFill>
                            <a:srgbClr val="FF5050"/>
                          </a:solidFill>
                        </a:rPr>
                        <a:t>0</a:t>
                      </a:r>
                      <a:endParaRPr lang="en-US" sz="1400" b="1" dirty="0">
                        <a:solidFill>
                          <a:srgbClr val="FF5050"/>
                        </a:solidFill>
                      </a:endParaRPr>
                    </a:p>
                  </a:txBody>
                  <a:tcPr marL="80554" marR="80554" marT="40277" marB="40277"/>
                </a:tc>
                <a:tc>
                  <a:txBody>
                    <a:bodyPr/>
                    <a:lstStyle/>
                    <a:p>
                      <a:pPr algn="ctr"/>
                      <a:r>
                        <a:rPr lang="en-US" sz="1400" b="1" dirty="0" smtClean="0">
                          <a:solidFill>
                            <a:srgbClr val="FF5050"/>
                          </a:solidFill>
                        </a:rPr>
                        <a:t>3</a:t>
                      </a:r>
                      <a:endParaRPr lang="en-US" sz="1400" b="1" dirty="0">
                        <a:solidFill>
                          <a:srgbClr val="FF5050"/>
                        </a:solidFill>
                      </a:endParaRPr>
                    </a:p>
                  </a:txBody>
                  <a:tcPr marL="80554" marR="80554" marT="40277" marB="40277"/>
                </a:tc>
                <a:tc>
                  <a:txBody>
                    <a:bodyPr/>
                    <a:lstStyle/>
                    <a:p>
                      <a:pPr algn="ctr"/>
                      <a:r>
                        <a:rPr lang="en-US" sz="1400" b="1" dirty="0" smtClean="0">
                          <a:solidFill>
                            <a:schemeClr val="accent6">
                              <a:lumMod val="60000"/>
                              <a:lumOff val="40000"/>
                            </a:schemeClr>
                          </a:solidFill>
                        </a:rPr>
                        <a:t>6</a:t>
                      </a:r>
                      <a:endParaRPr lang="en-US" sz="1400" b="1" dirty="0">
                        <a:solidFill>
                          <a:schemeClr val="accent6">
                            <a:lumMod val="60000"/>
                            <a:lumOff val="40000"/>
                          </a:schemeClr>
                        </a:solidFill>
                      </a:endParaRPr>
                    </a:p>
                  </a:txBody>
                  <a:tcPr marL="80554" marR="80554" marT="40277" marB="40277"/>
                </a:tc>
                <a:tc>
                  <a:txBody>
                    <a:bodyPr/>
                    <a:lstStyle/>
                    <a:p>
                      <a:pPr algn="ctr"/>
                      <a:r>
                        <a:rPr lang="en-US" sz="1400" b="1" dirty="0" smtClean="0">
                          <a:solidFill>
                            <a:schemeClr val="accent6">
                              <a:lumMod val="60000"/>
                              <a:lumOff val="40000"/>
                            </a:schemeClr>
                          </a:solidFill>
                        </a:rPr>
                        <a:t>9</a:t>
                      </a:r>
                      <a:endParaRPr lang="en-US" sz="1400" b="1" dirty="0">
                        <a:solidFill>
                          <a:schemeClr val="accent6">
                            <a:lumMod val="60000"/>
                            <a:lumOff val="40000"/>
                          </a:schemeClr>
                        </a:solidFill>
                      </a:endParaRPr>
                    </a:p>
                  </a:txBody>
                  <a:tcPr marL="80554" marR="80554" marT="40277" marB="40277"/>
                </a:tc>
              </a:tr>
              <a:tr h="268514">
                <a:tc>
                  <a:txBody>
                    <a:bodyPr/>
                    <a:lstStyle/>
                    <a:p>
                      <a:pPr algn="ctr"/>
                      <a:r>
                        <a:rPr lang="en-US" sz="1400" b="1" dirty="0" smtClean="0">
                          <a:solidFill>
                            <a:srgbClr val="FF5050"/>
                          </a:solidFill>
                        </a:rPr>
                        <a:t>1</a:t>
                      </a:r>
                      <a:endParaRPr lang="en-US" sz="1400" b="1" dirty="0">
                        <a:solidFill>
                          <a:srgbClr val="FF5050"/>
                        </a:solidFill>
                      </a:endParaRPr>
                    </a:p>
                  </a:txBody>
                  <a:tcPr marL="80554" marR="80554" marT="40277" marB="40277"/>
                </a:tc>
                <a:tc>
                  <a:txBody>
                    <a:bodyPr/>
                    <a:lstStyle/>
                    <a:p>
                      <a:pPr algn="ctr"/>
                      <a:r>
                        <a:rPr lang="en-US" sz="1400" b="1" dirty="0" smtClean="0">
                          <a:solidFill>
                            <a:srgbClr val="FF5050"/>
                          </a:solidFill>
                        </a:rPr>
                        <a:t>4</a:t>
                      </a:r>
                      <a:endParaRPr lang="en-US" sz="1400" b="1" dirty="0">
                        <a:solidFill>
                          <a:srgbClr val="FF5050"/>
                        </a:solidFill>
                      </a:endParaRPr>
                    </a:p>
                  </a:txBody>
                  <a:tcPr marL="80554" marR="80554" marT="40277" marB="40277"/>
                </a:tc>
                <a:tc>
                  <a:txBody>
                    <a:bodyPr/>
                    <a:lstStyle/>
                    <a:p>
                      <a:pPr algn="ctr"/>
                      <a:r>
                        <a:rPr lang="en-US" sz="1400" b="1" dirty="0" smtClean="0">
                          <a:solidFill>
                            <a:schemeClr val="accent6">
                              <a:lumMod val="60000"/>
                              <a:lumOff val="40000"/>
                            </a:schemeClr>
                          </a:solidFill>
                        </a:rPr>
                        <a:t>7</a:t>
                      </a:r>
                      <a:endParaRPr lang="en-US" sz="1400" b="1" dirty="0">
                        <a:solidFill>
                          <a:schemeClr val="accent6">
                            <a:lumMod val="60000"/>
                            <a:lumOff val="40000"/>
                          </a:schemeClr>
                        </a:solidFill>
                      </a:endParaRPr>
                    </a:p>
                  </a:txBody>
                  <a:tcPr marL="80554" marR="80554" marT="40277" marB="40277"/>
                </a:tc>
                <a:tc>
                  <a:txBody>
                    <a:bodyPr/>
                    <a:lstStyle/>
                    <a:p>
                      <a:pPr algn="ctr"/>
                      <a:r>
                        <a:rPr lang="en-US" sz="1400" b="1" dirty="0" smtClean="0">
                          <a:solidFill>
                            <a:schemeClr val="accent6">
                              <a:lumMod val="60000"/>
                              <a:lumOff val="40000"/>
                            </a:schemeClr>
                          </a:solidFill>
                        </a:rPr>
                        <a:t>10</a:t>
                      </a:r>
                      <a:endParaRPr lang="en-US" sz="1400" b="1" dirty="0">
                        <a:solidFill>
                          <a:schemeClr val="accent6">
                            <a:lumMod val="60000"/>
                            <a:lumOff val="40000"/>
                          </a:schemeClr>
                        </a:solidFill>
                      </a:endParaRPr>
                    </a:p>
                  </a:txBody>
                  <a:tcPr marL="80554" marR="80554" marT="40277" marB="40277"/>
                </a:tc>
              </a:tr>
              <a:tr h="268514">
                <a:tc>
                  <a:txBody>
                    <a:bodyPr/>
                    <a:lstStyle/>
                    <a:p>
                      <a:pPr algn="ctr"/>
                      <a:r>
                        <a:rPr lang="en-US" sz="1400" b="1" dirty="0" smtClean="0">
                          <a:solidFill>
                            <a:srgbClr val="FF5050"/>
                          </a:solidFill>
                        </a:rPr>
                        <a:t>2</a:t>
                      </a:r>
                      <a:endParaRPr lang="en-US" sz="1400" b="1" dirty="0">
                        <a:solidFill>
                          <a:srgbClr val="FF5050"/>
                        </a:solidFill>
                      </a:endParaRPr>
                    </a:p>
                  </a:txBody>
                  <a:tcPr marL="80554" marR="80554" marT="40277" marB="40277"/>
                </a:tc>
                <a:tc>
                  <a:txBody>
                    <a:bodyPr/>
                    <a:lstStyle/>
                    <a:p>
                      <a:pPr algn="ctr"/>
                      <a:r>
                        <a:rPr lang="en-US" sz="1400" b="1" dirty="0" smtClean="0">
                          <a:solidFill>
                            <a:srgbClr val="FF5050"/>
                          </a:solidFill>
                        </a:rPr>
                        <a:t>5</a:t>
                      </a:r>
                      <a:endParaRPr lang="en-US" sz="1400" b="1" dirty="0">
                        <a:solidFill>
                          <a:srgbClr val="FF5050"/>
                        </a:solidFill>
                      </a:endParaRPr>
                    </a:p>
                  </a:txBody>
                  <a:tcPr marL="80554" marR="80554" marT="40277" marB="40277"/>
                </a:tc>
                <a:tc>
                  <a:txBody>
                    <a:bodyPr/>
                    <a:lstStyle/>
                    <a:p>
                      <a:pPr algn="ctr"/>
                      <a:r>
                        <a:rPr lang="en-US" sz="1400" b="1" dirty="0" smtClean="0">
                          <a:solidFill>
                            <a:schemeClr val="accent6">
                              <a:lumMod val="60000"/>
                              <a:lumOff val="40000"/>
                            </a:schemeClr>
                          </a:solidFill>
                        </a:rPr>
                        <a:t>8</a:t>
                      </a:r>
                      <a:endParaRPr lang="en-US" sz="1400" b="1" dirty="0">
                        <a:solidFill>
                          <a:schemeClr val="accent6">
                            <a:lumMod val="60000"/>
                            <a:lumOff val="40000"/>
                          </a:schemeClr>
                        </a:solidFill>
                      </a:endParaRPr>
                    </a:p>
                  </a:txBody>
                  <a:tcPr marL="80554" marR="80554" marT="40277" marB="40277"/>
                </a:tc>
                <a:tc>
                  <a:txBody>
                    <a:bodyPr/>
                    <a:lstStyle/>
                    <a:p>
                      <a:pPr algn="ctr"/>
                      <a:r>
                        <a:rPr lang="en-US" sz="1400" b="1" dirty="0" smtClean="0">
                          <a:solidFill>
                            <a:schemeClr val="accent6">
                              <a:lumMod val="60000"/>
                              <a:lumOff val="40000"/>
                            </a:schemeClr>
                          </a:solidFill>
                        </a:rPr>
                        <a:t>11</a:t>
                      </a:r>
                      <a:endParaRPr lang="en-US" sz="1400" b="1" dirty="0">
                        <a:solidFill>
                          <a:schemeClr val="accent6">
                            <a:lumMod val="60000"/>
                            <a:lumOff val="40000"/>
                          </a:schemeClr>
                        </a:solidFill>
                      </a:endParaRPr>
                    </a:p>
                  </a:txBody>
                  <a:tcPr marL="80554" marR="80554" marT="40277" marB="40277"/>
                </a:tc>
              </a:tr>
            </a:tbl>
          </a:graphicData>
        </a:graphic>
      </p:graphicFrame>
    </p:spTree>
  </p:cSld>
  <p:clrMapOvr>
    <a:masterClrMapping/>
  </p:clrMapOvr>
  <p:transition spd="med">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338138" y="257770"/>
            <a:ext cx="8667750" cy="639763"/>
          </a:xfrm>
        </p:spPr>
        <p:txBody>
          <a:bodyPr/>
          <a:lstStyle/>
          <a:p>
            <a:r>
              <a:rPr lang="en-US" dirty="0" smtClean="0"/>
              <a:t>DXi4701 Node Diagnostic Indicators</a:t>
            </a:r>
            <a:endParaRPr lang="en-US" dirty="0"/>
          </a:p>
        </p:txBody>
      </p:sp>
      <p:sp>
        <p:nvSpPr>
          <p:cNvPr id="3686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228355"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77824" y="1551621"/>
            <a:ext cx="2022475" cy="420203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aphicFrame>
        <p:nvGraphicFramePr>
          <p:cNvPr id="3" name="Table 2"/>
          <p:cNvGraphicFramePr>
            <a:graphicFrameLocks noGrp="1"/>
          </p:cNvGraphicFramePr>
          <p:nvPr>
            <p:extLst>
              <p:ext uri="{D42A27DB-BD31-4B8C-83A1-F6EECF244321}">
                <p14:modId xmlns="" xmlns:p14="http://schemas.microsoft.com/office/powerpoint/2010/main" val="2478046475"/>
              </p:ext>
            </p:extLst>
          </p:nvPr>
        </p:nvGraphicFramePr>
        <p:xfrm>
          <a:off x="2876551" y="1063625"/>
          <a:ext cx="5810250" cy="5078095"/>
        </p:xfrm>
        <a:graphic>
          <a:graphicData uri="http://schemas.openxmlformats.org/drawingml/2006/table">
            <a:tbl>
              <a:tblPr firstRow="1" bandRow="1">
                <a:tableStyleId>{5C22544A-7EE6-4342-B048-85BDC9FD1C3A}</a:tableStyleId>
              </a:tblPr>
              <a:tblGrid>
                <a:gridCol w="590104"/>
                <a:gridCol w="2024509"/>
                <a:gridCol w="3195637"/>
              </a:tblGrid>
              <a:tr h="370840">
                <a:tc>
                  <a:txBody>
                    <a:bodyPr/>
                    <a:lstStyle/>
                    <a:p>
                      <a:pPr algn="ctr"/>
                      <a:r>
                        <a:rPr lang="en-US" dirty="0" smtClean="0"/>
                        <a:t>Icon</a:t>
                      </a:r>
                      <a:endParaRPr lang="en-US" dirty="0"/>
                    </a:p>
                  </a:txBody>
                  <a:tcPr/>
                </a:tc>
                <a:tc>
                  <a:txBody>
                    <a:bodyPr/>
                    <a:lstStyle/>
                    <a:p>
                      <a:pPr algn="ctr"/>
                      <a:r>
                        <a:rPr lang="en-US" dirty="0" smtClean="0"/>
                        <a:t>Indicator/Button</a:t>
                      </a:r>
                      <a:endParaRPr lang="en-US" dirty="0"/>
                    </a:p>
                  </a:txBody>
                  <a:tcPr/>
                </a:tc>
                <a:tc>
                  <a:txBody>
                    <a:bodyPr/>
                    <a:lstStyle/>
                    <a:p>
                      <a:pPr algn="ctr"/>
                      <a:r>
                        <a:rPr lang="en-US" dirty="0" smtClean="0"/>
                        <a:t>Condition</a:t>
                      </a:r>
                      <a:endParaRPr lang="en-US" dirty="0"/>
                    </a:p>
                  </a:txBody>
                  <a:tcPr/>
                </a:tc>
              </a:tr>
              <a:tr h="370840">
                <a:tc>
                  <a:txBody>
                    <a:bodyPr/>
                    <a:lstStyle/>
                    <a:p>
                      <a:pPr algn="ctr"/>
                      <a:endParaRPr lang="en-US" dirty="0"/>
                    </a:p>
                  </a:txBody>
                  <a:tcPr/>
                </a:tc>
                <a:tc>
                  <a:txBody>
                    <a:bodyPr/>
                    <a:lstStyle/>
                    <a:p>
                      <a:pPr algn="ctr"/>
                      <a:r>
                        <a:rPr lang="en-US" dirty="0" smtClean="0"/>
                        <a:t>NMI Button</a:t>
                      </a:r>
                      <a:endParaRPr lang="en-US" dirty="0"/>
                    </a:p>
                  </a:txBody>
                  <a:tcPr/>
                </a:tc>
                <a:tc>
                  <a:txBody>
                    <a:bodyPr/>
                    <a:lstStyle/>
                    <a:p>
                      <a:pPr algn="l"/>
                      <a:r>
                        <a:rPr lang="en-US" sz="1400" dirty="0" smtClean="0"/>
                        <a:t>Not used</a:t>
                      </a:r>
                    </a:p>
                    <a:p>
                      <a:pPr algn="l"/>
                      <a:endParaRPr lang="en-US" sz="1400" dirty="0"/>
                    </a:p>
                  </a:txBody>
                  <a:tcPr/>
                </a:tc>
              </a:tr>
              <a:tr h="370840">
                <a:tc>
                  <a:txBody>
                    <a:bodyPr/>
                    <a:lstStyle/>
                    <a:p>
                      <a:pPr algn="ctr"/>
                      <a:endParaRPr lang="en-US" dirty="0"/>
                    </a:p>
                  </a:txBody>
                  <a:tcPr/>
                </a:tc>
                <a:tc>
                  <a:txBody>
                    <a:bodyPr/>
                    <a:lstStyle/>
                    <a:p>
                      <a:pPr algn="ctr"/>
                      <a:r>
                        <a:rPr lang="en-US" dirty="0" smtClean="0"/>
                        <a:t>Health</a:t>
                      </a:r>
                      <a:endParaRPr lang="en-US" dirty="0"/>
                    </a:p>
                  </a:txBody>
                  <a:tcPr/>
                </a:tc>
                <a:tc>
                  <a:txBody>
                    <a:bodyPr/>
                    <a:lstStyle/>
                    <a:p>
                      <a:r>
                        <a:rPr lang="en-US" sz="1400" b="1" i="0" u="none" strike="noStrike" kern="1200" baseline="0" dirty="0" smtClean="0">
                          <a:solidFill>
                            <a:schemeClr val="dk1"/>
                          </a:solidFill>
                          <a:latin typeface="+mn-lt"/>
                          <a:ea typeface="+mn-ea"/>
                          <a:cs typeface="+mn-cs"/>
                        </a:rPr>
                        <a:t>Solid blue </a:t>
                      </a:r>
                      <a:r>
                        <a:rPr lang="en-US" sz="1400" b="0" i="0" u="none" strike="noStrike" kern="1200" baseline="0" dirty="0" smtClean="0">
                          <a:solidFill>
                            <a:schemeClr val="dk1"/>
                          </a:solidFill>
                          <a:latin typeface="+mn-lt"/>
                          <a:ea typeface="+mn-ea"/>
                          <a:cs typeface="+mn-cs"/>
                        </a:rPr>
                        <a:t>- The system is on and in good health</a:t>
                      </a:r>
                    </a:p>
                    <a:p>
                      <a:r>
                        <a:rPr lang="en-US" sz="1400" b="1" i="0" u="none" strike="noStrike" kern="1200" baseline="0" dirty="0" smtClean="0">
                          <a:solidFill>
                            <a:schemeClr val="dk1"/>
                          </a:solidFill>
                          <a:latin typeface="+mn-lt"/>
                          <a:ea typeface="+mn-ea"/>
                          <a:cs typeface="+mn-cs"/>
                        </a:rPr>
                        <a:t>Blinking amber </a:t>
                      </a:r>
                      <a:r>
                        <a:rPr lang="en-US" sz="1400" b="0" i="0" u="none" strike="noStrike" kern="1200" baseline="0" dirty="0" smtClean="0">
                          <a:solidFill>
                            <a:schemeClr val="dk1"/>
                          </a:solidFill>
                          <a:latin typeface="+mn-lt"/>
                          <a:ea typeface="+mn-ea"/>
                          <a:cs typeface="+mn-cs"/>
                        </a:rPr>
                        <a:t>- The system is on and an error exists</a:t>
                      </a:r>
                    </a:p>
                  </a:txBody>
                  <a:tcPr/>
                </a:tc>
              </a:tr>
              <a:tr h="370840">
                <a:tc>
                  <a:txBody>
                    <a:bodyPr/>
                    <a:lstStyle/>
                    <a:p>
                      <a:pPr algn="ctr"/>
                      <a:endParaRPr lang="en-US"/>
                    </a:p>
                  </a:txBody>
                  <a:tcPr/>
                </a:tc>
                <a:tc>
                  <a:txBody>
                    <a:bodyPr/>
                    <a:lstStyle/>
                    <a:p>
                      <a:pPr algn="ctr"/>
                      <a:r>
                        <a:rPr lang="en-US" dirty="0" smtClean="0"/>
                        <a:t>Hard Drive</a:t>
                      </a:r>
                      <a:endParaRPr lang="en-US" dirty="0"/>
                    </a:p>
                  </a:txBody>
                  <a:tcPr/>
                </a:tc>
                <a:tc>
                  <a:txBody>
                    <a:bodyPr/>
                    <a:lstStyle/>
                    <a:p>
                      <a:r>
                        <a:rPr lang="en-US" sz="1400" b="1" i="0" u="none" strike="noStrike" kern="1200" baseline="0" dirty="0" smtClean="0">
                          <a:solidFill>
                            <a:schemeClr val="dk1"/>
                          </a:solidFill>
                          <a:latin typeface="+mn-lt"/>
                          <a:ea typeface="+mn-ea"/>
                          <a:cs typeface="+mn-cs"/>
                        </a:rPr>
                        <a:t>Blinking amber </a:t>
                      </a:r>
                      <a:r>
                        <a:rPr lang="en-US" sz="1400" b="0" i="0" u="none" strike="noStrike" kern="1200" baseline="0" dirty="0" smtClean="0">
                          <a:solidFill>
                            <a:schemeClr val="dk1"/>
                          </a:solidFill>
                          <a:latin typeface="+mn-lt"/>
                          <a:ea typeface="+mn-ea"/>
                          <a:cs typeface="+mn-cs"/>
                        </a:rPr>
                        <a:t>- A hard drive error has occurred</a:t>
                      </a:r>
                    </a:p>
                  </a:txBody>
                  <a:tcPr/>
                </a:tc>
              </a:tr>
              <a:tr h="370840">
                <a:tc>
                  <a:txBody>
                    <a:bodyPr/>
                    <a:lstStyle/>
                    <a:p>
                      <a:pPr algn="ctr"/>
                      <a:endParaRPr lang="en-US"/>
                    </a:p>
                  </a:txBody>
                  <a:tcPr/>
                </a:tc>
                <a:tc>
                  <a:txBody>
                    <a:bodyPr/>
                    <a:lstStyle/>
                    <a:p>
                      <a:pPr algn="ctr"/>
                      <a:r>
                        <a:rPr lang="en-US" dirty="0" smtClean="0"/>
                        <a:t>Electrical</a:t>
                      </a:r>
                      <a:endParaRPr lang="en-US" dirty="0"/>
                    </a:p>
                  </a:txBody>
                  <a:tcPr/>
                </a:tc>
                <a:tc>
                  <a:txBody>
                    <a:bodyPr/>
                    <a:lstStyle/>
                    <a:p>
                      <a:r>
                        <a:rPr lang="en-US" sz="1400" b="1" i="0" u="none" strike="noStrike" kern="1200" baseline="0" dirty="0" smtClean="0">
                          <a:solidFill>
                            <a:schemeClr val="dk1"/>
                          </a:solidFill>
                          <a:latin typeface="+mn-lt"/>
                          <a:ea typeface="+mn-ea"/>
                          <a:cs typeface="+mn-cs"/>
                        </a:rPr>
                        <a:t>Blinking amber </a:t>
                      </a:r>
                      <a:r>
                        <a:rPr lang="en-US" sz="1400" b="0" i="0" u="none" strike="noStrike" kern="1200" baseline="0" dirty="0" smtClean="0">
                          <a:solidFill>
                            <a:schemeClr val="dk1"/>
                          </a:solidFill>
                          <a:latin typeface="+mn-lt"/>
                          <a:ea typeface="+mn-ea"/>
                          <a:cs typeface="+mn-cs"/>
                        </a:rPr>
                        <a:t>- An electrical error has occurred</a:t>
                      </a:r>
                    </a:p>
                  </a:txBody>
                  <a:tcPr/>
                </a:tc>
              </a:tr>
              <a:tr h="370840">
                <a:tc>
                  <a:txBody>
                    <a:bodyPr/>
                    <a:lstStyle/>
                    <a:p>
                      <a:pPr algn="ctr"/>
                      <a:endParaRPr lang="en-US"/>
                    </a:p>
                  </a:txBody>
                  <a:tcPr/>
                </a:tc>
                <a:tc>
                  <a:txBody>
                    <a:bodyPr/>
                    <a:lstStyle/>
                    <a:p>
                      <a:pPr algn="ctr"/>
                      <a:r>
                        <a:rPr lang="en-US" dirty="0" smtClean="0"/>
                        <a:t>Temperature</a:t>
                      </a:r>
                      <a:endParaRPr lang="en-US" dirty="0"/>
                    </a:p>
                  </a:txBody>
                  <a:tcPr/>
                </a:tc>
                <a:tc>
                  <a:txBody>
                    <a:bodyPr/>
                    <a:lstStyle/>
                    <a:p>
                      <a:r>
                        <a:rPr lang="en-US" sz="1400" b="1" i="0" u="none" strike="noStrike" kern="1200" baseline="0" dirty="0" smtClean="0">
                          <a:solidFill>
                            <a:schemeClr val="dk1"/>
                          </a:solidFill>
                          <a:latin typeface="+mn-lt"/>
                          <a:ea typeface="+mn-ea"/>
                          <a:cs typeface="+mn-cs"/>
                        </a:rPr>
                        <a:t>Blinking amber </a:t>
                      </a:r>
                      <a:r>
                        <a:rPr lang="en-US" sz="1400" b="0" i="0" u="none" strike="noStrike" kern="1200" baseline="0" dirty="0" smtClean="0">
                          <a:solidFill>
                            <a:schemeClr val="dk1"/>
                          </a:solidFill>
                          <a:latin typeface="+mn-lt"/>
                          <a:ea typeface="+mn-ea"/>
                          <a:cs typeface="+mn-cs"/>
                        </a:rPr>
                        <a:t>- A thermal error has occurred.	</a:t>
                      </a:r>
                    </a:p>
                  </a:txBody>
                  <a:tcPr/>
                </a:tc>
              </a:tr>
              <a:tr h="370840">
                <a:tc>
                  <a:txBody>
                    <a:bodyPr/>
                    <a:lstStyle/>
                    <a:p>
                      <a:pPr algn="ctr"/>
                      <a:endParaRPr lang="en-US"/>
                    </a:p>
                  </a:txBody>
                  <a:tcPr/>
                </a:tc>
                <a:tc>
                  <a:txBody>
                    <a:bodyPr/>
                    <a:lstStyle/>
                    <a:p>
                      <a:pPr algn="ctr"/>
                      <a:r>
                        <a:rPr lang="en-US" dirty="0" smtClean="0"/>
                        <a:t>Memory</a:t>
                      </a:r>
                      <a:endParaRPr lang="en-US" dirty="0"/>
                    </a:p>
                  </a:txBody>
                  <a:tcPr/>
                </a:tc>
                <a:tc>
                  <a:txBody>
                    <a:bodyPr/>
                    <a:lstStyle/>
                    <a:p>
                      <a:r>
                        <a:rPr lang="en-US" sz="1400" b="1" i="0" u="none" strike="noStrike" kern="1200" baseline="0" dirty="0" smtClean="0">
                          <a:solidFill>
                            <a:schemeClr val="dk1"/>
                          </a:solidFill>
                          <a:latin typeface="+mn-lt"/>
                          <a:ea typeface="+mn-ea"/>
                          <a:cs typeface="+mn-cs"/>
                        </a:rPr>
                        <a:t>Blinking amber </a:t>
                      </a:r>
                      <a:r>
                        <a:rPr lang="en-US" sz="1400" b="0" i="0" u="none" strike="noStrike" kern="1200" baseline="0" dirty="0" smtClean="0">
                          <a:solidFill>
                            <a:schemeClr val="dk1"/>
                          </a:solidFill>
                          <a:latin typeface="+mn-lt"/>
                          <a:ea typeface="+mn-ea"/>
                          <a:cs typeface="+mn-cs"/>
                        </a:rPr>
                        <a:t>- A memory error has occurred</a:t>
                      </a:r>
                    </a:p>
                  </a:txBody>
                  <a:tcPr/>
                </a:tc>
              </a:tr>
              <a:tr h="653415">
                <a:tc>
                  <a:txBody>
                    <a:bodyPr/>
                    <a:lstStyle/>
                    <a:p>
                      <a:pPr algn="ctr"/>
                      <a:endParaRPr lang="en-US" dirty="0"/>
                    </a:p>
                  </a:txBody>
                  <a:tcPr/>
                </a:tc>
                <a:tc>
                  <a:txBody>
                    <a:bodyPr/>
                    <a:lstStyle/>
                    <a:p>
                      <a:pPr algn="ctr"/>
                      <a:r>
                        <a:rPr lang="en-US" dirty="0" err="1" smtClean="0"/>
                        <a:t>PCIe</a:t>
                      </a:r>
                      <a:endParaRPr lang="en-US" dirty="0"/>
                    </a:p>
                  </a:txBody>
                  <a:tcPr/>
                </a:tc>
                <a:tc>
                  <a:txBody>
                    <a:bodyPr/>
                    <a:lstStyle/>
                    <a:p>
                      <a:r>
                        <a:rPr lang="en-US" sz="1400" b="1" i="0" u="none" strike="noStrike" kern="1200" baseline="0" dirty="0" smtClean="0">
                          <a:solidFill>
                            <a:schemeClr val="dk1"/>
                          </a:solidFill>
                          <a:latin typeface="+mn-lt"/>
                          <a:ea typeface="+mn-ea"/>
                          <a:cs typeface="+mn-cs"/>
                        </a:rPr>
                        <a:t>Blinking amber </a:t>
                      </a:r>
                      <a:r>
                        <a:rPr lang="en-US" sz="1400" b="0" i="0" u="none" strike="noStrike" kern="1200" baseline="0" dirty="0" smtClean="0">
                          <a:solidFill>
                            <a:schemeClr val="dk1"/>
                          </a:solidFill>
                          <a:latin typeface="+mn-lt"/>
                          <a:ea typeface="+mn-ea"/>
                          <a:cs typeface="+mn-cs"/>
                        </a:rPr>
                        <a:t>- A </a:t>
                      </a:r>
                      <a:r>
                        <a:rPr lang="en-US" sz="1400" b="0" i="0" u="none" strike="noStrike" kern="1200" baseline="0" dirty="0" err="1" smtClean="0">
                          <a:solidFill>
                            <a:schemeClr val="dk1"/>
                          </a:solidFill>
                          <a:latin typeface="+mn-lt"/>
                          <a:ea typeface="+mn-ea"/>
                          <a:cs typeface="+mn-cs"/>
                        </a:rPr>
                        <a:t>PCIe</a:t>
                      </a:r>
                      <a:r>
                        <a:rPr lang="en-US" sz="1400" b="0" i="0" u="none" strike="noStrike" kern="1200" baseline="0" dirty="0" smtClean="0">
                          <a:solidFill>
                            <a:schemeClr val="dk1"/>
                          </a:solidFill>
                          <a:latin typeface="+mn-lt"/>
                          <a:ea typeface="+mn-ea"/>
                          <a:cs typeface="+mn-cs"/>
                        </a:rPr>
                        <a:t> card error has occurred</a:t>
                      </a:r>
                    </a:p>
                  </a:txBody>
                  <a:tcPr/>
                </a:tc>
              </a:tr>
              <a:tr h="370840">
                <a:tc>
                  <a:txBody>
                    <a:bodyPr/>
                    <a:lstStyle/>
                    <a:p>
                      <a:pPr algn="ctr"/>
                      <a:endParaRPr lang="en-US" dirty="0"/>
                    </a:p>
                  </a:txBody>
                  <a:tcPr/>
                </a:tc>
                <a:tc>
                  <a:txBody>
                    <a:bodyPr/>
                    <a:lstStyle/>
                    <a:p>
                      <a:pPr algn="ctr"/>
                      <a:r>
                        <a:rPr lang="en-US" sz="1800" b="0" i="0" u="none" strike="noStrike" kern="1200" baseline="0" dirty="0" smtClean="0">
                          <a:solidFill>
                            <a:schemeClr val="dk1"/>
                          </a:solidFill>
                          <a:latin typeface="+mn-lt"/>
                          <a:ea typeface="+mn-ea"/>
                          <a:cs typeface="+mn-cs"/>
                        </a:rPr>
                        <a:t>System ID button</a:t>
                      </a:r>
                    </a:p>
                  </a:txBody>
                  <a:tcPr/>
                </a:tc>
                <a:tc>
                  <a:txBody>
                    <a:bodyPr/>
                    <a:lstStyle/>
                    <a:p>
                      <a:r>
                        <a:rPr lang="en-US" sz="1400" b="0" i="0" u="none" strike="noStrike" kern="1200" baseline="0" dirty="0" smtClean="0">
                          <a:solidFill>
                            <a:schemeClr val="dk1"/>
                          </a:solidFill>
                          <a:latin typeface="+mn-lt"/>
                          <a:ea typeface="+mn-ea"/>
                          <a:cs typeface="+mn-cs"/>
                        </a:rPr>
                        <a:t>Press to toggle the front &amp; rear system ID indicators</a:t>
                      </a:r>
                    </a:p>
                  </a:txBody>
                  <a:tcPr/>
                </a:tc>
              </a:tr>
            </a:tbl>
          </a:graphicData>
        </a:graphic>
      </p:graphicFrame>
      <p:grpSp>
        <p:nvGrpSpPr>
          <p:cNvPr id="2" name="Group 3"/>
          <p:cNvGrpSpPr/>
          <p:nvPr/>
        </p:nvGrpSpPr>
        <p:grpSpPr>
          <a:xfrm>
            <a:off x="2968625" y="1470025"/>
            <a:ext cx="406400" cy="4543425"/>
            <a:chOff x="2759075" y="1412875"/>
            <a:chExt cx="406400" cy="4543425"/>
          </a:xfrm>
        </p:grpSpPr>
        <p:pic>
          <p:nvPicPr>
            <p:cNvPr id="2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759075" y="1962150"/>
              <a:ext cx="4064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28356"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816225" y="1412875"/>
              <a:ext cx="292100" cy="469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28357" name="Picture 5"/>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841625" y="2879725"/>
              <a:ext cx="241300" cy="317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28358" name="Picture 6"/>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2790825" y="3371850"/>
              <a:ext cx="342900" cy="342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28359" name="Picture 7"/>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2841625" y="3905250"/>
              <a:ext cx="241300" cy="381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28360" name="Picture 8"/>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2784475" y="4410075"/>
              <a:ext cx="3556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28361" name="Picture 9"/>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2771775" y="4943475"/>
              <a:ext cx="381000" cy="266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28362" name="Picture 10"/>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2778125" y="5588000"/>
              <a:ext cx="368300" cy="368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Tree>
  </p:cSld>
  <p:clrMapOvr>
    <a:masterClrMapping/>
  </p:clrMapOvr>
  <p:transition spd="med">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txBox="1">
            <a:spLocks/>
          </p:cNvSpPr>
          <p:nvPr/>
        </p:nvSpPr>
        <p:spPr bwMode="auto">
          <a:xfrm>
            <a:off x="0" y="6618288"/>
            <a:ext cx="463550" cy="2460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742E966-02F1-476B-99CE-0E241B827410}" type="slidenum">
              <a:rPr kumimoji="0" lang="en-US" sz="1000" b="0" i="0" u="none" strike="noStrike" kern="1200" cap="none" spc="0" normalizeH="0" baseline="0" noProof="0" smtClean="0">
                <a:ln>
                  <a:noFill/>
                </a:ln>
                <a:solidFill>
                  <a:srgbClr val="0DB6EC"/>
                </a:solidFill>
                <a:effectLst/>
                <a:uLnTx/>
                <a:uFillTx/>
                <a:latin typeface="Arial" pitchFamily="34" charset="0"/>
                <a:ea typeface="ＭＳ Ｐゴシック"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2</a:t>
            </a:fld>
            <a:endParaRPr kumimoji="0" lang="en-US" sz="1000" b="0" i="0" u="none" strike="noStrike" kern="1200" cap="none" spc="0" normalizeH="0" baseline="0" noProof="0" dirty="0" smtClean="0">
              <a:ln>
                <a:noFill/>
              </a:ln>
              <a:solidFill>
                <a:srgbClr val="0DB6EC"/>
              </a:solidFill>
              <a:effectLst/>
              <a:uLnTx/>
              <a:uFillTx/>
              <a:latin typeface="Arial" pitchFamily="34" charset="0"/>
              <a:ea typeface="ＭＳ Ｐゴシック" pitchFamily="34" charset="-128"/>
              <a:cs typeface="+mn-cs"/>
            </a:endParaRPr>
          </a:p>
        </p:txBody>
      </p:sp>
      <p:sp>
        <p:nvSpPr>
          <p:cNvPr id="492546" name="AutoShape 2"/>
          <p:cNvSpPr>
            <a:spLocks noChangeAspect="1" noChangeArrowheads="1" noTextEdit="1"/>
          </p:cNvSpPr>
          <p:nvPr/>
        </p:nvSpPr>
        <p:spPr bwMode="auto">
          <a:xfrm>
            <a:off x="1138238" y="852488"/>
            <a:ext cx="6867525" cy="51530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pic>
        <p:nvPicPr>
          <p:cNvPr id="491521" name="Picture 1" descr="C:\Users\jhibbard\AppData\Local\Microsoft\Windows\Temporary Internet Files\Content.Outlook\JRTTVL28\KnowledgeTransfer_MainScreen.jpg"/>
          <p:cNvPicPr>
            <a:picLocks noChangeAspect="1" noChangeArrowheads="1"/>
          </p:cNvPicPr>
          <p:nvPr/>
        </p:nvPicPr>
        <p:blipFill>
          <a:blip r:embed="rId2" cstate="print"/>
          <a:srcRect/>
          <a:stretch>
            <a:fillRect/>
          </a:stretch>
        </p:blipFill>
        <p:spPr bwMode="auto">
          <a:xfrm>
            <a:off x="1143000" y="857250"/>
            <a:ext cx="6858000" cy="5143500"/>
          </a:xfrm>
          <a:prstGeom prst="rect">
            <a:avLst/>
          </a:prstGeom>
          <a:noFill/>
        </p:spPr>
      </p:pic>
    </p:spTree>
  </p:cSld>
  <p:clrMapOvr>
    <a:masterClrMapping/>
  </p:clrMapOvr>
  <p:transition spd="med">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138" y="257770"/>
            <a:ext cx="8667750" cy="639763"/>
          </a:xfrm>
        </p:spPr>
        <p:txBody>
          <a:bodyPr/>
          <a:lstStyle/>
          <a:p>
            <a:r>
              <a:rPr lang="en-US" dirty="0" smtClean="0"/>
              <a:t>EST Tab – Serial Number &amp; Service Tag</a:t>
            </a:r>
            <a:endParaRPr lang="en-US" dirty="0"/>
          </a:p>
        </p:txBody>
      </p:sp>
      <p:pic>
        <p:nvPicPr>
          <p:cNvPr id="3" name="Picture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761999" y="1085850"/>
            <a:ext cx="7324725" cy="4883150"/>
          </a:xfrm>
          <a:prstGeom prst="rect">
            <a:avLst/>
          </a:prstGeom>
        </p:spPr>
      </p:pic>
    </p:spTree>
  </p:cSld>
  <p:clrMapOvr>
    <a:masterClrMapping/>
  </p:clrMapOvr>
  <p:transition spd="med">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81000" y="1017345"/>
            <a:ext cx="8391525" cy="2887946"/>
          </a:xfrm>
          <a:prstGeom prst="rect">
            <a:avLst/>
          </a:prstGeom>
        </p:spPr>
      </p:pic>
      <p:sp>
        <p:nvSpPr>
          <p:cNvPr id="2" name="Title 1"/>
          <p:cNvSpPr>
            <a:spLocks noGrp="1"/>
          </p:cNvSpPr>
          <p:nvPr>
            <p:ph type="title"/>
          </p:nvPr>
        </p:nvSpPr>
        <p:spPr>
          <a:xfrm>
            <a:off x="338138" y="257770"/>
            <a:ext cx="8667750" cy="639763"/>
          </a:xfrm>
        </p:spPr>
        <p:txBody>
          <a:bodyPr/>
          <a:lstStyle/>
          <a:p>
            <a:r>
              <a:rPr lang="en-US" dirty="0" smtClean="0"/>
              <a:t>DXi4701 </a:t>
            </a:r>
            <a:r>
              <a:rPr lang="en-US" dirty="0" smtClean="0">
                <a:latin typeface="Arial" charset="0"/>
                <a:cs typeface="Arial" charset="0"/>
              </a:rPr>
              <a:t>Server Node </a:t>
            </a:r>
            <a:r>
              <a:rPr lang="en-US" dirty="0" smtClean="0"/>
              <a:t>Rear View</a:t>
            </a:r>
            <a:endParaRPr lang="en-US" dirty="0">
              <a:solidFill>
                <a:srgbClr val="FF0000"/>
              </a:solidFill>
            </a:endParaRPr>
          </a:p>
        </p:txBody>
      </p:sp>
      <p:sp>
        <p:nvSpPr>
          <p:cNvPr id="6" name="Content Placeholder 2"/>
          <p:cNvSpPr txBox="1">
            <a:spLocks/>
          </p:cNvSpPr>
          <p:nvPr/>
        </p:nvSpPr>
        <p:spPr bwMode="auto">
          <a:xfrm>
            <a:off x="282575" y="3986493"/>
            <a:ext cx="8450263" cy="255559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92500" lnSpcReduction="20000"/>
          </a:bodyPr>
          <a:lstStyle/>
          <a:p>
            <a:pPr marL="342900" marR="0" lvl="0" indent="-342900" algn="l" defTabSz="457200" rtl="0" eaLnBrk="1" fontAlgn="base" latinLnBrk="0" hangingPunct="1">
              <a:lnSpc>
                <a:spcPct val="100000"/>
              </a:lnSpc>
              <a:spcBef>
                <a:spcPct val="20000"/>
              </a:spcBef>
              <a:spcAft>
                <a:spcPct val="0"/>
              </a:spcAft>
              <a:buClr>
                <a:srgbClr val="0DB6EC"/>
              </a:buClr>
              <a:buSzPct val="75000"/>
              <a:buFont typeface="Arial" pitchFamily="34" charset="0"/>
              <a:buChar char="•"/>
              <a:tabLst/>
              <a:defRPr/>
            </a:pPr>
            <a:r>
              <a:rPr kumimoji="0" lang="en-US" sz="2400" b="0" i="0" u="none" strike="noStrike" kern="0" cap="none" spc="0" normalizeH="0" baseline="0" noProof="0" dirty="0" smtClean="0">
                <a:ln>
                  <a:noFill/>
                </a:ln>
                <a:solidFill>
                  <a:srgbClr val="666666"/>
                </a:solidFill>
                <a:effectLst/>
                <a:uLnTx/>
                <a:uFillTx/>
                <a:latin typeface="Arial" charset="0"/>
                <a:ea typeface="MS PGothic" pitchFamily="34" charset="-128"/>
                <a:cs typeface="Arial" charset="0"/>
              </a:rPr>
              <a:t>Three 1 </a:t>
            </a:r>
            <a:r>
              <a:rPr kumimoji="0" lang="en-US" sz="2400" b="0" i="0" u="none" strike="noStrike" kern="0" cap="none" spc="0" normalizeH="0" baseline="0" noProof="0" dirty="0" err="1" smtClean="0">
                <a:ln>
                  <a:noFill/>
                </a:ln>
                <a:solidFill>
                  <a:srgbClr val="666666"/>
                </a:solidFill>
                <a:effectLst/>
                <a:uLnTx/>
                <a:uFillTx/>
                <a:latin typeface="Arial" charset="0"/>
                <a:ea typeface="MS PGothic" pitchFamily="34" charset="-128"/>
                <a:cs typeface="Arial" charset="0"/>
              </a:rPr>
              <a:t>GbE</a:t>
            </a:r>
            <a:r>
              <a:rPr kumimoji="0" lang="en-US" sz="2400" b="0" i="0" u="none" strike="noStrike" kern="0" cap="none" spc="0" normalizeH="0" noProof="0" dirty="0" smtClean="0">
                <a:ln>
                  <a:noFill/>
                </a:ln>
                <a:solidFill>
                  <a:srgbClr val="666666"/>
                </a:solidFill>
                <a:effectLst/>
                <a:uLnTx/>
                <a:uFillTx/>
                <a:latin typeface="Arial" charset="0"/>
                <a:ea typeface="MS PGothic" pitchFamily="34" charset="-128"/>
                <a:cs typeface="Arial" charset="0"/>
              </a:rPr>
              <a:t> ports</a:t>
            </a:r>
          </a:p>
          <a:p>
            <a:pPr marL="342900" marR="0" lvl="0" indent="-342900" algn="l" defTabSz="457200" rtl="0" eaLnBrk="1" fontAlgn="base" latinLnBrk="0" hangingPunct="1">
              <a:lnSpc>
                <a:spcPct val="100000"/>
              </a:lnSpc>
              <a:spcBef>
                <a:spcPct val="20000"/>
              </a:spcBef>
              <a:spcAft>
                <a:spcPct val="0"/>
              </a:spcAft>
              <a:buClr>
                <a:srgbClr val="0DB6EC"/>
              </a:buClr>
              <a:buSzPct val="75000"/>
              <a:buFont typeface="Arial" pitchFamily="34" charset="0"/>
              <a:buChar char="•"/>
              <a:tabLst/>
              <a:defRPr/>
            </a:pPr>
            <a:r>
              <a:rPr lang="en-US" sz="2400" kern="0" dirty="0" smtClean="0">
                <a:solidFill>
                  <a:srgbClr val="666666"/>
                </a:solidFill>
                <a:cs typeface="Arial" charset="0"/>
              </a:rPr>
              <a:t>One 1 </a:t>
            </a:r>
            <a:r>
              <a:rPr lang="en-US" sz="2400" kern="0" dirty="0" err="1" smtClean="0">
                <a:solidFill>
                  <a:srgbClr val="666666"/>
                </a:solidFill>
                <a:cs typeface="Arial" charset="0"/>
              </a:rPr>
              <a:t>GbE</a:t>
            </a:r>
            <a:r>
              <a:rPr lang="en-US" sz="2400" kern="0" dirty="0" smtClean="0">
                <a:solidFill>
                  <a:srgbClr val="666666"/>
                </a:solidFill>
                <a:cs typeface="Arial" charset="0"/>
              </a:rPr>
              <a:t> </a:t>
            </a:r>
            <a:r>
              <a:rPr lang="en-US" sz="2400" kern="0" dirty="0" smtClean="0">
                <a:solidFill>
                  <a:srgbClr val="666666"/>
                </a:solidFill>
              </a:rPr>
              <a:t>s</a:t>
            </a:r>
            <a:r>
              <a:rPr lang="en-US" sz="2400" kern="0" dirty="0" smtClean="0">
                <a:solidFill>
                  <a:srgbClr val="666666"/>
                </a:solidFill>
                <a:cs typeface="Arial" charset="0"/>
              </a:rPr>
              <a:t>ervice port</a:t>
            </a:r>
          </a:p>
          <a:p>
            <a:pPr marL="342900" marR="0" lvl="0" indent="-342900" algn="l" defTabSz="457200" rtl="0" eaLnBrk="1" fontAlgn="base" latinLnBrk="0" hangingPunct="1">
              <a:lnSpc>
                <a:spcPct val="100000"/>
              </a:lnSpc>
              <a:spcBef>
                <a:spcPct val="20000"/>
              </a:spcBef>
              <a:spcAft>
                <a:spcPct val="0"/>
              </a:spcAft>
              <a:buClr>
                <a:srgbClr val="0DB6EC"/>
              </a:buClr>
              <a:buSzPct val="75000"/>
              <a:buFont typeface="Arial" pitchFamily="34" charset="0"/>
              <a:buChar char="•"/>
              <a:tabLst/>
              <a:defRPr/>
            </a:pPr>
            <a:r>
              <a:rPr lang="en-US" sz="2400" kern="0" dirty="0" err="1" smtClean="0">
                <a:solidFill>
                  <a:srgbClr val="666666"/>
                </a:solidFill>
                <a:ea typeface="MS PGothic" pitchFamily="34" charset="-128"/>
              </a:rPr>
              <a:t>Perc</a:t>
            </a:r>
            <a:r>
              <a:rPr lang="en-US" sz="2400" kern="0" dirty="0" smtClean="0">
                <a:solidFill>
                  <a:srgbClr val="666666"/>
                </a:solidFill>
                <a:ea typeface="MS PGothic" pitchFamily="34" charset="-128"/>
              </a:rPr>
              <a:t> H810, </a:t>
            </a:r>
            <a:r>
              <a:rPr kumimoji="0" lang="en-US" sz="2400" b="0" i="0" u="none" strike="noStrike" kern="0" cap="none" spc="0" normalizeH="0" noProof="0" dirty="0" smtClean="0">
                <a:ln>
                  <a:noFill/>
                </a:ln>
                <a:solidFill>
                  <a:srgbClr val="666666"/>
                </a:solidFill>
                <a:effectLst/>
                <a:uLnTx/>
                <a:uFillTx/>
                <a:latin typeface="Arial" charset="0"/>
                <a:ea typeface="MS PGothic" pitchFamily="34" charset="-128"/>
              </a:rPr>
              <a:t>Two SAS ports (with </a:t>
            </a:r>
            <a:r>
              <a:rPr lang="en-US" sz="2400" kern="0" dirty="0" smtClean="0">
                <a:solidFill>
                  <a:srgbClr val="666666"/>
                </a:solidFill>
                <a:ea typeface="MS PGothic" pitchFamily="34" charset="-128"/>
              </a:rPr>
              <a:t>expansion modules)</a:t>
            </a:r>
          </a:p>
          <a:p>
            <a:pPr marL="342900" lvl="0" indent="-342900" defTabSz="457200">
              <a:spcBef>
                <a:spcPct val="20000"/>
              </a:spcBef>
              <a:buClr>
                <a:srgbClr val="0DB6EC"/>
              </a:buClr>
              <a:buSzPct val="75000"/>
              <a:buFont typeface="Arial" pitchFamily="34" charset="0"/>
              <a:buChar char="•"/>
              <a:defRPr/>
            </a:pPr>
            <a:r>
              <a:rPr kumimoji="0" lang="en-US" sz="2400" b="0" i="0" u="none" strike="noStrike" kern="0" cap="none" spc="0" normalizeH="0" noProof="0" dirty="0" smtClean="0">
                <a:ln>
                  <a:noFill/>
                </a:ln>
                <a:solidFill>
                  <a:srgbClr val="666666"/>
                </a:solidFill>
                <a:effectLst/>
                <a:uLnTx/>
                <a:uFillTx/>
                <a:latin typeface="Arial" charset="0"/>
                <a:ea typeface="MS PGothic" pitchFamily="34" charset="-128"/>
                <a:cs typeface="Arial" charset="0"/>
              </a:rPr>
              <a:t>Two 10 </a:t>
            </a:r>
            <a:r>
              <a:rPr kumimoji="0" lang="en-US" sz="2400" b="0" i="0" u="none" strike="noStrike" kern="0" cap="none" spc="0" normalizeH="0" noProof="0" dirty="0" err="1" smtClean="0">
                <a:ln>
                  <a:noFill/>
                </a:ln>
                <a:solidFill>
                  <a:srgbClr val="666666"/>
                </a:solidFill>
                <a:effectLst/>
                <a:uLnTx/>
                <a:uFillTx/>
                <a:latin typeface="Arial" charset="0"/>
                <a:ea typeface="MS PGothic" pitchFamily="34" charset="-128"/>
                <a:cs typeface="Arial" charset="0"/>
              </a:rPr>
              <a:t>GbE</a:t>
            </a:r>
            <a:r>
              <a:rPr lang="en-US" sz="2400" kern="0" dirty="0">
                <a:solidFill>
                  <a:srgbClr val="666666"/>
                </a:solidFill>
                <a:ea typeface="MS PGothic" pitchFamily="34" charset="-128"/>
              </a:rPr>
              <a:t> ports </a:t>
            </a:r>
            <a:r>
              <a:rPr lang="en-US" sz="2400" kern="0" dirty="0" smtClean="0">
                <a:solidFill>
                  <a:srgbClr val="666666"/>
                </a:solidFill>
                <a:ea typeface="MS PGothic" pitchFamily="34" charset="-128"/>
              </a:rPr>
              <a:t>(optional)</a:t>
            </a:r>
            <a:endParaRPr kumimoji="0" lang="en-US" sz="2400" b="0" i="0" u="none" strike="noStrike" kern="0" cap="none" spc="0" normalizeH="0" noProof="0" dirty="0" smtClean="0">
              <a:ln>
                <a:noFill/>
              </a:ln>
              <a:solidFill>
                <a:srgbClr val="666666"/>
              </a:solidFill>
              <a:effectLst/>
              <a:uLnTx/>
              <a:uFillTx/>
              <a:latin typeface="Arial" charset="0"/>
              <a:ea typeface="MS PGothic" pitchFamily="34" charset="-128"/>
              <a:cs typeface="Arial" charset="0"/>
            </a:endParaRPr>
          </a:p>
          <a:p>
            <a:pPr marL="342900" marR="0" lvl="0" indent="-342900" algn="l" defTabSz="457200" rtl="0" eaLnBrk="1" fontAlgn="base" latinLnBrk="0" hangingPunct="1">
              <a:lnSpc>
                <a:spcPct val="100000"/>
              </a:lnSpc>
              <a:spcBef>
                <a:spcPct val="20000"/>
              </a:spcBef>
              <a:spcAft>
                <a:spcPct val="0"/>
              </a:spcAft>
              <a:buClr>
                <a:srgbClr val="0DB6EC"/>
              </a:buClr>
              <a:buSzPct val="75000"/>
              <a:buFont typeface="Arial" pitchFamily="34" charset="0"/>
              <a:buChar char="•"/>
              <a:tabLst/>
              <a:defRPr/>
            </a:pPr>
            <a:r>
              <a:rPr lang="en-US" sz="2400" kern="0" dirty="0" smtClean="0">
                <a:solidFill>
                  <a:srgbClr val="666666"/>
                </a:solidFill>
                <a:ea typeface="MS PGothic" pitchFamily="34" charset="-128"/>
              </a:rPr>
              <a:t>Two FC ports (VTL only)</a:t>
            </a:r>
            <a:endParaRPr kumimoji="0" lang="en-US" sz="2400" b="0" i="0" u="none" strike="noStrike" kern="0" cap="none" spc="0" normalizeH="0" noProof="0" dirty="0" smtClean="0">
              <a:ln>
                <a:noFill/>
              </a:ln>
              <a:solidFill>
                <a:srgbClr val="666666"/>
              </a:solidFill>
              <a:effectLst/>
              <a:uLnTx/>
              <a:uFillTx/>
              <a:latin typeface="Arial" charset="0"/>
              <a:ea typeface="MS PGothic" pitchFamily="34" charset="-128"/>
              <a:cs typeface="Arial" charset="0"/>
            </a:endParaRPr>
          </a:p>
          <a:p>
            <a:pPr marL="342900" marR="0" lvl="0" indent="-342900" algn="l" defTabSz="457200" rtl="0" eaLnBrk="1" fontAlgn="base" latinLnBrk="0" hangingPunct="1">
              <a:lnSpc>
                <a:spcPct val="100000"/>
              </a:lnSpc>
              <a:spcBef>
                <a:spcPct val="20000"/>
              </a:spcBef>
              <a:spcAft>
                <a:spcPct val="0"/>
              </a:spcAft>
              <a:buClr>
                <a:srgbClr val="0DB6EC"/>
              </a:buClr>
              <a:buSzPct val="75000"/>
              <a:buFont typeface="Arial" pitchFamily="34" charset="0"/>
              <a:buChar char="•"/>
              <a:tabLst/>
              <a:defRPr/>
            </a:pPr>
            <a:r>
              <a:rPr lang="en-US" sz="2400" kern="0" dirty="0" smtClean="0">
                <a:solidFill>
                  <a:srgbClr val="666666"/>
                </a:solidFill>
                <a:cs typeface="Arial" charset="0"/>
              </a:rPr>
              <a:t>Two power supplies</a:t>
            </a:r>
          </a:p>
          <a:p>
            <a:pPr marL="342900" indent="-342900" defTabSz="457200">
              <a:spcBef>
                <a:spcPct val="20000"/>
              </a:spcBef>
              <a:buClr>
                <a:srgbClr val="0DB6EC"/>
              </a:buClr>
              <a:buSzPct val="75000"/>
              <a:buFont typeface="Arial" pitchFamily="34" charset="0"/>
              <a:buChar char="•"/>
              <a:defRPr/>
            </a:pPr>
            <a:r>
              <a:rPr lang="en-US" sz="2400" kern="0" dirty="0" smtClean="0">
                <a:solidFill>
                  <a:srgbClr val="666666"/>
                </a:solidFill>
                <a:ea typeface="MS PGothic" pitchFamily="34" charset="-128"/>
              </a:rPr>
              <a:t>iDRAC port </a:t>
            </a:r>
            <a:r>
              <a:rPr lang="en-US" sz="2400" b="1" i="1" kern="0" dirty="0" smtClean="0">
                <a:solidFill>
                  <a:srgbClr val="666666"/>
                </a:solidFill>
                <a:ea typeface="MS PGothic" pitchFamily="34" charset="-128"/>
              </a:rPr>
              <a:t>NOT</a:t>
            </a:r>
            <a:r>
              <a:rPr lang="en-US" sz="2400" kern="0" dirty="0" smtClean="0">
                <a:solidFill>
                  <a:srgbClr val="666666"/>
                </a:solidFill>
                <a:ea typeface="MS PGothic" pitchFamily="34" charset="-128"/>
              </a:rPr>
              <a:t> used</a:t>
            </a:r>
            <a:endParaRPr kumimoji="0" lang="en-US" sz="2400" b="0" i="0" u="none" strike="noStrike" kern="0" cap="none" spc="0" normalizeH="0" baseline="0" noProof="0" dirty="0" smtClean="0">
              <a:ln>
                <a:noFill/>
              </a:ln>
              <a:solidFill>
                <a:srgbClr val="666666"/>
              </a:solidFill>
              <a:effectLst/>
              <a:uLnTx/>
              <a:uFillTx/>
              <a:latin typeface="Arial" charset="0"/>
              <a:ea typeface="MS PGothic" pitchFamily="34" charset="-128"/>
              <a:cs typeface="Arial" charset="0"/>
            </a:endParaRPr>
          </a:p>
          <a:p>
            <a:pPr marL="342900" marR="0" lvl="1" indent="-342900" algn="l" defTabSz="457200" rtl="0" eaLnBrk="1" fontAlgn="base" latinLnBrk="0" hangingPunct="1">
              <a:lnSpc>
                <a:spcPct val="100000"/>
              </a:lnSpc>
              <a:spcBef>
                <a:spcPct val="20000"/>
              </a:spcBef>
              <a:spcAft>
                <a:spcPct val="0"/>
              </a:spcAft>
              <a:buClr>
                <a:srgbClr val="0DB6EC"/>
              </a:buClr>
              <a:buSzPct val="75000"/>
              <a:tabLst/>
              <a:defRPr/>
            </a:pPr>
            <a:endParaRPr kumimoji="0" lang="en-US" sz="2400" b="0" i="0" u="none" strike="noStrike" kern="0" cap="none" spc="0" normalizeH="0" baseline="0" noProof="0" dirty="0" smtClean="0">
              <a:ln>
                <a:noFill/>
              </a:ln>
              <a:solidFill>
                <a:srgbClr val="666666"/>
              </a:solidFill>
              <a:effectLst/>
              <a:uLnTx/>
              <a:uFillTx/>
              <a:latin typeface="Arial" charset="0"/>
              <a:ea typeface="MS PGothic" pitchFamily="34" charset="-128"/>
              <a:cs typeface="Arial" charset="0"/>
            </a:endParaRPr>
          </a:p>
        </p:txBody>
      </p:sp>
    </p:spTree>
  </p:cSld>
  <p:clrMapOvr>
    <a:masterClrMapping/>
  </p:clrMapOvr>
  <p:transition spd="med">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338138" y="257770"/>
            <a:ext cx="8667750" cy="639763"/>
          </a:xfrm>
        </p:spPr>
        <p:txBody>
          <a:bodyPr/>
          <a:lstStyle/>
          <a:p>
            <a:pPr eaLnBrk="1" hangingPunct="1"/>
            <a:r>
              <a:rPr lang="en-US" dirty="0" smtClean="0"/>
              <a:t>DXi4701 Node Power Supply Indicators</a:t>
            </a:r>
          </a:p>
        </p:txBody>
      </p:sp>
      <p:sp>
        <p:nvSpPr>
          <p:cNvPr id="7" name="Content Placeholder 6"/>
          <p:cNvSpPr>
            <a:spLocks noGrp="1"/>
          </p:cNvSpPr>
          <p:nvPr>
            <p:ph idx="4294967295"/>
          </p:nvPr>
        </p:nvSpPr>
        <p:spPr>
          <a:xfrm>
            <a:off x="139344" y="1143000"/>
            <a:ext cx="4127500" cy="2857500"/>
          </a:xfrm>
          <a:prstGeom prst="rect">
            <a:avLst/>
          </a:prstGeom>
        </p:spPr>
        <p:txBody>
          <a:bodyPr/>
          <a:lstStyle/>
          <a:p>
            <a:r>
              <a:rPr lang="en-US" dirty="0" smtClean="0"/>
              <a:t>The handle on the R720xd Power Supply illuminates to indicate the supply status</a:t>
            </a:r>
          </a:p>
          <a:p>
            <a:pPr lvl="1"/>
            <a:r>
              <a:rPr lang="en-US" dirty="0" smtClean="0"/>
              <a:t>Green indicates AC power present</a:t>
            </a:r>
          </a:p>
          <a:p>
            <a:pPr lvl="1"/>
            <a:r>
              <a:rPr lang="en-US" dirty="0" smtClean="0"/>
              <a:t>Flashing amber or green indicates a fault.</a:t>
            </a:r>
          </a:p>
        </p:txBody>
      </p:sp>
      <p:sp>
        <p:nvSpPr>
          <p:cNvPr id="3686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270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 name="Table 1"/>
          <p:cNvGraphicFramePr>
            <a:graphicFrameLocks noGrp="1"/>
          </p:cNvGraphicFramePr>
          <p:nvPr>
            <p:extLst>
              <p:ext uri="{D42A27DB-BD31-4B8C-83A1-F6EECF244321}">
                <p14:modId xmlns="" xmlns:p14="http://schemas.microsoft.com/office/powerpoint/2010/main" val="427977437"/>
              </p:ext>
            </p:extLst>
          </p:nvPr>
        </p:nvGraphicFramePr>
        <p:xfrm>
          <a:off x="3905250" y="3825875"/>
          <a:ext cx="4648200" cy="2062480"/>
        </p:xfrm>
        <a:graphic>
          <a:graphicData uri="http://schemas.openxmlformats.org/drawingml/2006/table">
            <a:tbl>
              <a:tblPr firstRow="1" bandRow="1">
                <a:tableStyleId>{5C22544A-7EE6-4342-B048-85BDC9FD1C3A}</a:tableStyleId>
              </a:tblPr>
              <a:tblGrid>
                <a:gridCol w="2057400"/>
                <a:gridCol w="2590800"/>
              </a:tblGrid>
              <a:tr h="370840">
                <a:tc>
                  <a:txBody>
                    <a:bodyPr/>
                    <a:lstStyle/>
                    <a:p>
                      <a:r>
                        <a:rPr lang="en-US" dirty="0" smtClean="0"/>
                        <a:t>Handle Illumination</a:t>
                      </a:r>
                      <a:endParaRPr lang="en-US" dirty="0"/>
                    </a:p>
                  </a:txBody>
                  <a:tcPr/>
                </a:tc>
                <a:tc>
                  <a:txBody>
                    <a:bodyPr/>
                    <a:lstStyle/>
                    <a:p>
                      <a:r>
                        <a:rPr lang="en-US" dirty="0" smtClean="0"/>
                        <a:t>Power Supply Status</a:t>
                      </a:r>
                      <a:endParaRPr lang="en-US" dirty="0"/>
                    </a:p>
                  </a:txBody>
                  <a:tcPr/>
                </a:tc>
              </a:tr>
              <a:tr h="370840">
                <a:tc>
                  <a:txBody>
                    <a:bodyPr/>
                    <a:lstStyle/>
                    <a:p>
                      <a:r>
                        <a:rPr lang="en-US" sz="1600" dirty="0" smtClean="0"/>
                        <a:t>None</a:t>
                      </a:r>
                      <a:endParaRPr lang="en-US" sz="1600" dirty="0"/>
                    </a:p>
                  </a:txBody>
                  <a:tcPr/>
                </a:tc>
                <a:tc>
                  <a:txBody>
                    <a:bodyPr/>
                    <a:lstStyle/>
                    <a:p>
                      <a:r>
                        <a:rPr lang="en-US" sz="1600" dirty="0" smtClean="0"/>
                        <a:t>AC power</a:t>
                      </a:r>
                      <a:r>
                        <a:rPr lang="en-US" sz="1600" baseline="0" dirty="0" smtClean="0"/>
                        <a:t> not present</a:t>
                      </a:r>
                      <a:endParaRPr lang="en-US" sz="1600" dirty="0"/>
                    </a:p>
                  </a:txBody>
                  <a:tcPr/>
                </a:tc>
              </a:tr>
              <a:tr h="370840">
                <a:tc>
                  <a:txBody>
                    <a:bodyPr/>
                    <a:lstStyle/>
                    <a:p>
                      <a:r>
                        <a:rPr lang="en-US" sz="1600" dirty="0" smtClean="0"/>
                        <a:t>Green</a:t>
                      </a:r>
                      <a:endParaRPr lang="en-US" sz="1600" dirty="0"/>
                    </a:p>
                  </a:txBody>
                  <a:tcPr/>
                </a:tc>
                <a:tc>
                  <a:txBody>
                    <a:bodyPr/>
                    <a:lstStyle/>
                    <a:p>
                      <a:r>
                        <a:rPr lang="en-US" sz="1600" dirty="0" smtClean="0"/>
                        <a:t>AC power present</a:t>
                      </a:r>
                      <a:endParaRPr lang="en-US" sz="1600" dirty="0"/>
                    </a:p>
                  </a:txBody>
                  <a:tcPr/>
                </a:tc>
              </a:tr>
              <a:tr h="370840">
                <a:tc>
                  <a:txBody>
                    <a:bodyPr/>
                    <a:lstStyle/>
                    <a:p>
                      <a:r>
                        <a:rPr lang="en-US" sz="1600" dirty="0" smtClean="0"/>
                        <a:t>Flashing Amber</a:t>
                      </a:r>
                      <a:endParaRPr lang="en-US" sz="1600" dirty="0"/>
                    </a:p>
                  </a:txBody>
                  <a:tcPr/>
                </a:tc>
                <a:tc>
                  <a:txBody>
                    <a:bodyPr/>
                    <a:lstStyle/>
                    <a:p>
                      <a:r>
                        <a:rPr lang="en-US" sz="1600" dirty="0" smtClean="0"/>
                        <a:t>Power supply</a:t>
                      </a:r>
                      <a:r>
                        <a:rPr lang="en-US" sz="1600" baseline="0" dirty="0" smtClean="0"/>
                        <a:t> fault</a:t>
                      </a:r>
                      <a:endParaRPr lang="en-US" sz="1600" dirty="0"/>
                    </a:p>
                  </a:txBody>
                  <a:tcPr/>
                </a:tc>
              </a:tr>
              <a:tr h="370840">
                <a:tc>
                  <a:txBody>
                    <a:bodyPr/>
                    <a:lstStyle/>
                    <a:p>
                      <a:r>
                        <a:rPr lang="en-US" sz="1600" dirty="0" smtClean="0"/>
                        <a:t>Flashing Green</a:t>
                      </a:r>
                      <a:endParaRPr lang="en-US" sz="1600" dirty="0"/>
                    </a:p>
                  </a:txBody>
                  <a:tcPr/>
                </a:tc>
                <a:tc>
                  <a:txBody>
                    <a:bodyPr/>
                    <a:lstStyle/>
                    <a:p>
                      <a:r>
                        <a:rPr lang="en-US" sz="1600" dirty="0" smtClean="0"/>
                        <a:t>Power supply </a:t>
                      </a:r>
                      <a:r>
                        <a:rPr lang="en-US" sz="1600" dirty="0" err="1" smtClean="0"/>
                        <a:t>mis</a:t>
                      </a:r>
                      <a:r>
                        <a:rPr lang="en-US" sz="1600" dirty="0" smtClean="0"/>
                        <a:t>-match</a:t>
                      </a:r>
                      <a:br>
                        <a:rPr lang="en-US" sz="1600" dirty="0" smtClean="0"/>
                      </a:br>
                      <a:r>
                        <a:rPr lang="en-US" sz="1600" dirty="0" smtClean="0"/>
                        <a:t>(when hot-swapped)</a:t>
                      </a:r>
                      <a:endParaRPr lang="en-US" sz="1600" dirty="0"/>
                    </a:p>
                  </a:txBody>
                  <a:tcPr/>
                </a:tc>
              </a:tr>
            </a:tbl>
          </a:graphicData>
        </a:graphic>
      </p:graphicFrame>
      <p:grpSp>
        <p:nvGrpSpPr>
          <p:cNvPr id="3" name="Group 10"/>
          <p:cNvGrpSpPr/>
          <p:nvPr/>
        </p:nvGrpSpPr>
        <p:grpSpPr>
          <a:xfrm>
            <a:off x="4762500" y="1119188"/>
            <a:ext cx="2719388" cy="2337231"/>
            <a:chOff x="4762500" y="1119188"/>
            <a:chExt cx="2719388" cy="2337231"/>
          </a:xfrm>
        </p:grpSpPr>
        <p:pic>
          <p:nvPicPr>
            <p:cNvPr id="73773" name="Picture 45"/>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18442"/>
            <a:stretch/>
          </p:blipFill>
          <p:spPr bwMode="auto">
            <a:xfrm>
              <a:off x="4976813" y="1343025"/>
              <a:ext cx="2505075" cy="211339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6" name="TextBox 15"/>
            <p:cNvSpPr txBox="1"/>
            <p:nvPr/>
          </p:nvSpPr>
          <p:spPr>
            <a:xfrm>
              <a:off x="4762500" y="1119188"/>
              <a:ext cx="1809750" cy="461665"/>
            </a:xfrm>
            <a:prstGeom prst="rect">
              <a:avLst/>
            </a:prstGeom>
            <a:noFill/>
          </p:spPr>
          <p:txBody>
            <a:bodyPr wrap="square" rtlCol="0">
              <a:spAutoFit/>
            </a:bodyPr>
            <a:lstStyle/>
            <a:p>
              <a:pPr algn="r"/>
              <a:r>
                <a:rPr lang="en-US" sz="1200" b="1" dirty="0" smtClean="0">
                  <a:latin typeface="Droid Sans" panose="020B0606030804020204" pitchFamily="34" charset="0"/>
                  <a:ea typeface="Droid Sans" panose="020B0606030804020204" pitchFamily="34" charset="0"/>
                  <a:cs typeface="Droid Sans" panose="020B0606030804020204" pitchFamily="34" charset="0"/>
                </a:rPr>
                <a:t>Power Supply Status Indicator/handle</a:t>
              </a:r>
              <a:endParaRPr lang="en-US" sz="1200" b="1" dirty="0">
                <a:latin typeface="Droid Sans" panose="020B0606030804020204" pitchFamily="34" charset="0"/>
                <a:ea typeface="Droid Sans" panose="020B0606030804020204" pitchFamily="34" charset="0"/>
                <a:cs typeface="Droid Sans" panose="020B0606030804020204" pitchFamily="34" charset="0"/>
              </a:endParaRPr>
            </a:p>
          </p:txBody>
        </p:sp>
        <p:cxnSp>
          <p:nvCxnSpPr>
            <p:cNvPr id="5" name="Straight Connector 4"/>
            <p:cNvCxnSpPr/>
            <p:nvPr/>
          </p:nvCxnSpPr>
          <p:spPr>
            <a:xfrm flipH="1">
              <a:off x="6498430" y="1338264"/>
              <a:ext cx="209550" cy="0"/>
            </a:xfrm>
            <a:prstGeom prst="line">
              <a:avLst/>
            </a:prstGeom>
            <a:ln w="28575">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6710364" y="1340644"/>
              <a:ext cx="309561" cy="1302544"/>
            </a:xfrm>
            <a:prstGeom prst="line">
              <a:avLst/>
            </a:prstGeom>
            <a:ln w="28575">
              <a:solidFill>
                <a:srgbClr val="FF505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med">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338138" y="257770"/>
            <a:ext cx="8667750" cy="639763"/>
          </a:xfrm>
        </p:spPr>
        <p:txBody>
          <a:bodyPr/>
          <a:lstStyle/>
          <a:p>
            <a:r>
              <a:rPr lang="en-US" dirty="0" smtClean="0"/>
              <a:t>DXi4701 </a:t>
            </a:r>
            <a:r>
              <a:rPr lang="en-US" dirty="0"/>
              <a:t>Node and </a:t>
            </a:r>
            <a:r>
              <a:rPr lang="en-US" dirty="0" smtClean="0"/>
              <a:t>Array HDD Indicators</a:t>
            </a:r>
          </a:p>
        </p:txBody>
      </p:sp>
      <p:sp>
        <p:nvSpPr>
          <p:cNvPr id="3686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270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 name="Table 2"/>
          <p:cNvGraphicFramePr>
            <a:graphicFrameLocks noGrp="1"/>
          </p:cNvGraphicFramePr>
          <p:nvPr>
            <p:extLst>
              <p:ext uri="{D42A27DB-BD31-4B8C-83A1-F6EECF244321}">
                <p14:modId xmlns="" xmlns:p14="http://schemas.microsoft.com/office/powerpoint/2010/main" val="1052352045"/>
              </p:ext>
            </p:extLst>
          </p:nvPr>
        </p:nvGraphicFramePr>
        <p:xfrm>
          <a:off x="857250" y="3516656"/>
          <a:ext cx="7372350" cy="2522303"/>
        </p:xfrm>
        <a:graphic>
          <a:graphicData uri="http://schemas.openxmlformats.org/drawingml/2006/table">
            <a:tbl>
              <a:tblPr firstRow="1" bandRow="1">
                <a:tableStyleId>{5C22544A-7EE6-4342-B048-85BDC9FD1C3A}</a:tableStyleId>
              </a:tblPr>
              <a:tblGrid>
                <a:gridCol w="4112389"/>
                <a:gridCol w="3259961"/>
              </a:tblGrid>
              <a:tr h="385607">
                <a:tc>
                  <a:txBody>
                    <a:bodyPr/>
                    <a:lstStyle/>
                    <a:p>
                      <a:pPr marL="0" marR="0" algn="ctr">
                        <a:spcBef>
                          <a:spcPts val="0"/>
                        </a:spcBef>
                        <a:spcAft>
                          <a:spcPts val="0"/>
                        </a:spcAft>
                      </a:pPr>
                      <a:r>
                        <a:rPr lang="en-US" sz="1800" dirty="0">
                          <a:solidFill>
                            <a:srgbClr val="FFFFFF"/>
                          </a:solidFill>
                          <a:effectLst/>
                          <a:latin typeface="Calibri"/>
                          <a:ea typeface="Times New Roman"/>
                          <a:cs typeface="Times New Roman"/>
                        </a:rPr>
                        <a:t>Drive-Status Indicator Pattern (RAID only)</a:t>
                      </a:r>
                      <a:endParaRPr lang="en-US" sz="18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800" dirty="0">
                          <a:solidFill>
                            <a:srgbClr val="FFFFFF"/>
                          </a:solidFill>
                          <a:effectLst/>
                          <a:latin typeface="Calibri"/>
                          <a:ea typeface="Times New Roman"/>
                          <a:cs typeface="Times New Roman"/>
                        </a:rPr>
                        <a:t>Condition</a:t>
                      </a:r>
                      <a:endParaRPr lang="en-US" sz="1800" dirty="0">
                        <a:effectLst/>
                        <a:latin typeface="Times New Roman"/>
                        <a:ea typeface="Times New Roman"/>
                      </a:endParaRPr>
                    </a:p>
                  </a:txBody>
                  <a:tcPr marL="68580" marR="68580" marT="0" marB="0" anchor="ctr"/>
                </a:tc>
              </a:tr>
              <a:tr h="284996">
                <a:tc>
                  <a:txBody>
                    <a:bodyPr/>
                    <a:lstStyle/>
                    <a:p>
                      <a:pPr marL="0" marR="0" algn="ctr">
                        <a:spcBef>
                          <a:spcPts val="0"/>
                        </a:spcBef>
                        <a:spcAft>
                          <a:spcPts val="0"/>
                        </a:spcAft>
                      </a:pPr>
                      <a:r>
                        <a:rPr lang="en-US" sz="1400" dirty="0">
                          <a:effectLst/>
                          <a:latin typeface="Calibri"/>
                          <a:ea typeface="Times New Roman"/>
                          <a:cs typeface="Times New Roman"/>
                        </a:rPr>
                        <a:t>Blinks green 2 times per second</a:t>
                      </a:r>
                      <a:endParaRPr lang="en-US" sz="14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400" dirty="0">
                          <a:effectLst/>
                          <a:latin typeface="Calibri"/>
                          <a:ea typeface="Times New Roman"/>
                          <a:cs typeface="Times New Roman"/>
                        </a:rPr>
                        <a:t>Identify drive/preparing for removal</a:t>
                      </a:r>
                      <a:endParaRPr lang="en-US" sz="1400" dirty="0">
                        <a:effectLst/>
                        <a:latin typeface="Times New Roman"/>
                        <a:ea typeface="Times New Roman"/>
                      </a:endParaRPr>
                    </a:p>
                  </a:txBody>
                  <a:tcPr marL="68580" marR="68580" marT="0" marB="0" anchor="ctr"/>
                </a:tc>
              </a:tr>
              <a:tr h="284996">
                <a:tc>
                  <a:txBody>
                    <a:bodyPr/>
                    <a:lstStyle/>
                    <a:p>
                      <a:pPr marL="0" marR="0" algn="ctr">
                        <a:spcBef>
                          <a:spcPts val="0"/>
                        </a:spcBef>
                        <a:spcAft>
                          <a:spcPts val="0"/>
                        </a:spcAft>
                      </a:pPr>
                      <a:r>
                        <a:rPr lang="en-US" sz="1400" dirty="0">
                          <a:effectLst/>
                          <a:latin typeface="Calibri"/>
                          <a:ea typeface="Times New Roman"/>
                          <a:cs typeface="Times New Roman"/>
                        </a:rPr>
                        <a:t>Off</a:t>
                      </a:r>
                      <a:endParaRPr lang="en-US" sz="14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400" dirty="0">
                          <a:effectLst/>
                          <a:latin typeface="Calibri"/>
                          <a:ea typeface="Times New Roman"/>
                          <a:cs typeface="Times New Roman"/>
                        </a:rPr>
                        <a:t>Drive ready for insertion or removal</a:t>
                      </a:r>
                      <a:endParaRPr lang="en-US" sz="1400" dirty="0">
                        <a:effectLst/>
                        <a:latin typeface="Times New Roman"/>
                        <a:ea typeface="Times New Roman"/>
                      </a:endParaRPr>
                    </a:p>
                  </a:txBody>
                  <a:tcPr marL="68580" marR="68580" marT="0" marB="0" anchor="ctr"/>
                </a:tc>
              </a:tr>
              <a:tr h="284996">
                <a:tc>
                  <a:txBody>
                    <a:bodyPr/>
                    <a:lstStyle/>
                    <a:p>
                      <a:pPr marL="0" marR="0" algn="ctr">
                        <a:spcBef>
                          <a:spcPts val="0"/>
                        </a:spcBef>
                        <a:spcAft>
                          <a:spcPts val="0"/>
                        </a:spcAft>
                      </a:pPr>
                      <a:r>
                        <a:rPr lang="en-US" sz="1400" dirty="0">
                          <a:effectLst/>
                          <a:latin typeface="Calibri"/>
                          <a:ea typeface="Times New Roman"/>
                          <a:cs typeface="Times New Roman"/>
                        </a:rPr>
                        <a:t>Blinks green, amber, and off</a:t>
                      </a:r>
                      <a:endParaRPr lang="en-US" sz="14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400" dirty="0">
                          <a:effectLst/>
                          <a:latin typeface="Calibri"/>
                          <a:ea typeface="Times New Roman"/>
                          <a:cs typeface="Times New Roman"/>
                        </a:rPr>
                        <a:t>Drive predicted failure</a:t>
                      </a:r>
                      <a:endParaRPr lang="en-US" sz="1400" dirty="0">
                        <a:effectLst/>
                        <a:latin typeface="Times New Roman"/>
                        <a:ea typeface="Times New Roman"/>
                      </a:endParaRPr>
                    </a:p>
                  </a:txBody>
                  <a:tcPr marL="68580" marR="68580" marT="0" marB="0" anchor="ctr"/>
                </a:tc>
              </a:tr>
              <a:tr h="284996">
                <a:tc>
                  <a:txBody>
                    <a:bodyPr/>
                    <a:lstStyle/>
                    <a:p>
                      <a:pPr marL="0" marR="0" algn="ctr">
                        <a:spcBef>
                          <a:spcPts val="0"/>
                        </a:spcBef>
                        <a:spcAft>
                          <a:spcPts val="0"/>
                        </a:spcAft>
                      </a:pPr>
                      <a:r>
                        <a:rPr lang="en-US" sz="1400" dirty="0">
                          <a:effectLst/>
                          <a:latin typeface="Calibri"/>
                          <a:ea typeface="Times New Roman"/>
                          <a:cs typeface="Times New Roman"/>
                        </a:rPr>
                        <a:t>Blinks amber 4 times per second</a:t>
                      </a:r>
                      <a:endParaRPr lang="en-US" sz="14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400" dirty="0">
                          <a:effectLst/>
                          <a:latin typeface="Calibri"/>
                          <a:ea typeface="Times New Roman"/>
                          <a:cs typeface="Times New Roman"/>
                        </a:rPr>
                        <a:t>Drive failed</a:t>
                      </a:r>
                      <a:endParaRPr lang="en-US" sz="1400" dirty="0">
                        <a:effectLst/>
                        <a:latin typeface="Times New Roman"/>
                        <a:ea typeface="Times New Roman"/>
                      </a:endParaRPr>
                    </a:p>
                  </a:txBody>
                  <a:tcPr marL="68580" marR="68580" marT="0" marB="0" anchor="ctr"/>
                </a:tc>
              </a:tr>
              <a:tr h="284996">
                <a:tc>
                  <a:txBody>
                    <a:bodyPr/>
                    <a:lstStyle/>
                    <a:p>
                      <a:pPr marL="0" marR="0" algn="ctr">
                        <a:spcBef>
                          <a:spcPts val="0"/>
                        </a:spcBef>
                        <a:spcAft>
                          <a:spcPts val="0"/>
                        </a:spcAft>
                      </a:pPr>
                      <a:r>
                        <a:rPr lang="en-US" sz="1400" dirty="0">
                          <a:effectLst/>
                          <a:latin typeface="Calibri"/>
                          <a:ea typeface="Times New Roman"/>
                          <a:cs typeface="Times New Roman"/>
                        </a:rPr>
                        <a:t>Blinks green slowly</a:t>
                      </a:r>
                      <a:endParaRPr lang="en-US" sz="14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400" dirty="0">
                          <a:effectLst/>
                          <a:latin typeface="Calibri"/>
                          <a:ea typeface="Times New Roman"/>
                          <a:cs typeface="Times New Roman"/>
                        </a:rPr>
                        <a:t>Drive rebuilding</a:t>
                      </a:r>
                      <a:endParaRPr lang="en-US" sz="1400" dirty="0">
                        <a:effectLst/>
                        <a:latin typeface="Times New Roman"/>
                        <a:ea typeface="Times New Roman"/>
                      </a:endParaRPr>
                    </a:p>
                  </a:txBody>
                  <a:tcPr marL="68580" marR="68580" marT="0" marB="0" anchor="ctr"/>
                </a:tc>
              </a:tr>
              <a:tr h="284996">
                <a:tc>
                  <a:txBody>
                    <a:bodyPr/>
                    <a:lstStyle/>
                    <a:p>
                      <a:pPr marL="0" marR="0" algn="ctr">
                        <a:spcBef>
                          <a:spcPts val="0"/>
                        </a:spcBef>
                        <a:spcAft>
                          <a:spcPts val="0"/>
                        </a:spcAft>
                      </a:pPr>
                      <a:r>
                        <a:rPr lang="en-US" sz="1400" dirty="0">
                          <a:effectLst/>
                          <a:latin typeface="Calibri"/>
                          <a:ea typeface="Times New Roman"/>
                          <a:cs typeface="Times New Roman"/>
                        </a:rPr>
                        <a:t>Steady green</a:t>
                      </a:r>
                      <a:endParaRPr lang="en-US" sz="14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400" dirty="0">
                          <a:effectLst/>
                          <a:latin typeface="Calibri"/>
                          <a:ea typeface="Times New Roman"/>
                          <a:cs typeface="Times New Roman"/>
                        </a:rPr>
                        <a:t>Drive online</a:t>
                      </a:r>
                      <a:endParaRPr lang="en-US" sz="1400" dirty="0">
                        <a:effectLst/>
                        <a:latin typeface="Times New Roman"/>
                        <a:ea typeface="Times New Roman"/>
                      </a:endParaRPr>
                    </a:p>
                  </a:txBody>
                  <a:tcPr marL="68580" marR="68580" marT="0" marB="0" anchor="ctr"/>
                </a:tc>
              </a:tr>
              <a:tr h="398035">
                <a:tc>
                  <a:txBody>
                    <a:bodyPr/>
                    <a:lstStyle/>
                    <a:p>
                      <a:pPr marL="0" marR="0" algn="ctr">
                        <a:spcBef>
                          <a:spcPts val="0"/>
                        </a:spcBef>
                        <a:spcAft>
                          <a:spcPts val="0"/>
                        </a:spcAft>
                      </a:pPr>
                      <a:r>
                        <a:rPr lang="en-US" sz="1400" dirty="0">
                          <a:effectLst/>
                          <a:latin typeface="Calibri"/>
                          <a:ea typeface="Times New Roman"/>
                          <a:cs typeface="Times New Roman"/>
                        </a:rPr>
                        <a:t>Blinks green three seconds, amber three seconds, and off six seconds</a:t>
                      </a:r>
                      <a:endParaRPr lang="en-US" sz="14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1400" dirty="0">
                          <a:effectLst/>
                          <a:latin typeface="Calibri"/>
                          <a:ea typeface="Times New Roman"/>
                          <a:cs typeface="Times New Roman"/>
                        </a:rPr>
                        <a:t>Rebuild aborted</a:t>
                      </a:r>
                      <a:endParaRPr lang="en-US" sz="1400" dirty="0">
                        <a:effectLst/>
                        <a:latin typeface="Times New Roman"/>
                        <a:ea typeface="Times New Roman"/>
                      </a:endParaRPr>
                    </a:p>
                  </a:txBody>
                  <a:tcPr marL="68580" marR="68580" marT="0" marB="0" anchor="ctr"/>
                </a:tc>
              </a:tr>
            </a:tbl>
          </a:graphicData>
        </a:graphic>
      </p:graphicFrame>
      <p:grpSp>
        <p:nvGrpSpPr>
          <p:cNvPr id="2" name="Group 22"/>
          <p:cNvGrpSpPr/>
          <p:nvPr/>
        </p:nvGrpSpPr>
        <p:grpSpPr>
          <a:xfrm>
            <a:off x="2295525" y="1052513"/>
            <a:ext cx="4543425" cy="2276354"/>
            <a:chOff x="2343150" y="1052513"/>
            <a:chExt cx="4543425" cy="2276354"/>
          </a:xfrm>
        </p:grpSpPr>
        <p:pic>
          <p:nvPicPr>
            <p:cNvPr id="74794" name="Picture 4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17209"/>
            <a:stretch/>
          </p:blipFill>
          <p:spPr bwMode="auto">
            <a:xfrm>
              <a:off x="2552700" y="1266824"/>
              <a:ext cx="3981450" cy="206204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0" name="TextBox 9"/>
            <p:cNvSpPr txBox="1"/>
            <p:nvPr/>
          </p:nvSpPr>
          <p:spPr>
            <a:xfrm>
              <a:off x="5076825" y="1052513"/>
              <a:ext cx="1809750" cy="461665"/>
            </a:xfrm>
            <a:prstGeom prst="rect">
              <a:avLst/>
            </a:prstGeom>
            <a:noFill/>
          </p:spPr>
          <p:txBody>
            <a:bodyPr wrap="square" rtlCol="0">
              <a:spAutoFit/>
            </a:bodyPr>
            <a:lstStyle/>
            <a:p>
              <a:r>
                <a:rPr lang="en-US" sz="1200" b="1" dirty="0" smtClean="0">
                  <a:latin typeface="Droid Sans" panose="020B0606030804020204" pitchFamily="34" charset="0"/>
                  <a:ea typeface="Droid Sans" panose="020B0606030804020204" pitchFamily="34" charset="0"/>
                  <a:cs typeface="Droid Sans" panose="020B0606030804020204" pitchFamily="34" charset="0"/>
                </a:rPr>
                <a:t>Drive Status </a:t>
              </a:r>
              <a:r>
                <a:rPr lang="en-US" sz="1200" b="1" dirty="0">
                  <a:latin typeface="Droid Sans" panose="020B0606030804020204" pitchFamily="34" charset="0"/>
                  <a:ea typeface="Droid Sans" panose="020B0606030804020204" pitchFamily="34" charset="0"/>
                  <a:cs typeface="Droid Sans" panose="020B0606030804020204" pitchFamily="34" charset="0"/>
                </a:rPr>
                <a:t>I</a:t>
              </a:r>
              <a:r>
                <a:rPr lang="en-US" sz="1200" b="1" dirty="0" smtClean="0">
                  <a:latin typeface="Droid Sans" panose="020B0606030804020204" pitchFamily="34" charset="0"/>
                  <a:ea typeface="Droid Sans" panose="020B0606030804020204" pitchFamily="34" charset="0"/>
                  <a:cs typeface="Droid Sans" panose="020B0606030804020204" pitchFamily="34" charset="0"/>
                </a:rPr>
                <a:t>ndicator (green and amber)</a:t>
              </a:r>
              <a:endParaRPr lang="en-US" sz="1200" b="1" dirty="0">
                <a:latin typeface="Droid Sans" panose="020B0606030804020204" pitchFamily="34" charset="0"/>
                <a:ea typeface="Droid Sans" panose="020B0606030804020204" pitchFamily="34" charset="0"/>
                <a:cs typeface="Droid Sans" panose="020B0606030804020204" pitchFamily="34" charset="0"/>
              </a:endParaRPr>
            </a:p>
          </p:txBody>
        </p:sp>
        <p:cxnSp>
          <p:nvCxnSpPr>
            <p:cNvPr id="6" name="Straight Connector 5"/>
            <p:cNvCxnSpPr/>
            <p:nvPr/>
          </p:nvCxnSpPr>
          <p:spPr>
            <a:xfrm>
              <a:off x="3759994" y="1266825"/>
              <a:ext cx="566737" cy="550069"/>
            </a:xfrm>
            <a:prstGeom prst="line">
              <a:avLst/>
            </a:prstGeom>
            <a:ln w="22225">
              <a:solidFill>
                <a:srgbClr val="FF5050"/>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343150" y="1052513"/>
              <a:ext cx="1457325" cy="461665"/>
            </a:xfrm>
            <a:prstGeom prst="rect">
              <a:avLst/>
            </a:prstGeom>
            <a:noFill/>
          </p:spPr>
          <p:txBody>
            <a:bodyPr wrap="square" rtlCol="0">
              <a:spAutoFit/>
            </a:bodyPr>
            <a:lstStyle/>
            <a:p>
              <a:pPr algn="r"/>
              <a:r>
                <a:rPr lang="en-US" sz="1200" b="1" dirty="0" smtClean="0">
                  <a:latin typeface="Droid Sans" panose="020B0606030804020204" pitchFamily="34" charset="0"/>
                  <a:ea typeface="Droid Sans" panose="020B0606030804020204" pitchFamily="34" charset="0"/>
                  <a:cs typeface="Droid Sans" panose="020B0606030804020204" pitchFamily="34" charset="0"/>
                </a:rPr>
                <a:t>Drive Activity </a:t>
              </a:r>
              <a:r>
                <a:rPr lang="en-US" sz="1200" b="1" dirty="0">
                  <a:latin typeface="Droid Sans" panose="020B0606030804020204" pitchFamily="34" charset="0"/>
                  <a:ea typeface="Droid Sans" panose="020B0606030804020204" pitchFamily="34" charset="0"/>
                  <a:cs typeface="Droid Sans" panose="020B0606030804020204" pitchFamily="34" charset="0"/>
                </a:rPr>
                <a:t>I</a:t>
              </a:r>
              <a:r>
                <a:rPr lang="en-US" sz="1200" b="1" dirty="0" smtClean="0">
                  <a:latin typeface="Droid Sans" panose="020B0606030804020204" pitchFamily="34" charset="0"/>
                  <a:ea typeface="Droid Sans" panose="020B0606030804020204" pitchFamily="34" charset="0"/>
                  <a:cs typeface="Droid Sans" panose="020B0606030804020204" pitchFamily="34" charset="0"/>
                </a:rPr>
                <a:t>ndicator (green)</a:t>
              </a:r>
              <a:endParaRPr lang="en-US" sz="1200" b="1" dirty="0">
                <a:latin typeface="Droid Sans" panose="020B0606030804020204" pitchFamily="34" charset="0"/>
                <a:ea typeface="Droid Sans" panose="020B0606030804020204" pitchFamily="34" charset="0"/>
                <a:cs typeface="Droid Sans" panose="020B0606030804020204" pitchFamily="34" charset="0"/>
              </a:endParaRPr>
            </a:p>
          </p:txBody>
        </p:sp>
        <p:cxnSp>
          <p:nvCxnSpPr>
            <p:cNvPr id="28" name="Straight Connector 27"/>
            <p:cNvCxnSpPr/>
            <p:nvPr/>
          </p:nvCxnSpPr>
          <p:spPr>
            <a:xfrm flipH="1">
              <a:off x="4545806" y="1262063"/>
              <a:ext cx="566737" cy="550069"/>
            </a:xfrm>
            <a:prstGeom prst="line">
              <a:avLst/>
            </a:prstGeom>
            <a:ln w="22225">
              <a:solidFill>
                <a:srgbClr val="FF505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med">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059765" y="999274"/>
            <a:ext cx="7024470" cy="524912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4034" name="Rectangle 2"/>
          <p:cNvSpPr>
            <a:spLocks noGrp="1" noChangeArrowheads="1"/>
          </p:cNvSpPr>
          <p:nvPr>
            <p:ph type="title"/>
          </p:nvPr>
        </p:nvSpPr>
        <p:spPr>
          <a:xfrm>
            <a:off x="338138" y="257770"/>
            <a:ext cx="8667750" cy="639763"/>
          </a:xfrm>
        </p:spPr>
        <p:txBody>
          <a:bodyPr>
            <a:normAutofit/>
          </a:bodyPr>
          <a:lstStyle/>
          <a:p>
            <a:pPr eaLnBrk="1" hangingPunct="1"/>
            <a:r>
              <a:rPr lang="en-US" dirty="0" smtClean="0"/>
              <a:t>DXi4701 Internal Chassis</a:t>
            </a:r>
          </a:p>
        </p:txBody>
      </p:sp>
      <p:sp>
        <p:nvSpPr>
          <p:cNvPr id="3686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270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Tree>
  </p:cSld>
  <p:clrMapOvr>
    <a:masterClrMapping/>
  </p:clrMapOvr>
  <p:transition spd="med">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338138" y="257770"/>
            <a:ext cx="8667750" cy="639763"/>
          </a:xfrm>
        </p:spPr>
        <p:txBody>
          <a:bodyPr>
            <a:normAutofit/>
          </a:bodyPr>
          <a:lstStyle/>
          <a:p>
            <a:pPr eaLnBrk="1" hangingPunct="1"/>
            <a:r>
              <a:rPr lang="en-US" dirty="0" smtClean="0"/>
              <a:t>DXi4701 Memory Configurations</a:t>
            </a:r>
            <a:endParaRPr lang="en-US" dirty="0" smtClean="0">
              <a:solidFill>
                <a:srgbClr val="FF0000"/>
              </a:solidFill>
            </a:endParaRPr>
          </a:p>
        </p:txBody>
      </p:sp>
      <p:sp>
        <p:nvSpPr>
          <p:cNvPr id="3686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270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218117" name="Picture 5"/>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b="14597"/>
          <a:stretch/>
        </p:blipFill>
        <p:spPr bwMode="auto">
          <a:xfrm>
            <a:off x="3656347" y="954081"/>
            <a:ext cx="5325728" cy="524669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aphicFrame>
        <p:nvGraphicFramePr>
          <p:cNvPr id="3" name="Table 2"/>
          <p:cNvGraphicFramePr>
            <a:graphicFrameLocks noGrp="1"/>
          </p:cNvGraphicFramePr>
          <p:nvPr>
            <p:extLst>
              <p:ext uri="{D42A27DB-BD31-4B8C-83A1-F6EECF244321}">
                <p14:modId xmlns="" xmlns:p14="http://schemas.microsoft.com/office/powerpoint/2010/main" val="183349693"/>
              </p:ext>
            </p:extLst>
          </p:nvPr>
        </p:nvGraphicFramePr>
        <p:xfrm>
          <a:off x="352425" y="1589088"/>
          <a:ext cx="3810000" cy="1630680"/>
        </p:xfrm>
        <a:graphic>
          <a:graphicData uri="http://schemas.openxmlformats.org/drawingml/2006/table">
            <a:tbl>
              <a:tblPr firstRow="1" bandRow="1">
                <a:tableStyleId>{5C22544A-7EE6-4342-B048-85BDC9FD1C3A}</a:tableStyleId>
              </a:tblPr>
              <a:tblGrid>
                <a:gridCol w="1200150"/>
                <a:gridCol w="2609850"/>
              </a:tblGrid>
              <a:tr h="370840">
                <a:tc>
                  <a:txBody>
                    <a:bodyPr/>
                    <a:lstStyle/>
                    <a:p>
                      <a:r>
                        <a:rPr lang="en-US" sz="1400" dirty="0" smtClean="0"/>
                        <a:t>Configuration</a:t>
                      </a:r>
                    </a:p>
                    <a:p>
                      <a:r>
                        <a:rPr lang="en-US" sz="1400" dirty="0" smtClean="0"/>
                        <a:t>(Capacity)</a:t>
                      </a:r>
                      <a:endParaRPr lang="en-US" sz="1400" dirty="0"/>
                    </a:p>
                  </a:txBody>
                  <a:tcPr/>
                </a:tc>
                <a:tc>
                  <a:txBody>
                    <a:bodyPr/>
                    <a:lstStyle/>
                    <a:p>
                      <a:r>
                        <a:rPr lang="en-US" sz="1400" dirty="0" smtClean="0"/>
                        <a:t>Memory</a:t>
                      </a:r>
                      <a:r>
                        <a:rPr lang="en-US" sz="1400" baseline="0" dirty="0" smtClean="0"/>
                        <a:t> Required</a:t>
                      </a:r>
                      <a:endParaRPr lang="en-US" sz="1400" dirty="0"/>
                    </a:p>
                  </a:txBody>
                  <a:tcPr/>
                </a:tc>
              </a:tr>
              <a:tr h="370840">
                <a:tc>
                  <a:txBody>
                    <a:bodyPr/>
                    <a:lstStyle/>
                    <a:p>
                      <a:r>
                        <a:rPr lang="en-US" sz="1400" dirty="0" smtClean="0"/>
                        <a:t>All (factory)</a:t>
                      </a:r>
                      <a:endParaRPr lang="en-US" sz="1400" dirty="0"/>
                    </a:p>
                  </a:txBody>
                  <a:tcPr/>
                </a:tc>
                <a:tc>
                  <a:txBody>
                    <a:bodyPr/>
                    <a:lstStyle/>
                    <a:p>
                      <a:r>
                        <a:rPr lang="en-US" sz="1400" dirty="0" smtClean="0"/>
                        <a:t>White sockets,</a:t>
                      </a:r>
                      <a:r>
                        <a:rPr lang="en-US" sz="1400" baseline="0" dirty="0" smtClean="0"/>
                        <a:t> </a:t>
                      </a:r>
                      <a:r>
                        <a:rPr lang="en-US" sz="1400" dirty="0" smtClean="0"/>
                        <a:t>32 GB total</a:t>
                      </a:r>
                      <a:endParaRPr lang="en-US" sz="1400" dirty="0"/>
                    </a:p>
                  </a:txBody>
                  <a:tcPr/>
                </a:tc>
              </a:tr>
              <a:tr h="370840">
                <a:tc>
                  <a:txBody>
                    <a:bodyPr/>
                    <a:lstStyle/>
                    <a:p>
                      <a:r>
                        <a:rPr lang="en-US" sz="1400" dirty="0" smtClean="0"/>
                        <a:t>45-135</a:t>
                      </a:r>
                      <a:r>
                        <a:rPr lang="en-US" sz="1400" baseline="0" dirty="0" smtClean="0"/>
                        <a:t> TB</a:t>
                      </a:r>
                      <a:endParaRPr lang="en-US" sz="1400" dirty="0"/>
                    </a:p>
                  </a:txBody>
                  <a:tcPr/>
                </a:tc>
                <a:tc>
                  <a:txBody>
                    <a:bodyPr/>
                    <a:lstStyle/>
                    <a:p>
                      <a:r>
                        <a:rPr lang="en-US" sz="1400" dirty="0" smtClean="0"/>
                        <a:t>Black</a:t>
                      </a:r>
                      <a:r>
                        <a:rPr lang="en-US" sz="1400" baseline="0" dirty="0" smtClean="0"/>
                        <a:t> sockets, 64 GB total</a:t>
                      </a:r>
                      <a:endParaRPr lang="en-US" sz="1400" dirty="0"/>
                    </a:p>
                  </a:txBody>
                  <a:tcPr/>
                </a:tc>
              </a:tr>
              <a:tr h="370840">
                <a:tc>
                  <a:txBody>
                    <a:bodyPr/>
                    <a:lstStyle/>
                    <a:p>
                      <a:r>
                        <a:rPr lang="en-US" sz="1400" dirty="0" smtClean="0"/>
                        <a:t>117 &amp; 135 TB</a:t>
                      </a:r>
                      <a:endParaRPr lang="en-US" sz="1400" dirty="0"/>
                    </a:p>
                  </a:txBody>
                  <a:tcPr/>
                </a:tc>
                <a:tc>
                  <a:txBody>
                    <a:bodyPr/>
                    <a:lstStyle/>
                    <a:p>
                      <a:r>
                        <a:rPr lang="en-US" sz="1400" dirty="0" smtClean="0"/>
                        <a:t>Green sockets,</a:t>
                      </a:r>
                      <a:r>
                        <a:rPr lang="en-US" sz="1400" baseline="0" dirty="0" smtClean="0"/>
                        <a:t> 96 GB total</a:t>
                      </a:r>
                      <a:endParaRPr lang="en-US" sz="1400" dirty="0"/>
                    </a:p>
                  </a:txBody>
                  <a:tcPr/>
                </a:tc>
              </a:tr>
            </a:tbl>
          </a:graphicData>
        </a:graphic>
      </p:graphicFrame>
    </p:spTree>
  </p:cSld>
  <p:clrMapOvr>
    <a:masterClrMapping/>
  </p:clrMapOvr>
  <p:transition spd="med">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339369" y="257770"/>
            <a:ext cx="8667750" cy="639763"/>
          </a:xfrm>
        </p:spPr>
        <p:txBody>
          <a:bodyPr>
            <a:noAutofit/>
          </a:bodyPr>
          <a:lstStyle/>
          <a:p>
            <a:pPr eaLnBrk="1" hangingPunct="1"/>
            <a:r>
              <a:rPr lang="en-US" sz="2600" dirty="0" smtClean="0"/>
              <a:t>DXi4701 External Storage – Dell MD1200 Front Panel</a:t>
            </a:r>
            <a:endParaRPr lang="en-US" sz="2600" dirty="0" smtClean="0">
              <a:solidFill>
                <a:srgbClr val="FF0000"/>
              </a:solidFill>
            </a:endParaRPr>
          </a:p>
        </p:txBody>
      </p:sp>
      <p:sp>
        <p:nvSpPr>
          <p:cNvPr id="36866" name="Rectangle 2"/>
          <p:cNvSpPr>
            <a:spLocks noChangeArrowheads="1"/>
          </p:cNvSpPr>
          <p:nvPr/>
        </p:nvSpPr>
        <p:spPr bwMode="auto">
          <a:xfrm>
            <a:off x="130635"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2706" name="Rectangle 2"/>
          <p:cNvSpPr>
            <a:spLocks noChangeArrowheads="1"/>
          </p:cNvSpPr>
          <p:nvPr/>
        </p:nvSpPr>
        <p:spPr bwMode="auto">
          <a:xfrm>
            <a:off x="130635"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Table 8"/>
          <p:cNvGraphicFramePr>
            <a:graphicFrameLocks noGrp="1"/>
          </p:cNvGraphicFramePr>
          <p:nvPr>
            <p:extLst>
              <p:ext uri="{D42A27DB-BD31-4B8C-83A1-F6EECF244321}">
                <p14:modId xmlns="" xmlns:p14="http://schemas.microsoft.com/office/powerpoint/2010/main" val="3490411965"/>
              </p:ext>
            </p:extLst>
          </p:nvPr>
        </p:nvGraphicFramePr>
        <p:xfrm>
          <a:off x="1502234" y="2540000"/>
          <a:ext cx="6762752" cy="1175656"/>
        </p:xfrm>
        <a:graphic>
          <a:graphicData uri="http://schemas.openxmlformats.org/drawingml/2006/table">
            <a:tbl>
              <a:tblPr firstRow="1" bandRow="1">
                <a:tableStyleId>{5C22544A-7EE6-4342-B048-85BDC9FD1C3A}</a:tableStyleId>
              </a:tblPr>
              <a:tblGrid>
                <a:gridCol w="1690688"/>
                <a:gridCol w="1690688"/>
                <a:gridCol w="1690688"/>
                <a:gridCol w="1690688"/>
              </a:tblGrid>
              <a:tr h="268514">
                <a:tc gridSpan="4">
                  <a:txBody>
                    <a:bodyPr/>
                    <a:lstStyle/>
                    <a:p>
                      <a:pPr algn="ctr"/>
                      <a:r>
                        <a:rPr lang="en-US" sz="1400" dirty="0" smtClean="0"/>
                        <a:t>Drive</a:t>
                      </a:r>
                      <a:r>
                        <a:rPr lang="en-US" sz="1400" baseline="0" dirty="0" smtClean="0"/>
                        <a:t> Slot Numbering</a:t>
                      </a:r>
                      <a:endParaRPr lang="en-US" sz="1400" dirty="0"/>
                    </a:p>
                  </a:txBody>
                  <a:tcPr marL="80554" marR="80554" marT="40277" marB="40277"/>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268514">
                <a:tc>
                  <a:txBody>
                    <a:bodyPr/>
                    <a:lstStyle/>
                    <a:p>
                      <a:pPr algn="ctr"/>
                      <a:r>
                        <a:rPr lang="en-US" sz="1400" b="1" dirty="0" smtClean="0">
                          <a:solidFill>
                            <a:schemeClr val="tx1"/>
                          </a:solidFill>
                        </a:rPr>
                        <a:t>0</a:t>
                      </a:r>
                      <a:endParaRPr lang="en-US" sz="1400" b="1" dirty="0">
                        <a:solidFill>
                          <a:schemeClr val="tx1"/>
                        </a:solidFill>
                      </a:endParaRPr>
                    </a:p>
                  </a:txBody>
                  <a:tcPr marL="80554" marR="80554" marT="40277" marB="40277"/>
                </a:tc>
                <a:tc>
                  <a:txBody>
                    <a:bodyPr/>
                    <a:lstStyle/>
                    <a:p>
                      <a:pPr algn="ctr"/>
                      <a:r>
                        <a:rPr lang="en-US" sz="1400" b="1" dirty="0" smtClean="0">
                          <a:solidFill>
                            <a:schemeClr val="tx1"/>
                          </a:solidFill>
                        </a:rPr>
                        <a:t>3</a:t>
                      </a:r>
                      <a:endParaRPr lang="en-US" sz="1400" b="1" dirty="0">
                        <a:solidFill>
                          <a:schemeClr val="tx1"/>
                        </a:solidFill>
                      </a:endParaRPr>
                    </a:p>
                  </a:txBody>
                  <a:tcPr marL="80554" marR="80554" marT="40277" marB="40277"/>
                </a:tc>
                <a:tc>
                  <a:txBody>
                    <a:bodyPr/>
                    <a:lstStyle/>
                    <a:p>
                      <a:pPr algn="ctr"/>
                      <a:r>
                        <a:rPr lang="en-US" sz="1400" b="1" dirty="0" smtClean="0">
                          <a:solidFill>
                            <a:schemeClr val="tx1"/>
                          </a:solidFill>
                        </a:rPr>
                        <a:t>6</a:t>
                      </a:r>
                      <a:endParaRPr lang="en-US" sz="1400" b="1" dirty="0">
                        <a:solidFill>
                          <a:schemeClr val="tx1"/>
                        </a:solidFill>
                      </a:endParaRPr>
                    </a:p>
                  </a:txBody>
                  <a:tcPr marL="80554" marR="80554" marT="40277" marB="40277"/>
                </a:tc>
                <a:tc>
                  <a:txBody>
                    <a:bodyPr/>
                    <a:lstStyle/>
                    <a:p>
                      <a:pPr algn="ctr"/>
                      <a:r>
                        <a:rPr lang="en-US" sz="1400" b="1" dirty="0" smtClean="0">
                          <a:solidFill>
                            <a:schemeClr val="tx1"/>
                          </a:solidFill>
                        </a:rPr>
                        <a:t>9</a:t>
                      </a:r>
                      <a:endParaRPr lang="en-US" sz="1400" b="1" dirty="0">
                        <a:solidFill>
                          <a:schemeClr val="tx1"/>
                        </a:solidFill>
                      </a:endParaRPr>
                    </a:p>
                  </a:txBody>
                  <a:tcPr marL="80554" marR="80554" marT="40277" marB="40277"/>
                </a:tc>
              </a:tr>
              <a:tr h="268514">
                <a:tc>
                  <a:txBody>
                    <a:bodyPr/>
                    <a:lstStyle/>
                    <a:p>
                      <a:pPr algn="ctr"/>
                      <a:r>
                        <a:rPr lang="en-US" sz="1400" b="1" dirty="0" smtClean="0">
                          <a:solidFill>
                            <a:schemeClr val="tx1"/>
                          </a:solidFill>
                        </a:rPr>
                        <a:t>1</a:t>
                      </a:r>
                      <a:endParaRPr lang="en-US" sz="1400" b="1" dirty="0">
                        <a:solidFill>
                          <a:schemeClr val="tx1"/>
                        </a:solidFill>
                      </a:endParaRPr>
                    </a:p>
                  </a:txBody>
                  <a:tcPr marL="80554" marR="80554" marT="40277" marB="40277"/>
                </a:tc>
                <a:tc>
                  <a:txBody>
                    <a:bodyPr/>
                    <a:lstStyle/>
                    <a:p>
                      <a:pPr algn="ctr"/>
                      <a:r>
                        <a:rPr lang="en-US" sz="1400" b="1" dirty="0" smtClean="0">
                          <a:solidFill>
                            <a:schemeClr val="tx1"/>
                          </a:solidFill>
                        </a:rPr>
                        <a:t>4</a:t>
                      </a:r>
                      <a:endParaRPr lang="en-US" sz="1400" b="1" dirty="0">
                        <a:solidFill>
                          <a:schemeClr val="tx1"/>
                        </a:solidFill>
                      </a:endParaRPr>
                    </a:p>
                  </a:txBody>
                  <a:tcPr marL="80554" marR="80554" marT="40277" marB="40277"/>
                </a:tc>
                <a:tc>
                  <a:txBody>
                    <a:bodyPr/>
                    <a:lstStyle/>
                    <a:p>
                      <a:pPr algn="ctr"/>
                      <a:r>
                        <a:rPr lang="en-US" sz="1400" b="1" dirty="0" smtClean="0">
                          <a:solidFill>
                            <a:schemeClr val="tx1"/>
                          </a:solidFill>
                        </a:rPr>
                        <a:t>7</a:t>
                      </a:r>
                      <a:endParaRPr lang="en-US" sz="1400" b="1" dirty="0">
                        <a:solidFill>
                          <a:schemeClr val="tx1"/>
                        </a:solidFill>
                      </a:endParaRPr>
                    </a:p>
                  </a:txBody>
                  <a:tcPr marL="80554" marR="80554" marT="40277" marB="40277"/>
                </a:tc>
                <a:tc>
                  <a:txBody>
                    <a:bodyPr/>
                    <a:lstStyle/>
                    <a:p>
                      <a:pPr algn="ctr"/>
                      <a:r>
                        <a:rPr lang="en-US" sz="1400" b="1" dirty="0" smtClean="0">
                          <a:solidFill>
                            <a:schemeClr val="tx1"/>
                          </a:solidFill>
                        </a:rPr>
                        <a:t>10</a:t>
                      </a:r>
                      <a:endParaRPr lang="en-US" sz="1400" b="1" dirty="0">
                        <a:solidFill>
                          <a:schemeClr val="tx1"/>
                        </a:solidFill>
                      </a:endParaRPr>
                    </a:p>
                  </a:txBody>
                  <a:tcPr marL="80554" marR="80554" marT="40277" marB="40277"/>
                </a:tc>
              </a:tr>
              <a:tr h="268514">
                <a:tc>
                  <a:txBody>
                    <a:bodyPr/>
                    <a:lstStyle/>
                    <a:p>
                      <a:pPr algn="ctr"/>
                      <a:r>
                        <a:rPr lang="en-US" sz="1400" b="1" dirty="0" smtClean="0">
                          <a:solidFill>
                            <a:schemeClr val="tx1"/>
                          </a:solidFill>
                        </a:rPr>
                        <a:t>2</a:t>
                      </a:r>
                      <a:endParaRPr lang="en-US" sz="1400" b="1" dirty="0">
                        <a:solidFill>
                          <a:schemeClr val="tx1"/>
                        </a:solidFill>
                      </a:endParaRPr>
                    </a:p>
                  </a:txBody>
                  <a:tcPr marL="80554" marR="80554" marT="40277" marB="40277"/>
                </a:tc>
                <a:tc>
                  <a:txBody>
                    <a:bodyPr/>
                    <a:lstStyle/>
                    <a:p>
                      <a:pPr algn="ctr"/>
                      <a:r>
                        <a:rPr lang="en-US" sz="1400" b="1" dirty="0" smtClean="0">
                          <a:solidFill>
                            <a:schemeClr val="tx1"/>
                          </a:solidFill>
                        </a:rPr>
                        <a:t>5</a:t>
                      </a:r>
                      <a:endParaRPr lang="en-US" sz="1400" b="1" dirty="0">
                        <a:solidFill>
                          <a:schemeClr val="tx1"/>
                        </a:solidFill>
                      </a:endParaRPr>
                    </a:p>
                  </a:txBody>
                  <a:tcPr marL="80554" marR="80554" marT="40277" marB="40277"/>
                </a:tc>
                <a:tc>
                  <a:txBody>
                    <a:bodyPr/>
                    <a:lstStyle/>
                    <a:p>
                      <a:pPr algn="ctr"/>
                      <a:r>
                        <a:rPr lang="en-US" sz="1400" b="1" dirty="0" smtClean="0">
                          <a:solidFill>
                            <a:schemeClr val="tx1"/>
                          </a:solidFill>
                        </a:rPr>
                        <a:t>8</a:t>
                      </a:r>
                      <a:endParaRPr lang="en-US" sz="1400" b="1" dirty="0">
                        <a:solidFill>
                          <a:schemeClr val="tx1"/>
                        </a:solidFill>
                      </a:endParaRPr>
                    </a:p>
                  </a:txBody>
                  <a:tcPr marL="80554" marR="80554" marT="40277" marB="40277"/>
                </a:tc>
                <a:tc>
                  <a:txBody>
                    <a:bodyPr/>
                    <a:lstStyle/>
                    <a:p>
                      <a:pPr algn="ctr"/>
                      <a:r>
                        <a:rPr lang="en-US" sz="1400" b="1" dirty="0" smtClean="0">
                          <a:solidFill>
                            <a:schemeClr val="tx1"/>
                          </a:solidFill>
                        </a:rPr>
                        <a:t>11</a:t>
                      </a:r>
                      <a:endParaRPr lang="en-US" sz="1400" b="1" dirty="0">
                        <a:solidFill>
                          <a:schemeClr val="tx1"/>
                        </a:solidFill>
                      </a:endParaRPr>
                    </a:p>
                  </a:txBody>
                  <a:tcPr marL="80554" marR="80554" marT="40277" marB="40277"/>
                </a:tc>
              </a:tr>
            </a:tbl>
          </a:graphicData>
        </a:graphic>
      </p:graphicFrame>
      <p:graphicFrame>
        <p:nvGraphicFramePr>
          <p:cNvPr id="12" name="Table 11"/>
          <p:cNvGraphicFramePr>
            <a:graphicFrameLocks noGrp="1"/>
          </p:cNvGraphicFramePr>
          <p:nvPr>
            <p:extLst>
              <p:ext uri="{D42A27DB-BD31-4B8C-83A1-F6EECF244321}">
                <p14:modId xmlns="" xmlns:p14="http://schemas.microsoft.com/office/powerpoint/2010/main" val="3450518651"/>
              </p:ext>
            </p:extLst>
          </p:nvPr>
        </p:nvGraphicFramePr>
        <p:xfrm>
          <a:off x="606887" y="3970655"/>
          <a:ext cx="6515098" cy="2428240"/>
        </p:xfrm>
        <a:graphic>
          <a:graphicData uri="http://schemas.openxmlformats.org/drawingml/2006/table">
            <a:tbl>
              <a:tblPr firstRow="1" bandRow="1">
                <a:tableStyleId>{5C22544A-7EE6-4342-B048-85BDC9FD1C3A}</a:tableStyleId>
              </a:tblPr>
              <a:tblGrid>
                <a:gridCol w="581600"/>
                <a:gridCol w="1605744"/>
                <a:gridCol w="4327754"/>
              </a:tblGrid>
              <a:tr h="370840">
                <a:tc>
                  <a:txBody>
                    <a:bodyPr/>
                    <a:lstStyle/>
                    <a:p>
                      <a:pPr algn="ctr"/>
                      <a:r>
                        <a:rPr lang="en-US" sz="1400" dirty="0" smtClean="0"/>
                        <a:t>Icon</a:t>
                      </a:r>
                      <a:endParaRPr lang="en-US" sz="1400" dirty="0"/>
                    </a:p>
                  </a:txBody>
                  <a:tcPr/>
                </a:tc>
                <a:tc>
                  <a:txBody>
                    <a:bodyPr/>
                    <a:lstStyle/>
                    <a:p>
                      <a:pPr algn="ctr"/>
                      <a:r>
                        <a:rPr lang="en-US" sz="1400" dirty="0" smtClean="0"/>
                        <a:t>Indicator/Button</a:t>
                      </a:r>
                      <a:endParaRPr lang="en-US" sz="1400" dirty="0"/>
                    </a:p>
                  </a:txBody>
                  <a:tcPr/>
                </a:tc>
                <a:tc>
                  <a:txBody>
                    <a:bodyPr/>
                    <a:lstStyle/>
                    <a:p>
                      <a:pPr algn="ctr"/>
                      <a:r>
                        <a:rPr lang="en-US" sz="1400" dirty="0" smtClean="0"/>
                        <a:t>Condition</a:t>
                      </a:r>
                      <a:endParaRPr lang="en-US" sz="1400" dirty="0"/>
                    </a:p>
                  </a:txBody>
                  <a:tcPr/>
                </a:tc>
              </a:tr>
              <a:tr h="370840">
                <a:tc>
                  <a:txBody>
                    <a:bodyPr/>
                    <a:lstStyle/>
                    <a:p>
                      <a:pPr algn="ctr"/>
                      <a:endParaRPr 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Enclosure Status</a:t>
                      </a:r>
                    </a:p>
                    <a:p>
                      <a:pPr algn="ctr"/>
                      <a:endParaRPr lang="en-US" sz="1400" dirty="0"/>
                    </a:p>
                  </a:txBody>
                  <a:tcPr/>
                </a:tc>
                <a:tc>
                  <a:txBody>
                    <a:bodyPr/>
                    <a:lstStyle/>
                    <a:p>
                      <a:r>
                        <a:rPr lang="en-US" sz="1400" b="1" i="0" u="none" strike="noStrike" kern="1200" baseline="0" dirty="0" smtClean="0">
                          <a:solidFill>
                            <a:schemeClr val="dk1"/>
                          </a:solidFill>
                          <a:latin typeface="+mn-lt"/>
                          <a:ea typeface="+mn-ea"/>
                          <a:cs typeface="+mn-cs"/>
                        </a:rPr>
                        <a:t>Solid blue </a:t>
                      </a:r>
                      <a:r>
                        <a:rPr lang="en-US" sz="1400" b="0" i="0" u="none" strike="noStrike" kern="1200" baseline="0" dirty="0" smtClean="0">
                          <a:solidFill>
                            <a:schemeClr val="dk1"/>
                          </a:solidFill>
                          <a:latin typeface="+mn-lt"/>
                          <a:ea typeface="+mn-ea"/>
                          <a:cs typeface="+mn-cs"/>
                        </a:rPr>
                        <a:t>- The system is on and in good health</a:t>
                      </a:r>
                    </a:p>
                    <a:p>
                      <a:r>
                        <a:rPr lang="en-US" sz="1400" b="1" i="0" u="none" strike="noStrike" kern="1200" baseline="0" dirty="0" smtClean="0">
                          <a:solidFill>
                            <a:schemeClr val="dk1"/>
                          </a:solidFill>
                          <a:latin typeface="+mn-lt"/>
                          <a:ea typeface="+mn-ea"/>
                          <a:cs typeface="+mn-cs"/>
                        </a:rPr>
                        <a:t>Blinking blue</a:t>
                      </a:r>
                      <a:r>
                        <a:rPr lang="en-US" sz="1400" b="0" i="0" u="none" strike="noStrike" kern="1200" baseline="0" dirty="0" smtClean="0">
                          <a:solidFill>
                            <a:schemeClr val="dk1"/>
                          </a:solidFill>
                          <a:latin typeface="+mn-lt"/>
                          <a:ea typeface="+mn-ea"/>
                          <a:cs typeface="+mn-cs"/>
                        </a:rPr>
                        <a:t> – The system ID button is pressed</a:t>
                      </a:r>
                    </a:p>
                    <a:p>
                      <a:r>
                        <a:rPr lang="en-US" sz="1400" b="1" i="0" u="none" strike="noStrike" kern="1200" baseline="0" dirty="0" smtClean="0">
                          <a:solidFill>
                            <a:schemeClr val="dk1"/>
                          </a:solidFill>
                          <a:latin typeface="+mn-lt"/>
                          <a:ea typeface="+mn-ea"/>
                          <a:cs typeface="+mn-cs"/>
                        </a:rPr>
                        <a:t>Solid amber</a:t>
                      </a:r>
                      <a:r>
                        <a:rPr lang="en-US" sz="1400" b="0" i="0" u="none" strike="noStrike" kern="1200" baseline="0" dirty="0" smtClean="0">
                          <a:solidFill>
                            <a:schemeClr val="dk1"/>
                          </a:solidFill>
                          <a:latin typeface="+mn-lt"/>
                          <a:ea typeface="+mn-ea"/>
                          <a:cs typeface="+mn-cs"/>
                        </a:rPr>
                        <a:t> – Power up or reset</a:t>
                      </a:r>
                    </a:p>
                    <a:p>
                      <a:r>
                        <a:rPr lang="en-US" sz="1400" b="1" i="0" u="none" strike="noStrike" kern="1200" baseline="0" dirty="0" smtClean="0">
                          <a:solidFill>
                            <a:schemeClr val="dk1"/>
                          </a:solidFill>
                          <a:latin typeface="+mn-lt"/>
                          <a:ea typeface="+mn-ea"/>
                          <a:cs typeface="+mn-cs"/>
                        </a:rPr>
                        <a:t>Blinking amber </a:t>
                      </a:r>
                      <a:r>
                        <a:rPr lang="en-US" sz="1400" b="0" i="0" u="none" strike="noStrike" kern="1200" baseline="0" dirty="0" smtClean="0">
                          <a:solidFill>
                            <a:schemeClr val="dk1"/>
                          </a:solidFill>
                          <a:latin typeface="+mn-lt"/>
                          <a:ea typeface="+mn-ea"/>
                          <a:cs typeface="+mn-cs"/>
                        </a:rPr>
                        <a:t>– A fault state exists</a:t>
                      </a:r>
                    </a:p>
                  </a:txBody>
                  <a:tcPr/>
                </a:tc>
              </a:tr>
              <a:tr h="370840">
                <a:tc>
                  <a:txBody>
                    <a:bodyPr/>
                    <a:lstStyle/>
                    <a:p>
                      <a:pPr algn="ctr"/>
                      <a:endParaRPr 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Power</a:t>
                      </a:r>
                    </a:p>
                  </a:txBody>
                  <a:tcPr/>
                </a:tc>
                <a:tc>
                  <a:txBody>
                    <a:bodyPr/>
                    <a:lstStyle/>
                    <a:p>
                      <a:r>
                        <a:rPr lang="en-US" sz="1400" b="0" i="0" u="none" strike="noStrike" kern="1200" baseline="0" dirty="0" smtClean="0">
                          <a:solidFill>
                            <a:schemeClr val="dk1"/>
                          </a:solidFill>
                          <a:latin typeface="+mn-lt"/>
                          <a:ea typeface="+mn-ea"/>
                          <a:cs typeface="+mn-cs"/>
                        </a:rPr>
                        <a:t>Lights when at least one power supply is providing power</a:t>
                      </a:r>
                    </a:p>
                  </a:txBody>
                  <a:tcPr/>
                </a:tc>
              </a:tr>
              <a:tr h="370840">
                <a:tc>
                  <a:txBody>
                    <a:bodyPr/>
                    <a:lstStyle/>
                    <a:p>
                      <a:pPr algn="ctr"/>
                      <a:endParaRPr lang="en-US" sz="1400"/>
                    </a:p>
                  </a:txBody>
                  <a:tcPr/>
                </a:tc>
                <a:tc>
                  <a:txBody>
                    <a:bodyPr/>
                    <a:lstStyle/>
                    <a:p>
                      <a:pPr algn="ctr"/>
                      <a:r>
                        <a:rPr lang="en-US" sz="1400" dirty="0" smtClean="0"/>
                        <a:t>Split Mode</a:t>
                      </a:r>
                      <a:endParaRPr lang="en-US" sz="1400" dirty="0"/>
                    </a:p>
                  </a:txBody>
                  <a:tcPr/>
                </a:tc>
                <a:tc>
                  <a:txBody>
                    <a:bodyPr/>
                    <a:lstStyle/>
                    <a:p>
                      <a:r>
                        <a:rPr lang="en-US" sz="1400" b="0" i="0" u="none" strike="noStrike" kern="1200" baseline="0" dirty="0" smtClean="0">
                          <a:solidFill>
                            <a:schemeClr val="dk1"/>
                          </a:solidFill>
                          <a:latin typeface="+mn-lt"/>
                          <a:ea typeface="+mn-ea"/>
                          <a:cs typeface="+mn-cs"/>
                        </a:rPr>
                        <a:t>Not Used</a:t>
                      </a:r>
                    </a:p>
                  </a:txBody>
                  <a:tcPr/>
                </a:tc>
              </a:tr>
              <a:tr h="370840">
                <a:tc>
                  <a:txBody>
                    <a:bodyPr/>
                    <a:lstStyle/>
                    <a:p>
                      <a:pPr algn="ctr"/>
                      <a:endParaRPr lang="en-US" sz="140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i="0" u="none" strike="noStrike" kern="1200" baseline="0" dirty="0" smtClean="0">
                          <a:solidFill>
                            <a:schemeClr val="dk1"/>
                          </a:solidFill>
                          <a:latin typeface="+mn-lt"/>
                          <a:ea typeface="+mn-ea"/>
                          <a:cs typeface="+mn-cs"/>
                        </a:rPr>
                        <a:t>System ID button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kern="1200" baseline="0" dirty="0" smtClean="0">
                          <a:solidFill>
                            <a:schemeClr val="dk1"/>
                          </a:solidFill>
                          <a:latin typeface="+mn-lt"/>
                          <a:ea typeface="+mn-ea"/>
                          <a:cs typeface="+mn-cs"/>
                        </a:rPr>
                        <a:t>Press to toggle the front &amp; rear system ID indicators</a:t>
                      </a:r>
                    </a:p>
                  </a:txBody>
                  <a:tcPr/>
                </a:tc>
              </a:tr>
            </a:tbl>
          </a:graphicData>
        </a:graphic>
      </p:graphicFrame>
      <p:grpSp>
        <p:nvGrpSpPr>
          <p:cNvPr id="2" name="Group 9"/>
          <p:cNvGrpSpPr/>
          <p:nvPr/>
        </p:nvGrpSpPr>
        <p:grpSpPr>
          <a:xfrm>
            <a:off x="724356" y="4411664"/>
            <a:ext cx="396965" cy="1903465"/>
            <a:chOff x="507996" y="4335464"/>
            <a:chExt cx="396965" cy="1903465"/>
          </a:xfrm>
        </p:grpSpPr>
        <p:pic>
          <p:nvPicPr>
            <p:cNvPr id="21709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07996" y="4335464"/>
              <a:ext cx="396965" cy="2699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17091"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47692" y="5238750"/>
              <a:ext cx="317573" cy="2858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17092"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31813" y="5638800"/>
              <a:ext cx="349330" cy="23817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17093" name="Picture 5"/>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95328" y="6000750"/>
              <a:ext cx="222301" cy="23817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3" name="Group 7"/>
          <p:cNvGrpSpPr/>
          <p:nvPr/>
        </p:nvGrpSpPr>
        <p:grpSpPr>
          <a:xfrm>
            <a:off x="235410" y="1085850"/>
            <a:ext cx="8267700" cy="1374592"/>
            <a:chOff x="438150" y="1238250"/>
            <a:chExt cx="8267700" cy="1374592"/>
          </a:xfrm>
        </p:grpSpPr>
        <p:pic>
          <p:nvPicPr>
            <p:cNvPr id="11" name="Picture 10"/>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1333499" y="1267711"/>
              <a:ext cx="7372351" cy="1345131"/>
            </a:xfrm>
            <a:prstGeom prst="rect">
              <a:avLst/>
            </a:prstGeom>
          </p:spPr>
        </p:pic>
        <p:sp>
          <p:nvSpPr>
            <p:cNvPr id="27" name="TextBox 26"/>
            <p:cNvSpPr txBox="1"/>
            <p:nvPr/>
          </p:nvSpPr>
          <p:spPr>
            <a:xfrm>
              <a:off x="438150" y="1468438"/>
              <a:ext cx="830677" cy="400110"/>
            </a:xfrm>
            <a:prstGeom prst="rect">
              <a:avLst/>
            </a:prstGeom>
            <a:noFill/>
          </p:spPr>
          <p:txBody>
            <a:bodyPr wrap="none" rtlCol="0">
              <a:spAutoFit/>
            </a:bodyPr>
            <a:lstStyle/>
            <a:p>
              <a:r>
                <a:rPr lang="en-US" sz="1000" b="1" dirty="0" smtClean="0">
                  <a:latin typeface="Droid Sans" panose="020B0606030804020204" pitchFamily="34" charset="0"/>
                  <a:ea typeface="Droid Sans" panose="020B0606030804020204" pitchFamily="34" charset="0"/>
                  <a:cs typeface="Droid Sans" panose="020B0606030804020204" pitchFamily="34" charset="0"/>
                </a:rPr>
                <a:t>Diagnostic</a:t>
              </a:r>
              <a:br>
                <a:rPr lang="en-US" sz="1000" b="1" dirty="0" smtClean="0">
                  <a:latin typeface="Droid Sans" panose="020B0606030804020204" pitchFamily="34" charset="0"/>
                  <a:ea typeface="Droid Sans" panose="020B0606030804020204" pitchFamily="34" charset="0"/>
                  <a:cs typeface="Droid Sans" panose="020B0606030804020204" pitchFamily="34" charset="0"/>
                </a:rPr>
              </a:br>
              <a:r>
                <a:rPr lang="en-US" sz="1000" b="1" dirty="0" smtClean="0">
                  <a:latin typeface="Droid Sans" panose="020B0606030804020204" pitchFamily="34" charset="0"/>
                  <a:ea typeface="Droid Sans" panose="020B0606030804020204" pitchFamily="34" charset="0"/>
                  <a:cs typeface="Droid Sans" panose="020B0606030804020204" pitchFamily="34" charset="0"/>
                </a:rPr>
                <a:t>Indicators</a:t>
              </a:r>
              <a:endParaRPr lang="en-US" sz="1000" b="1" dirty="0">
                <a:latin typeface="Droid Sans" panose="020B0606030804020204" pitchFamily="34" charset="0"/>
                <a:ea typeface="Droid Sans" panose="020B0606030804020204" pitchFamily="34" charset="0"/>
                <a:cs typeface="Droid Sans" panose="020B0606030804020204" pitchFamily="34" charset="0"/>
              </a:endParaRPr>
            </a:p>
          </p:txBody>
        </p:sp>
        <p:sp>
          <p:nvSpPr>
            <p:cNvPr id="4" name="Rectangle 3"/>
            <p:cNvSpPr/>
            <p:nvPr/>
          </p:nvSpPr>
          <p:spPr>
            <a:xfrm>
              <a:off x="1590675" y="1238250"/>
              <a:ext cx="238125" cy="857250"/>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a:stCxn id="27" idx="3"/>
              <a:endCxn id="4" idx="1"/>
            </p:cNvCxnSpPr>
            <p:nvPr/>
          </p:nvCxnSpPr>
          <p:spPr>
            <a:xfrm flipV="1">
              <a:off x="1268827" y="1666875"/>
              <a:ext cx="321848" cy="1618"/>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25" name="Straight Connector 24"/>
          <p:cNvCxnSpPr>
            <a:stCxn id="27" idx="2"/>
          </p:cNvCxnSpPr>
          <p:nvPr/>
        </p:nvCxnSpPr>
        <p:spPr>
          <a:xfrm>
            <a:off x="650749" y="1716148"/>
            <a:ext cx="241886" cy="2208152"/>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659931806"/>
      </p:ext>
    </p:extLst>
  </p:cSld>
  <p:clrMapOvr>
    <a:masterClrMapping/>
  </p:clrMapOvr>
  <p:transition spd="med">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339369" y="257770"/>
            <a:ext cx="8667750" cy="639763"/>
          </a:xfrm>
        </p:spPr>
        <p:txBody>
          <a:bodyPr>
            <a:normAutofit/>
          </a:bodyPr>
          <a:lstStyle/>
          <a:p>
            <a:pPr eaLnBrk="1" hangingPunct="1"/>
            <a:r>
              <a:rPr lang="en-US" sz="2600" dirty="0" smtClean="0"/>
              <a:t>DXi4701 External Storage – Dell MD1200 Rear Panel</a:t>
            </a:r>
            <a:endParaRPr lang="en-US" sz="2600" dirty="0" smtClean="0">
              <a:solidFill>
                <a:srgbClr val="FF0000"/>
              </a:solidFill>
            </a:endParaRPr>
          </a:p>
        </p:txBody>
      </p:sp>
      <p:sp>
        <p:nvSpPr>
          <p:cNvPr id="3686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270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2" name="Picture 1"/>
          <p:cNvPicPr>
            <a:picLocks noChangeAspect="1"/>
          </p:cNvPicPr>
          <p:nvPr/>
        </p:nvPicPr>
        <p:blipFill rotWithShape="1">
          <a:blip r:embed="rId2" cstate="print">
            <a:extLst>
              <a:ext uri="{28A0092B-C50C-407E-A947-70E740481C1C}">
                <a14:useLocalDpi xmlns="" xmlns:a14="http://schemas.microsoft.com/office/drawing/2010/main" val="0"/>
              </a:ext>
            </a:extLst>
          </a:blip>
          <a:srcRect l="11354" t="14323" r="11459" b="15104"/>
          <a:stretch/>
        </p:blipFill>
        <p:spPr>
          <a:xfrm>
            <a:off x="309387" y="1657351"/>
            <a:ext cx="8525226" cy="3117864"/>
          </a:xfrm>
          <a:prstGeom prst="rect">
            <a:avLst/>
          </a:prstGeom>
        </p:spPr>
      </p:pic>
    </p:spTree>
  </p:cSld>
  <p:clrMapOvr>
    <a:masterClrMapping/>
  </p:clrMapOvr>
  <p:transition spd="med">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339369" y="257770"/>
            <a:ext cx="8667750" cy="639763"/>
          </a:xfrm>
        </p:spPr>
        <p:txBody>
          <a:bodyPr/>
          <a:lstStyle/>
          <a:p>
            <a:pPr eaLnBrk="1" hangingPunct="1"/>
            <a:r>
              <a:rPr lang="en-US" dirty="0" smtClean="0"/>
              <a:t>DXi4701 BIOS/FW Versions and Settings</a:t>
            </a:r>
            <a:endParaRPr lang="en-US" dirty="0" smtClean="0">
              <a:solidFill>
                <a:srgbClr val="FF0000"/>
              </a:solidFill>
            </a:endParaRPr>
          </a:p>
        </p:txBody>
      </p:sp>
      <p:sp>
        <p:nvSpPr>
          <p:cNvPr id="12" name="Content Placeholder 6"/>
          <p:cNvSpPr>
            <a:spLocks noGrp="1"/>
          </p:cNvSpPr>
          <p:nvPr>
            <p:ph idx="4294967295"/>
          </p:nvPr>
        </p:nvSpPr>
        <p:spPr>
          <a:xfrm>
            <a:off x="339651" y="963613"/>
            <a:ext cx="8255000" cy="5391150"/>
          </a:xfrm>
          <a:prstGeom prst="rect">
            <a:avLst/>
          </a:prstGeom>
        </p:spPr>
        <p:txBody>
          <a:bodyPr/>
          <a:lstStyle/>
          <a:p>
            <a:pPr marL="227013" indent="-227013"/>
            <a:r>
              <a:rPr lang="en-US" sz="1600" dirty="0" smtClean="0"/>
              <a:t>No custom BIOS or component FW versions.</a:t>
            </a:r>
          </a:p>
          <a:p>
            <a:pPr marL="227013" indent="-227013"/>
            <a:r>
              <a:rPr lang="en-US" sz="1600" dirty="0" smtClean="0"/>
              <a:t>Embedded FW Docs is posted on </a:t>
            </a:r>
            <a:r>
              <a:rPr lang="en-US" sz="1600" dirty="0" err="1" smtClean="0"/>
              <a:t>CSWeb</a:t>
            </a:r>
            <a:endParaRPr lang="en-US" sz="1600" dirty="0" smtClean="0"/>
          </a:p>
        </p:txBody>
      </p:sp>
      <p:sp>
        <p:nvSpPr>
          <p:cNvPr id="3686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270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 name="Table 2"/>
          <p:cNvGraphicFramePr>
            <a:graphicFrameLocks noGrp="1"/>
          </p:cNvGraphicFramePr>
          <p:nvPr>
            <p:extLst>
              <p:ext uri="{D42A27DB-BD31-4B8C-83A1-F6EECF244321}">
                <p14:modId xmlns="" xmlns:p14="http://schemas.microsoft.com/office/powerpoint/2010/main" val="2488133283"/>
              </p:ext>
            </p:extLst>
          </p:nvPr>
        </p:nvGraphicFramePr>
        <p:xfrm>
          <a:off x="2213543" y="1950785"/>
          <a:ext cx="4683125" cy="4026939"/>
        </p:xfrm>
        <a:graphic>
          <a:graphicData uri="http://schemas.openxmlformats.org/drawingml/2006/table">
            <a:tbl>
              <a:tblPr firstRow="1" bandRow="1">
                <a:tableStyleId>{5C22544A-7EE6-4342-B048-85BDC9FD1C3A}</a:tableStyleId>
              </a:tblPr>
              <a:tblGrid>
                <a:gridCol w="3362325"/>
                <a:gridCol w="1320800"/>
              </a:tblGrid>
              <a:tr h="268032">
                <a:tc gridSpan="2">
                  <a:txBody>
                    <a:bodyPr/>
                    <a:lstStyle/>
                    <a:p>
                      <a:pPr marL="0" marR="0" indent="0" algn="ctr" defTabSz="914400" rtl="0" eaLnBrk="1" fontAlgn="auto" latinLnBrk="0" hangingPunct="1">
                        <a:lnSpc>
                          <a:spcPct val="100000"/>
                        </a:lnSpc>
                        <a:spcBef>
                          <a:spcPts val="600"/>
                        </a:spcBef>
                        <a:spcAft>
                          <a:spcPts val="600"/>
                        </a:spcAft>
                        <a:buClrTx/>
                        <a:buSzTx/>
                        <a:buFontTx/>
                        <a:buNone/>
                        <a:tabLst/>
                        <a:defRPr/>
                      </a:pPr>
                      <a:r>
                        <a:rPr lang="en-US" sz="1800" b="1" i="0" dirty="0" smtClean="0">
                          <a:solidFill>
                            <a:schemeClr val="bg1"/>
                          </a:solidFill>
                          <a:effectLst/>
                          <a:latin typeface="Arial" panose="020B0604020202020204" pitchFamily="34" charset="0"/>
                          <a:ea typeface="MS Mincho"/>
                          <a:cs typeface="Arial" panose="020B0604020202020204" pitchFamily="34" charset="0"/>
                        </a:rPr>
                        <a:t>DXi4701</a:t>
                      </a:r>
                      <a:r>
                        <a:rPr lang="en-US" sz="1800" b="1" i="0" baseline="0" dirty="0" smtClean="0">
                          <a:solidFill>
                            <a:schemeClr val="bg1"/>
                          </a:solidFill>
                          <a:effectLst/>
                          <a:latin typeface="Arial" panose="020B0604020202020204" pitchFamily="34" charset="0"/>
                          <a:ea typeface="MS Mincho"/>
                          <a:cs typeface="Arial" panose="020B0604020202020204" pitchFamily="34" charset="0"/>
                        </a:rPr>
                        <a:t> </a:t>
                      </a:r>
                      <a:r>
                        <a:rPr lang="en-US" sz="1800" b="1" i="0" dirty="0" smtClean="0">
                          <a:solidFill>
                            <a:schemeClr val="bg1"/>
                          </a:solidFill>
                          <a:effectLst/>
                          <a:latin typeface="Arial" panose="020B0604020202020204" pitchFamily="34" charset="0"/>
                          <a:ea typeface="MS Mincho"/>
                          <a:cs typeface="Arial" panose="020B0604020202020204" pitchFamily="34" charset="0"/>
                        </a:rPr>
                        <a:t>SW Version 2.3.1_47</a:t>
                      </a:r>
                    </a:p>
                  </a:txBody>
                  <a:tcPr marL="68580" marR="68580" marT="0" marB="0"/>
                </a:tc>
                <a:tc hMerge="1">
                  <a:txBody>
                    <a:bodyPr/>
                    <a:lstStyle/>
                    <a:p>
                      <a:endParaRPr lang="en-US"/>
                    </a:p>
                  </a:txBody>
                  <a:tcPr/>
                </a:tc>
              </a:tr>
              <a:tr h="238251">
                <a:tc gridSpan="2">
                  <a:txBody>
                    <a:bodyPr/>
                    <a:lstStyle/>
                    <a:p>
                      <a:pPr marL="0" marR="0" indent="0" algn="ctr" defTabSz="914400" rtl="0" eaLnBrk="1" fontAlgn="auto" latinLnBrk="0" hangingPunct="1">
                        <a:lnSpc>
                          <a:spcPct val="100000"/>
                        </a:lnSpc>
                        <a:spcBef>
                          <a:spcPts val="600"/>
                        </a:spcBef>
                        <a:spcAft>
                          <a:spcPts val="600"/>
                        </a:spcAft>
                        <a:buClrTx/>
                        <a:buSzTx/>
                        <a:buFontTx/>
                        <a:buNone/>
                        <a:tabLst/>
                        <a:defRPr/>
                      </a:pPr>
                      <a:r>
                        <a:rPr lang="en-US" sz="1600" b="1" dirty="0" smtClean="0">
                          <a:solidFill>
                            <a:srgbClr val="000000"/>
                          </a:solidFill>
                          <a:effectLst/>
                          <a:latin typeface="Arial" panose="020B0604020202020204" pitchFamily="34" charset="0"/>
                          <a:ea typeface="MS Mincho"/>
                          <a:cs typeface="Arial" panose="020B0604020202020204" pitchFamily="34" charset="0"/>
                        </a:rPr>
                        <a:t>Node: Dell R720xd</a:t>
                      </a:r>
                      <a:endParaRPr lang="en-US" sz="1600" b="1" dirty="0" smtClean="0">
                        <a:effectLst/>
                        <a:latin typeface="Arial" panose="020B0604020202020204" pitchFamily="34" charset="0"/>
                        <a:ea typeface="MS Mincho"/>
                        <a:cs typeface="Arial" panose="020B0604020202020204" pitchFamily="34" charset="0"/>
                      </a:endParaRPr>
                    </a:p>
                  </a:txBody>
                  <a:tcPr marL="68580" marR="68580" marT="0" marB="0" anchor="ctr"/>
                </a:tc>
                <a:tc hMerge="1">
                  <a:txBody>
                    <a:bodyPr/>
                    <a:lstStyle/>
                    <a:p>
                      <a:endParaRPr lang="en-US"/>
                    </a:p>
                  </a:txBody>
                  <a:tcPr/>
                </a:tc>
              </a:tr>
              <a:tr h="536064">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1200" b="1" i="0" dirty="0" smtClean="0">
                          <a:solidFill>
                            <a:srgbClr val="000000"/>
                          </a:solidFill>
                          <a:effectLst/>
                          <a:latin typeface="Arial" panose="020B0604020202020204" pitchFamily="34" charset="0"/>
                          <a:ea typeface="MS Mincho"/>
                          <a:cs typeface="Arial" panose="020B0604020202020204" pitchFamily="34" charset="0"/>
                        </a:rPr>
                        <a:t>Component</a:t>
                      </a:r>
                      <a:endParaRPr lang="en-US" sz="1200" i="0" dirty="0" smtClean="0">
                        <a:effectLst/>
                        <a:latin typeface="Arial" panose="020B0604020202020204" pitchFamily="34" charset="0"/>
                        <a:ea typeface="MS Mincho"/>
                        <a:cs typeface="Arial" panose="020B0604020202020204" pitchFamily="34" charset="0"/>
                      </a:endParaRPr>
                    </a:p>
                  </a:txBody>
                  <a:tcPr marL="68580" marR="68580" marT="0" marB="0" anchor="ctr"/>
                </a:tc>
                <a:tc>
                  <a:txBody>
                    <a:bodyPr/>
                    <a:lstStyle/>
                    <a:p>
                      <a:pPr marL="0" marR="0" indent="0" algn="ctr" defTabSz="914400" rtl="0" eaLnBrk="1" fontAlgn="auto" latinLnBrk="0" hangingPunct="1">
                        <a:lnSpc>
                          <a:spcPct val="100000"/>
                        </a:lnSpc>
                        <a:spcBef>
                          <a:spcPts val="600"/>
                        </a:spcBef>
                        <a:spcAft>
                          <a:spcPts val="600"/>
                        </a:spcAft>
                        <a:buClrTx/>
                        <a:buSzTx/>
                        <a:buFontTx/>
                        <a:buNone/>
                        <a:tabLst/>
                        <a:defRPr/>
                      </a:pPr>
                      <a:r>
                        <a:rPr lang="en-US" sz="1200" b="1" i="0" dirty="0" smtClean="0">
                          <a:solidFill>
                            <a:srgbClr val="000000"/>
                          </a:solidFill>
                          <a:effectLst/>
                          <a:latin typeface="Arial" panose="020B0604020202020204" pitchFamily="34" charset="0"/>
                          <a:ea typeface="MS Mincho"/>
                          <a:cs typeface="Arial" panose="020B0604020202020204" pitchFamily="34" charset="0"/>
                        </a:rPr>
                        <a:t>Auto-Level/ Auto-Upgrade/ Version Check</a:t>
                      </a:r>
                      <a:endParaRPr lang="en-US" sz="1200" i="0" dirty="0" smtClean="0">
                        <a:effectLst/>
                        <a:latin typeface="Arial" panose="020B0604020202020204" pitchFamily="34" charset="0"/>
                        <a:ea typeface="MS Mincho"/>
                        <a:cs typeface="Arial" panose="020B0604020202020204" pitchFamily="34" charset="0"/>
                      </a:endParaRPr>
                    </a:p>
                  </a:txBody>
                  <a:tcPr marL="68580" marR="68580" marT="0" marB="0" anchor="ctr"/>
                </a:tc>
              </a:tr>
              <a:tr h="268032">
                <a:tc>
                  <a:txBody>
                    <a:bodyPr/>
                    <a:lstStyle/>
                    <a:p>
                      <a:pPr marL="0" marR="0">
                        <a:spcBef>
                          <a:spcPts val="600"/>
                        </a:spcBef>
                        <a:spcAft>
                          <a:spcPts val="600"/>
                        </a:spcAft>
                      </a:pPr>
                      <a:endParaRPr lang="en-US" sz="1000" dirty="0">
                        <a:effectLst/>
                        <a:latin typeface="Arial" panose="020B0604020202020204" pitchFamily="34" charset="0"/>
                        <a:ea typeface="MS Mincho"/>
                        <a:cs typeface="Arial" panose="020B0604020202020204" pitchFamily="34" charset="0"/>
                      </a:endParaRPr>
                    </a:p>
                  </a:txBody>
                  <a:tcPr marL="68580" marR="68580" marT="0" marB="0"/>
                </a:tc>
                <a:tc>
                  <a:txBody>
                    <a:bodyPr/>
                    <a:lstStyle/>
                    <a:p>
                      <a:endParaRPr lang="en-US">
                        <a:latin typeface="Arial" panose="020B0604020202020204" pitchFamily="34" charset="0"/>
                        <a:cs typeface="Arial" panose="020B0604020202020204" pitchFamily="34" charset="0"/>
                      </a:endParaRPr>
                    </a:p>
                  </a:txBody>
                  <a:tcPr marL="68580" marR="68580" marT="0" marB="0"/>
                </a:tc>
              </a:tr>
              <a:tr h="178688">
                <a:tc>
                  <a:txBody>
                    <a:bodyPr/>
                    <a:lstStyle/>
                    <a:p>
                      <a:pPr marL="0" marR="0">
                        <a:spcBef>
                          <a:spcPts val="600"/>
                        </a:spcBef>
                        <a:spcAft>
                          <a:spcPts val="600"/>
                        </a:spcAft>
                      </a:pPr>
                      <a:r>
                        <a:rPr lang="en-US" sz="1200" dirty="0">
                          <a:solidFill>
                            <a:srgbClr val="000000"/>
                          </a:solidFill>
                          <a:effectLst/>
                          <a:latin typeface="Arial" panose="020B0604020202020204" pitchFamily="34" charset="0"/>
                          <a:ea typeface="MS Mincho"/>
                          <a:cs typeface="Arial" panose="020B0604020202020204" pitchFamily="34" charset="0"/>
                        </a:rPr>
                        <a:t>R720 Motherboard Rev</a:t>
                      </a:r>
                      <a:endParaRPr lang="en-US" sz="1200" dirty="0">
                        <a:effectLst/>
                        <a:latin typeface="Arial" panose="020B0604020202020204" pitchFamily="34" charset="0"/>
                        <a:ea typeface="MS Mincho"/>
                        <a:cs typeface="Arial" panose="020B0604020202020204" pitchFamily="34" charset="0"/>
                      </a:endParaRPr>
                    </a:p>
                  </a:txBody>
                  <a:tcPr marL="68580" marR="68580" marT="0" marB="0"/>
                </a:tc>
                <a:tc>
                  <a:txBody>
                    <a:bodyPr/>
                    <a:lstStyle/>
                    <a:p>
                      <a:pPr marL="0" marR="0" algn="ctr">
                        <a:spcBef>
                          <a:spcPts val="600"/>
                        </a:spcBef>
                        <a:spcAft>
                          <a:spcPts val="600"/>
                        </a:spcAft>
                      </a:pPr>
                      <a:r>
                        <a:rPr lang="en-US" sz="1200" b="1" dirty="0">
                          <a:solidFill>
                            <a:srgbClr val="000000"/>
                          </a:solidFill>
                          <a:effectLst/>
                          <a:latin typeface="Arial" panose="020B0604020202020204" pitchFamily="34" charset="0"/>
                          <a:ea typeface="MS Mincho"/>
                          <a:cs typeface="Arial" panose="020B0604020202020204" pitchFamily="34" charset="0"/>
                        </a:rPr>
                        <a:t>N/A</a:t>
                      </a:r>
                      <a:endParaRPr lang="en-US" sz="1200" dirty="0">
                        <a:effectLst/>
                        <a:latin typeface="Arial" panose="020B0604020202020204" pitchFamily="34" charset="0"/>
                        <a:ea typeface="MS Mincho"/>
                        <a:cs typeface="Arial" panose="020B0604020202020204" pitchFamily="34" charset="0"/>
                      </a:endParaRPr>
                    </a:p>
                  </a:txBody>
                  <a:tcPr marL="68580" marR="68580" marT="0" marB="0"/>
                </a:tc>
              </a:tr>
              <a:tr h="178688">
                <a:tc>
                  <a:txBody>
                    <a:bodyPr/>
                    <a:lstStyle/>
                    <a:p>
                      <a:pPr marL="0" marR="0">
                        <a:spcBef>
                          <a:spcPts val="600"/>
                        </a:spcBef>
                        <a:spcAft>
                          <a:spcPts val="600"/>
                        </a:spcAft>
                      </a:pPr>
                      <a:r>
                        <a:rPr lang="en-US" sz="1200" dirty="0">
                          <a:solidFill>
                            <a:srgbClr val="000000"/>
                          </a:solidFill>
                          <a:effectLst/>
                          <a:latin typeface="Arial" panose="020B0604020202020204" pitchFamily="34" charset="0"/>
                          <a:ea typeface="MS Mincho"/>
                          <a:cs typeface="Arial" panose="020B0604020202020204" pitchFamily="34" charset="0"/>
                        </a:rPr>
                        <a:t>R720 SAS BP Expander</a:t>
                      </a:r>
                      <a:endParaRPr lang="en-US" sz="1200" dirty="0">
                        <a:effectLst/>
                        <a:latin typeface="Arial" panose="020B0604020202020204" pitchFamily="34" charset="0"/>
                        <a:ea typeface="MS Mincho"/>
                        <a:cs typeface="Arial" panose="020B0604020202020204" pitchFamily="34" charset="0"/>
                      </a:endParaRPr>
                    </a:p>
                  </a:txBody>
                  <a:tcPr marL="68580" marR="68580" marT="0" marB="0"/>
                </a:tc>
                <a:tc>
                  <a:txBody>
                    <a:bodyPr/>
                    <a:lstStyle/>
                    <a:p>
                      <a:pPr marL="0" marR="0" algn="ctr">
                        <a:spcBef>
                          <a:spcPts val="600"/>
                        </a:spcBef>
                        <a:spcAft>
                          <a:spcPts val="600"/>
                        </a:spcAft>
                      </a:pPr>
                      <a:r>
                        <a:rPr lang="en-US" sz="1200" b="1" dirty="0">
                          <a:solidFill>
                            <a:srgbClr val="000000"/>
                          </a:solidFill>
                          <a:effectLst/>
                          <a:latin typeface="Arial" panose="020B0604020202020204" pitchFamily="34" charset="0"/>
                          <a:ea typeface="MS Mincho"/>
                          <a:cs typeface="Arial" panose="020B0604020202020204" pitchFamily="34" charset="0"/>
                        </a:rPr>
                        <a:t>N/A</a:t>
                      </a:r>
                      <a:endParaRPr lang="en-US" sz="1200" dirty="0">
                        <a:effectLst/>
                        <a:latin typeface="Arial" panose="020B0604020202020204" pitchFamily="34" charset="0"/>
                        <a:ea typeface="MS Mincho"/>
                        <a:cs typeface="Arial" panose="020B0604020202020204" pitchFamily="34" charset="0"/>
                      </a:endParaRPr>
                    </a:p>
                  </a:txBody>
                  <a:tcPr marL="68580" marR="68580" marT="0" marB="0"/>
                </a:tc>
              </a:tr>
              <a:tr h="178688">
                <a:tc>
                  <a:txBody>
                    <a:bodyPr/>
                    <a:lstStyle/>
                    <a:p>
                      <a:pPr marL="0" marR="0">
                        <a:spcBef>
                          <a:spcPts val="600"/>
                        </a:spcBef>
                        <a:spcAft>
                          <a:spcPts val="600"/>
                        </a:spcAft>
                      </a:pPr>
                      <a:r>
                        <a:rPr lang="en-US" sz="1200" dirty="0">
                          <a:solidFill>
                            <a:srgbClr val="000000"/>
                          </a:solidFill>
                          <a:effectLst/>
                          <a:latin typeface="Arial" panose="020B0604020202020204" pitchFamily="34" charset="0"/>
                          <a:ea typeface="MS Mincho"/>
                          <a:cs typeface="Arial" panose="020B0604020202020204" pitchFamily="34" charset="0"/>
                        </a:rPr>
                        <a:t>R720 Backplane firmware</a:t>
                      </a:r>
                      <a:endParaRPr lang="en-US" sz="1200" dirty="0">
                        <a:effectLst/>
                        <a:latin typeface="Arial" panose="020B0604020202020204" pitchFamily="34" charset="0"/>
                        <a:ea typeface="MS Mincho"/>
                        <a:cs typeface="Arial" panose="020B0604020202020204" pitchFamily="34" charset="0"/>
                      </a:endParaRPr>
                    </a:p>
                  </a:txBody>
                  <a:tcPr marL="68580" marR="68580" marT="0" marB="0"/>
                </a:tc>
                <a:tc>
                  <a:txBody>
                    <a:bodyPr/>
                    <a:lstStyle/>
                    <a:p>
                      <a:pPr marL="0" marR="0" algn="ctr">
                        <a:spcBef>
                          <a:spcPts val="600"/>
                        </a:spcBef>
                        <a:spcAft>
                          <a:spcPts val="600"/>
                        </a:spcAft>
                      </a:pPr>
                      <a:r>
                        <a:rPr lang="en-US" sz="1200" b="1">
                          <a:solidFill>
                            <a:srgbClr val="000000"/>
                          </a:solidFill>
                          <a:effectLst/>
                          <a:latin typeface="Arial" panose="020B0604020202020204" pitchFamily="34" charset="0"/>
                          <a:ea typeface="MS Mincho"/>
                          <a:cs typeface="Arial" panose="020B0604020202020204" pitchFamily="34" charset="0"/>
                        </a:rPr>
                        <a:t>N/A</a:t>
                      </a:r>
                      <a:endParaRPr lang="en-US" sz="1200">
                        <a:effectLst/>
                        <a:latin typeface="Arial" panose="020B0604020202020204" pitchFamily="34" charset="0"/>
                        <a:ea typeface="MS Mincho"/>
                        <a:cs typeface="Arial" panose="020B0604020202020204" pitchFamily="34" charset="0"/>
                      </a:endParaRPr>
                    </a:p>
                  </a:txBody>
                  <a:tcPr marL="68580" marR="68580" marT="0" marB="0"/>
                </a:tc>
              </a:tr>
              <a:tr h="178688">
                <a:tc>
                  <a:txBody>
                    <a:bodyPr/>
                    <a:lstStyle/>
                    <a:p>
                      <a:pPr marL="0" marR="0">
                        <a:spcBef>
                          <a:spcPts val="600"/>
                        </a:spcBef>
                        <a:spcAft>
                          <a:spcPts val="600"/>
                        </a:spcAft>
                      </a:pPr>
                      <a:r>
                        <a:rPr lang="en-US" sz="1200" dirty="0">
                          <a:solidFill>
                            <a:srgbClr val="000000"/>
                          </a:solidFill>
                          <a:effectLst/>
                          <a:latin typeface="Arial" panose="020B0604020202020204" pitchFamily="34" charset="0"/>
                          <a:ea typeface="MS Mincho"/>
                          <a:cs typeface="Arial" panose="020B0604020202020204" pitchFamily="34" charset="0"/>
                        </a:rPr>
                        <a:t>R720 on-board Intel i350 NDC </a:t>
                      </a:r>
                      <a:r>
                        <a:rPr lang="en-US" sz="1200" b="1" dirty="0">
                          <a:solidFill>
                            <a:srgbClr val="000000"/>
                          </a:solidFill>
                          <a:effectLst/>
                          <a:latin typeface="Arial" panose="020B0604020202020204" pitchFamily="34" charset="0"/>
                          <a:ea typeface="MS Mincho"/>
                          <a:cs typeface="Arial" panose="020B0604020202020204" pitchFamily="34" charset="0"/>
                        </a:rPr>
                        <a:t>1G</a:t>
                      </a:r>
                      <a:r>
                        <a:rPr lang="en-US" sz="1200" dirty="0">
                          <a:solidFill>
                            <a:srgbClr val="000000"/>
                          </a:solidFill>
                          <a:effectLst/>
                          <a:latin typeface="Arial" panose="020B0604020202020204" pitchFamily="34" charset="0"/>
                          <a:ea typeface="MS Mincho"/>
                          <a:cs typeface="Arial" panose="020B0604020202020204" pitchFamily="34" charset="0"/>
                        </a:rPr>
                        <a:t> Ethernet</a:t>
                      </a:r>
                      <a:endParaRPr lang="en-US" sz="1200" dirty="0">
                        <a:effectLst/>
                        <a:latin typeface="Arial" panose="020B0604020202020204" pitchFamily="34" charset="0"/>
                        <a:ea typeface="MS Mincho"/>
                        <a:cs typeface="Arial" panose="020B0604020202020204" pitchFamily="34" charset="0"/>
                      </a:endParaRPr>
                    </a:p>
                  </a:txBody>
                  <a:tcPr marL="68580" marR="68580" marT="0" marB="0"/>
                </a:tc>
                <a:tc>
                  <a:txBody>
                    <a:bodyPr/>
                    <a:lstStyle/>
                    <a:p>
                      <a:pPr marL="0" marR="0" algn="ctr">
                        <a:spcBef>
                          <a:spcPts val="600"/>
                        </a:spcBef>
                        <a:spcAft>
                          <a:spcPts val="600"/>
                        </a:spcAft>
                      </a:pPr>
                      <a:r>
                        <a:rPr lang="en-US" sz="1200" b="1">
                          <a:solidFill>
                            <a:srgbClr val="000000"/>
                          </a:solidFill>
                          <a:effectLst/>
                          <a:latin typeface="Arial" panose="020B0604020202020204" pitchFamily="34" charset="0"/>
                          <a:ea typeface="MS Mincho"/>
                          <a:cs typeface="Arial" panose="020B0604020202020204" pitchFamily="34" charset="0"/>
                        </a:rPr>
                        <a:t>AL</a:t>
                      </a:r>
                      <a:endParaRPr lang="en-US" sz="1200">
                        <a:effectLst/>
                        <a:latin typeface="Arial" panose="020B0604020202020204" pitchFamily="34" charset="0"/>
                        <a:ea typeface="MS Mincho"/>
                        <a:cs typeface="Arial" panose="020B0604020202020204" pitchFamily="34" charset="0"/>
                      </a:endParaRPr>
                    </a:p>
                  </a:txBody>
                  <a:tcPr marL="68580" marR="68580" marT="0" marB="0"/>
                </a:tc>
              </a:tr>
              <a:tr h="178688">
                <a:tc>
                  <a:txBody>
                    <a:bodyPr/>
                    <a:lstStyle/>
                    <a:p>
                      <a:pPr marL="0" marR="0">
                        <a:spcBef>
                          <a:spcPts val="600"/>
                        </a:spcBef>
                        <a:spcAft>
                          <a:spcPts val="600"/>
                        </a:spcAft>
                      </a:pPr>
                      <a:r>
                        <a:rPr lang="en-US" sz="1200" dirty="0">
                          <a:solidFill>
                            <a:srgbClr val="000000"/>
                          </a:solidFill>
                          <a:effectLst/>
                          <a:latin typeface="Arial" panose="020B0604020202020204" pitchFamily="34" charset="0"/>
                          <a:ea typeface="MS Mincho"/>
                          <a:cs typeface="Arial" panose="020B0604020202020204" pitchFamily="34" charset="0"/>
                        </a:rPr>
                        <a:t>Standard Intel X520 </a:t>
                      </a:r>
                      <a:r>
                        <a:rPr lang="en-US" sz="1200" b="1" dirty="0">
                          <a:solidFill>
                            <a:srgbClr val="000000"/>
                          </a:solidFill>
                          <a:effectLst/>
                          <a:latin typeface="Arial" panose="020B0604020202020204" pitchFamily="34" charset="0"/>
                          <a:ea typeface="MS Mincho"/>
                          <a:cs typeface="Arial" panose="020B0604020202020204" pitchFamily="34" charset="0"/>
                        </a:rPr>
                        <a:t>10</a:t>
                      </a:r>
                      <a:r>
                        <a:rPr lang="en-US" sz="1200" dirty="0">
                          <a:solidFill>
                            <a:srgbClr val="000000"/>
                          </a:solidFill>
                          <a:effectLst/>
                          <a:latin typeface="Arial" panose="020B0604020202020204" pitchFamily="34" charset="0"/>
                          <a:ea typeface="MS Mincho"/>
                          <a:cs typeface="Arial" panose="020B0604020202020204" pitchFamily="34" charset="0"/>
                        </a:rPr>
                        <a:t>GbE HBA card</a:t>
                      </a:r>
                      <a:endParaRPr lang="en-US" sz="1200" dirty="0">
                        <a:effectLst/>
                        <a:latin typeface="Arial" panose="020B0604020202020204" pitchFamily="34" charset="0"/>
                        <a:ea typeface="MS Mincho"/>
                        <a:cs typeface="Arial" panose="020B0604020202020204" pitchFamily="34" charset="0"/>
                      </a:endParaRPr>
                    </a:p>
                  </a:txBody>
                  <a:tcPr marL="68580" marR="68580" marT="0" marB="0"/>
                </a:tc>
                <a:tc>
                  <a:txBody>
                    <a:bodyPr/>
                    <a:lstStyle/>
                    <a:p>
                      <a:pPr marL="0" marR="0" algn="ctr">
                        <a:spcBef>
                          <a:spcPts val="600"/>
                        </a:spcBef>
                        <a:spcAft>
                          <a:spcPts val="600"/>
                        </a:spcAft>
                      </a:pPr>
                      <a:r>
                        <a:rPr lang="en-US" sz="1200" b="1" dirty="0">
                          <a:solidFill>
                            <a:srgbClr val="000000"/>
                          </a:solidFill>
                          <a:effectLst/>
                          <a:latin typeface="Arial" panose="020B0604020202020204" pitchFamily="34" charset="0"/>
                          <a:ea typeface="MS Mincho"/>
                          <a:cs typeface="Arial" panose="020B0604020202020204" pitchFamily="34" charset="0"/>
                        </a:rPr>
                        <a:t>AL</a:t>
                      </a:r>
                      <a:endParaRPr lang="en-US" sz="1200" dirty="0">
                        <a:effectLst/>
                        <a:latin typeface="Arial" panose="020B0604020202020204" pitchFamily="34" charset="0"/>
                        <a:ea typeface="MS Mincho"/>
                        <a:cs typeface="Arial" panose="020B0604020202020204" pitchFamily="34" charset="0"/>
                      </a:endParaRPr>
                    </a:p>
                  </a:txBody>
                  <a:tcPr marL="68580" marR="68580" marT="0" marB="0"/>
                </a:tc>
              </a:tr>
              <a:tr h="357376">
                <a:tc>
                  <a:txBody>
                    <a:bodyPr/>
                    <a:lstStyle/>
                    <a:p>
                      <a:pPr marL="0" marR="0">
                        <a:spcBef>
                          <a:spcPts val="600"/>
                        </a:spcBef>
                        <a:spcAft>
                          <a:spcPts val="600"/>
                        </a:spcAft>
                      </a:pPr>
                      <a:r>
                        <a:rPr lang="en-US" sz="1200" dirty="0" err="1">
                          <a:solidFill>
                            <a:srgbClr val="000000"/>
                          </a:solidFill>
                          <a:effectLst/>
                          <a:latin typeface="Arial" panose="020B0604020202020204" pitchFamily="34" charset="0"/>
                          <a:ea typeface="MS Mincho"/>
                          <a:cs typeface="Arial" panose="020B0604020202020204" pitchFamily="34" charset="0"/>
                        </a:rPr>
                        <a:t>Qlogic</a:t>
                      </a:r>
                      <a:r>
                        <a:rPr lang="en-US" sz="1200" dirty="0">
                          <a:solidFill>
                            <a:srgbClr val="000000"/>
                          </a:solidFill>
                          <a:effectLst/>
                          <a:latin typeface="Arial" panose="020B0604020202020204" pitchFamily="34" charset="0"/>
                          <a:ea typeface="MS Mincho"/>
                          <a:cs typeface="Arial" panose="020B0604020202020204" pitchFamily="34" charset="0"/>
                        </a:rPr>
                        <a:t> 8GB Fibre Channel QLE25xx</a:t>
                      </a:r>
                      <a:br>
                        <a:rPr lang="en-US" sz="1200" dirty="0">
                          <a:solidFill>
                            <a:srgbClr val="000000"/>
                          </a:solidFill>
                          <a:effectLst/>
                          <a:latin typeface="Arial" panose="020B0604020202020204" pitchFamily="34" charset="0"/>
                          <a:ea typeface="MS Mincho"/>
                          <a:cs typeface="Arial" panose="020B0604020202020204" pitchFamily="34" charset="0"/>
                        </a:rPr>
                      </a:br>
                      <a:r>
                        <a:rPr lang="en-US" sz="1200" dirty="0">
                          <a:solidFill>
                            <a:srgbClr val="000000"/>
                          </a:solidFill>
                          <a:effectLst/>
                          <a:latin typeface="Arial" panose="020B0604020202020204" pitchFamily="34" charset="0"/>
                          <a:ea typeface="MS Mincho"/>
                          <a:cs typeface="Arial" panose="020B0604020202020204" pitchFamily="34" charset="0"/>
                        </a:rPr>
                        <a:t>(Loaded with Driver)</a:t>
                      </a:r>
                      <a:endParaRPr lang="en-US" sz="1200" dirty="0">
                        <a:effectLst/>
                        <a:latin typeface="Arial" panose="020B0604020202020204" pitchFamily="34" charset="0"/>
                        <a:ea typeface="MS Mincho"/>
                        <a:cs typeface="Arial" panose="020B0604020202020204" pitchFamily="34" charset="0"/>
                      </a:endParaRPr>
                    </a:p>
                  </a:txBody>
                  <a:tcPr marL="68580" marR="68580" marT="0" marB="0"/>
                </a:tc>
                <a:tc>
                  <a:txBody>
                    <a:bodyPr/>
                    <a:lstStyle/>
                    <a:p>
                      <a:pPr marL="0" marR="0" algn="ctr">
                        <a:spcBef>
                          <a:spcPts val="600"/>
                        </a:spcBef>
                        <a:spcAft>
                          <a:spcPts val="600"/>
                        </a:spcAft>
                      </a:pPr>
                      <a:r>
                        <a:rPr lang="en-US" sz="1200" b="1" dirty="0">
                          <a:solidFill>
                            <a:srgbClr val="000000"/>
                          </a:solidFill>
                          <a:effectLst/>
                          <a:latin typeface="Arial" panose="020B0604020202020204" pitchFamily="34" charset="0"/>
                          <a:ea typeface="MS Mincho"/>
                          <a:cs typeface="Arial" panose="020B0604020202020204" pitchFamily="34" charset="0"/>
                        </a:rPr>
                        <a:t>AL</a:t>
                      </a:r>
                      <a:endParaRPr lang="en-US" sz="1200" dirty="0">
                        <a:effectLst/>
                        <a:latin typeface="Arial" panose="020B0604020202020204" pitchFamily="34" charset="0"/>
                        <a:ea typeface="MS Mincho"/>
                        <a:cs typeface="Arial" panose="020B0604020202020204" pitchFamily="34" charset="0"/>
                      </a:endParaRPr>
                    </a:p>
                  </a:txBody>
                  <a:tcPr marL="68580" marR="68580" marT="0" marB="0"/>
                </a:tc>
              </a:tr>
              <a:tr h="178688">
                <a:tc>
                  <a:txBody>
                    <a:bodyPr/>
                    <a:lstStyle/>
                    <a:p>
                      <a:pPr marL="0" marR="0">
                        <a:spcBef>
                          <a:spcPts val="600"/>
                        </a:spcBef>
                        <a:spcAft>
                          <a:spcPts val="600"/>
                        </a:spcAft>
                      </a:pPr>
                      <a:r>
                        <a:rPr lang="en-US" sz="1200" dirty="0">
                          <a:solidFill>
                            <a:srgbClr val="000000"/>
                          </a:solidFill>
                          <a:effectLst/>
                          <a:latin typeface="Arial" panose="020B0604020202020204" pitchFamily="34" charset="0"/>
                          <a:ea typeface="MS Mincho"/>
                          <a:cs typeface="Arial" panose="020B0604020202020204" pitchFamily="34" charset="0"/>
                        </a:rPr>
                        <a:t>H710 RAID Controller</a:t>
                      </a:r>
                      <a:endParaRPr lang="en-US" sz="1200" dirty="0">
                        <a:effectLst/>
                        <a:latin typeface="Arial" panose="020B0604020202020204" pitchFamily="34" charset="0"/>
                        <a:ea typeface="MS Mincho"/>
                        <a:cs typeface="Arial" panose="020B0604020202020204" pitchFamily="34" charset="0"/>
                      </a:endParaRPr>
                    </a:p>
                  </a:txBody>
                  <a:tcPr marL="68580" marR="68580" marT="0" marB="0"/>
                </a:tc>
                <a:tc>
                  <a:txBody>
                    <a:bodyPr/>
                    <a:lstStyle/>
                    <a:p>
                      <a:pPr marL="0" marR="0" algn="ctr">
                        <a:spcBef>
                          <a:spcPts val="600"/>
                        </a:spcBef>
                        <a:spcAft>
                          <a:spcPts val="600"/>
                        </a:spcAft>
                      </a:pPr>
                      <a:r>
                        <a:rPr lang="en-US" sz="1200" b="1" dirty="0">
                          <a:solidFill>
                            <a:srgbClr val="000000"/>
                          </a:solidFill>
                          <a:effectLst/>
                          <a:latin typeface="Arial" panose="020B0604020202020204" pitchFamily="34" charset="0"/>
                          <a:ea typeface="MS Mincho"/>
                          <a:cs typeface="Arial" panose="020B0604020202020204" pitchFamily="34" charset="0"/>
                        </a:rPr>
                        <a:t>AL</a:t>
                      </a:r>
                      <a:endParaRPr lang="en-US" sz="1200" dirty="0">
                        <a:effectLst/>
                        <a:latin typeface="Arial" panose="020B0604020202020204" pitchFamily="34" charset="0"/>
                        <a:ea typeface="MS Mincho"/>
                        <a:cs typeface="Arial" panose="020B0604020202020204" pitchFamily="34" charset="0"/>
                      </a:endParaRPr>
                    </a:p>
                  </a:txBody>
                  <a:tcPr marL="68580" marR="68580" marT="0" marB="0"/>
                </a:tc>
              </a:tr>
              <a:tr h="178688">
                <a:tc>
                  <a:txBody>
                    <a:bodyPr/>
                    <a:lstStyle/>
                    <a:p>
                      <a:pPr marL="0" marR="0">
                        <a:spcBef>
                          <a:spcPts val="600"/>
                        </a:spcBef>
                        <a:spcAft>
                          <a:spcPts val="600"/>
                        </a:spcAft>
                      </a:pPr>
                      <a:r>
                        <a:rPr lang="en-US" sz="1200" dirty="0">
                          <a:solidFill>
                            <a:srgbClr val="000000"/>
                          </a:solidFill>
                          <a:effectLst/>
                          <a:latin typeface="Arial" panose="020B0604020202020204" pitchFamily="34" charset="0"/>
                          <a:ea typeface="MS Mincho"/>
                          <a:cs typeface="Arial" panose="020B0604020202020204" pitchFamily="34" charset="0"/>
                        </a:rPr>
                        <a:t>H810 RAID Controller</a:t>
                      </a:r>
                      <a:endParaRPr lang="en-US" sz="1200" dirty="0">
                        <a:effectLst/>
                        <a:latin typeface="Arial" panose="020B0604020202020204" pitchFamily="34" charset="0"/>
                        <a:ea typeface="MS Mincho"/>
                        <a:cs typeface="Arial" panose="020B0604020202020204" pitchFamily="34" charset="0"/>
                      </a:endParaRPr>
                    </a:p>
                  </a:txBody>
                  <a:tcPr marL="68580" marR="68580" marT="0" marB="0"/>
                </a:tc>
                <a:tc>
                  <a:txBody>
                    <a:bodyPr/>
                    <a:lstStyle/>
                    <a:p>
                      <a:pPr marL="0" marR="0" algn="ctr">
                        <a:spcBef>
                          <a:spcPts val="600"/>
                        </a:spcBef>
                        <a:spcAft>
                          <a:spcPts val="600"/>
                        </a:spcAft>
                      </a:pPr>
                      <a:r>
                        <a:rPr lang="en-US" sz="1200" b="1" dirty="0">
                          <a:solidFill>
                            <a:srgbClr val="000000"/>
                          </a:solidFill>
                          <a:effectLst/>
                          <a:latin typeface="Arial" panose="020B0604020202020204" pitchFamily="34" charset="0"/>
                          <a:ea typeface="MS Mincho"/>
                          <a:cs typeface="Arial" panose="020B0604020202020204" pitchFamily="34" charset="0"/>
                        </a:rPr>
                        <a:t>AL</a:t>
                      </a:r>
                      <a:endParaRPr lang="en-US" sz="1200" dirty="0">
                        <a:effectLst/>
                        <a:latin typeface="Arial" panose="020B0604020202020204" pitchFamily="34" charset="0"/>
                        <a:ea typeface="MS Mincho"/>
                        <a:cs typeface="Arial" panose="020B0604020202020204" pitchFamily="34" charset="0"/>
                      </a:endParaRPr>
                    </a:p>
                  </a:txBody>
                  <a:tcPr marL="68580" marR="68580" marT="0" marB="0"/>
                </a:tc>
              </a:tr>
              <a:tr h="178688">
                <a:tc>
                  <a:txBody>
                    <a:bodyPr/>
                    <a:lstStyle/>
                    <a:p>
                      <a:pPr marL="0" marR="0">
                        <a:spcBef>
                          <a:spcPts val="600"/>
                        </a:spcBef>
                        <a:spcAft>
                          <a:spcPts val="600"/>
                        </a:spcAft>
                      </a:pPr>
                      <a:r>
                        <a:rPr lang="en-US" sz="1200" dirty="0">
                          <a:solidFill>
                            <a:srgbClr val="000000"/>
                          </a:solidFill>
                          <a:effectLst/>
                          <a:latin typeface="Arial" panose="020B0604020202020204" pitchFamily="34" charset="0"/>
                          <a:ea typeface="MS Mincho"/>
                          <a:cs typeface="Arial" panose="020B0604020202020204" pitchFamily="34" charset="0"/>
                        </a:rPr>
                        <a:t>R720 BIOS </a:t>
                      </a:r>
                      <a:endParaRPr lang="en-US" sz="1200" dirty="0">
                        <a:effectLst/>
                        <a:latin typeface="Arial" panose="020B0604020202020204" pitchFamily="34" charset="0"/>
                        <a:ea typeface="MS Mincho"/>
                        <a:cs typeface="Arial" panose="020B0604020202020204" pitchFamily="34" charset="0"/>
                      </a:endParaRPr>
                    </a:p>
                  </a:txBody>
                  <a:tcPr marL="68580" marR="68580" marT="0" marB="0"/>
                </a:tc>
                <a:tc>
                  <a:txBody>
                    <a:bodyPr/>
                    <a:lstStyle/>
                    <a:p>
                      <a:pPr marL="0" marR="0" algn="ctr">
                        <a:spcBef>
                          <a:spcPts val="600"/>
                        </a:spcBef>
                        <a:spcAft>
                          <a:spcPts val="600"/>
                        </a:spcAft>
                      </a:pPr>
                      <a:r>
                        <a:rPr lang="en-US" sz="1200" b="1" dirty="0">
                          <a:solidFill>
                            <a:srgbClr val="000000"/>
                          </a:solidFill>
                          <a:effectLst/>
                          <a:latin typeface="Arial" panose="020B0604020202020204" pitchFamily="34" charset="0"/>
                          <a:ea typeface="MS Mincho"/>
                          <a:cs typeface="Arial" panose="020B0604020202020204" pitchFamily="34" charset="0"/>
                        </a:rPr>
                        <a:t>AL </a:t>
                      </a:r>
                      <a:endParaRPr lang="en-US" sz="1200" dirty="0">
                        <a:effectLst/>
                        <a:latin typeface="Arial" panose="020B0604020202020204" pitchFamily="34" charset="0"/>
                        <a:ea typeface="MS Mincho"/>
                        <a:cs typeface="Arial" panose="020B0604020202020204" pitchFamily="34" charset="0"/>
                      </a:endParaRPr>
                    </a:p>
                  </a:txBody>
                  <a:tcPr marL="68580" marR="68580" marT="0" marB="0"/>
                </a:tc>
              </a:tr>
              <a:tr h="178688">
                <a:tc>
                  <a:txBody>
                    <a:bodyPr/>
                    <a:lstStyle/>
                    <a:p>
                      <a:pPr marL="0" marR="0">
                        <a:spcBef>
                          <a:spcPts val="600"/>
                        </a:spcBef>
                        <a:spcAft>
                          <a:spcPts val="600"/>
                        </a:spcAft>
                      </a:pPr>
                      <a:r>
                        <a:rPr lang="en-US" sz="1200" dirty="0">
                          <a:solidFill>
                            <a:srgbClr val="000000"/>
                          </a:solidFill>
                          <a:effectLst/>
                          <a:latin typeface="Arial" panose="020B0604020202020204" pitchFamily="34" charset="0"/>
                          <a:ea typeface="MS Mincho"/>
                          <a:cs typeface="Arial" panose="020B0604020202020204" pitchFamily="34" charset="0"/>
                        </a:rPr>
                        <a:t>R720 iDRAC7</a:t>
                      </a:r>
                      <a:endParaRPr lang="en-US" sz="1200" dirty="0">
                        <a:effectLst/>
                        <a:latin typeface="Arial" panose="020B0604020202020204" pitchFamily="34" charset="0"/>
                        <a:ea typeface="MS Mincho"/>
                        <a:cs typeface="Arial" panose="020B0604020202020204" pitchFamily="34" charset="0"/>
                      </a:endParaRPr>
                    </a:p>
                  </a:txBody>
                  <a:tcPr marL="68580" marR="68580" marT="0" marB="0"/>
                </a:tc>
                <a:tc>
                  <a:txBody>
                    <a:bodyPr/>
                    <a:lstStyle/>
                    <a:p>
                      <a:pPr marL="0" marR="0" algn="ctr">
                        <a:spcBef>
                          <a:spcPts val="600"/>
                        </a:spcBef>
                        <a:spcAft>
                          <a:spcPts val="600"/>
                        </a:spcAft>
                      </a:pPr>
                      <a:r>
                        <a:rPr lang="en-US" sz="1200" b="1" dirty="0">
                          <a:solidFill>
                            <a:srgbClr val="000000"/>
                          </a:solidFill>
                          <a:effectLst/>
                          <a:latin typeface="Arial" panose="020B0604020202020204" pitchFamily="34" charset="0"/>
                          <a:ea typeface="MS Mincho"/>
                          <a:cs typeface="Arial" panose="020B0604020202020204" pitchFamily="34" charset="0"/>
                        </a:rPr>
                        <a:t>AL</a:t>
                      </a:r>
                      <a:endParaRPr lang="en-US" sz="1200" dirty="0">
                        <a:effectLst/>
                        <a:latin typeface="Arial" panose="020B0604020202020204" pitchFamily="34" charset="0"/>
                        <a:ea typeface="MS Mincho"/>
                        <a:cs typeface="Arial" panose="020B0604020202020204" pitchFamily="34" charset="0"/>
                      </a:endParaRPr>
                    </a:p>
                  </a:txBody>
                  <a:tcPr marL="68580" marR="68580" marT="0" marB="0"/>
                </a:tc>
              </a:tr>
              <a:tr h="247419">
                <a:tc gridSpan="2">
                  <a:txBody>
                    <a:bodyPr/>
                    <a:lstStyle/>
                    <a:p>
                      <a:endParaRPr lang="en-US" sz="800" dirty="0">
                        <a:latin typeface="Arial" panose="020B0604020202020204" pitchFamily="34" charset="0"/>
                        <a:cs typeface="Arial" panose="020B0604020202020204" pitchFamily="34" charset="0"/>
                      </a:endParaRPr>
                    </a:p>
                  </a:txBody>
                  <a:tcPr marL="68580" marR="68580" marT="0" marB="0"/>
                </a:tc>
                <a:tc hMerge="1">
                  <a:txBody>
                    <a:bodyPr/>
                    <a:lstStyle/>
                    <a:p>
                      <a:endParaRPr lang="en-US"/>
                    </a:p>
                  </a:txBody>
                  <a:tcPr marL="68580" marR="68580" marT="0" marB="0"/>
                </a:tc>
              </a:tr>
              <a:tr h="238251">
                <a:tc gridSpan="2">
                  <a:txBody>
                    <a:bodyPr/>
                    <a:lstStyle/>
                    <a:p>
                      <a:pPr marL="0" marR="0" algn="ctr">
                        <a:spcBef>
                          <a:spcPts val="600"/>
                        </a:spcBef>
                        <a:spcAft>
                          <a:spcPts val="600"/>
                        </a:spcAft>
                      </a:pPr>
                      <a:r>
                        <a:rPr lang="en-US" sz="1600" b="1" dirty="0" smtClean="0">
                          <a:solidFill>
                            <a:srgbClr val="000000"/>
                          </a:solidFill>
                          <a:effectLst/>
                          <a:latin typeface="Arial" panose="020B0604020202020204" pitchFamily="34" charset="0"/>
                          <a:ea typeface="MS Mincho"/>
                          <a:cs typeface="Arial" panose="020B0604020202020204" pitchFamily="34" charset="0"/>
                        </a:rPr>
                        <a:t>Expansion</a:t>
                      </a:r>
                      <a:r>
                        <a:rPr lang="en-US" sz="1600" b="1" baseline="0" dirty="0" smtClean="0">
                          <a:solidFill>
                            <a:srgbClr val="000000"/>
                          </a:solidFill>
                          <a:effectLst/>
                          <a:latin typeface="Arial" panose="020B0604020202020204" pitchFamily="34" charset="0"/>
                          <a:ea typeface="MS Mincho"/>
                          <a:cs typeface="Arial" panose="020B0604020202020204" pitchFamily="34" charset="0"/>
                        </a:rPr>
                        <a:t> Module</a:t>
                      </a:r>
                      <a:r>
                        <a:rPr lang="en-US" sz="1600" b="1" dirty="0" smtClean="0">
                          <a:solidFill>
                            <a:srgbClr val="000000"/>
                          </a:solidFill>
                          <a:effectLst/>
                          <a:latin typeface="Arial" panose="020B0604020202020204" pitchFamily="34" charset="0"/>
                          <a:ea typeface="MS Mincho"/>
                          <a:cs typeface="Arial" panose="020B0604020202020204" pitchFamily="34" charset="0"/>
                        </a:rPr>
                        <a:t>: Dell MD</a:t>
                      </a:r>
                      <a:r>
                        <a:rPr lang="en-US" sz="1600" b="1" baseline="0" dirty="0" smtClean="0">
                          <a:solidFill>
                            <a:srgbClr val="000000"/>
                          </a:solidFill>
                          <a:effectLst/>
                          <a:latin typeface="Arial" panose="020B0604020202020204" pitchFamily="34" charset="0"/>
                          <a:ea typeface="MS Mincho"/>
                          <a:cs typeface="Arial" panose="020B0604020202020204" pitchFamily="34" charset="0"/>
                        </a:rPr>
                        <a:t> 1200</a:t>
                      </a:r>
                      <a:endParaRPr lang="en-US" sz="1600" dirty="0">
                        <a:effectLst/>
                        <a:latin typeface="Arial" panose="020B0604020202020204" pitchFamily="34" charset="0"/>
                        <a:ea typeface="MS Mincho"/>
                        <a:cs typeface="Arial" panose="020B0604020202020204" pitchFamily="34" charset="0"/>
                      </a:endParaRPr>
                    </a:p>
                  </a:txBody>
                  <a:tcPr marL="68580" marR="68580" marT="0" marB="0"/>
                </a:tc>
                <a:tc hMerge="1">
                  <a:txBody>
                    <a:bodyPr/>
                    <a:lstStyle/>
                    <a:p>
                      <a:endParaRPr lang="en-US"/>
                    </a:p>
                  </a:txBody>
                  <a:tcPr/>
                </a:tc>
              </a:tr>
              <a:tr h="128288">
                <a:tc>
                  <a:txBody>
                    <a:bodyPr/>
                    <a:lstStyle/>
                    <a:p>
                      <a:pPr marL="0" marR="0">
                        <a:spcBef>
                          <a:spcPts val="600"/>
                        </a:spcBef>
                        <a:spcAft>
                          <a:spcPts val="600"/>
                        </a:spcAft>
                      </a:pPr>
                      <a:r>
                        <a:rPr lang="en-US" sz="1200" dirty="0" smtClean="0">
                          <a:effectLst/>
                          <a:latin typeface="Arial" panose="020B0604020202020204" pitchFamily="34" charset="0"/>
                          <a:ea typeface="MS Mincho"/>
                          <a:cs typeface="Arial" panose="020B0604020202020204" pitchFamily="34" charset="0"/>
                        </a:rPr>
                        <a:t>Enclosure Management</a:t>
                      </a:r>
                      <a:r>
                        <a:rPr lang="en-US" sz="1200" baseline="0" dirty="0" smtClean="0">
                          <a:effectLst/>
                          <a:latin typeface="Arial" panose="020B0604020202020204" pitchFamily="34" charset="0"/>
                          <a:ea typeface="MS Mincho"/>
                          <a:cs typeface="Arial" panose="020B0604020202020204" pitchFamily="34" charset="0"/>
                        </a:rPr>
                        <a:t> Module</a:t>
                      </a:r>
                      <a:endParaRPr lang="en-US" sz="1200" dirty="0">
                        <a:effectLst/>
                        <a:latin typeface="Arial" panose="020B0604020202020204" pitchFamily="34" charset="0"/>
                        <a:ea typeface="MS Mincho"/>
                        <a:cs typeface="Arial" panose="020B0604020202020204" pitchFamily="34" charset="0"/>
                      </a:endParaRPr>
                    </a:p>
                  </a:txBody>
                  <a:tcPr marL="68580" marR="68580" marT="0" marB="0"/>
                </a:tc>
                <a:tc>
                  <a:txBody>
                    <a:bodyPr/>
                    <a:lstStyle/>
                    <a:p>
                      <a:pPr algn="ctr"/>
                      <a:r>
                        <a:rPr lang="en-US" sz="1200" b="1" dirty="0" smtClean="0">
                          <a:solidFill>
                            <a:schemeClr val="tx1"/>
                          </a:solidFill>
                          <a:latin typeface="Arial" panose="020B0604020202020204" pitchFamily="34" charset="0"/>
                          <a:cs typeface="Arial" panose="020B0604020202020204" pitchFamily="34" charset="0"/>
                        </a:rPr>
                        <a:t>AL</a:t>
                      </a:r>
                      <a:endParaRPr lang="en-US" sz="1200" b="1" dirty="0">
                        <a:solidFill>
                          <a:schemeClr val="tx1"/>
                        </a:solidFill>
                        <a:latin typeface="Arial" panose="020B0604020202020204" pitchFamily="34" charset="0"/>
                        <a:cs typeface="Arial" panose="020B0604020202020204" pitchFamily="34" charset="0"/>
                      </a:endParaRPr>
                    </a:p>
                  </a:txBody>
                  <a:tcPr marL="68580" marR="68580" marT="0" marB="0"/>
                </a:tc>
              </a:tr>
            </a:tbl>
          </a:graphicData>
        </a:graphic>
      </p:graphicFrame>
    </p:spTree>
  </p:cSld>
  <p:clrMapOvr>
    <a:masterClrMapping/>
  </p:clrMapOvr>
  <p:transition spd="med">
    <p:cu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339369" y="257770"/>
            <a:ext cx="8667750" cy="639763"/>
          </a:xfrm>
        </p:spPr>
        <p:txBody>
          <a:bodyPr/>
          <a:lstStyle/>
          <a:p>
            <a:pPr eaLnBrk="1" hangingPunct="1"/>
            <a:r>
              <a:rPr lang="en-US" dirty="0" smtClean="0"/>
              <a:t>DXi4701 Configuration Summary</a:t>
            </a:r>
            <a:endParaRPr lang="en-US" dirty="0" smtClean="0">
              <a:solidFill>
                <a:srgbClr val="FF0000"/>
              </a:solidFill>
            </a:endParaRPr>
          </a:p>
        </p:txBody>
      </p:sp>
      <p:sp>
        <p:nvSpPr>
          <p:cNvPr id="25088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
            </a:r>
            <a:br>
              <a:rPr kumimoji="0" lang="en-US" sz="1800" b="0" i="0" u="none" strike="noStrike" cap="none" normalizeH="0" baseline="0" smtClean="0">
                <a:ln>
                  <a:noFill/>
                </a:ln>
                <a:solidFill>
                  <a:schemeClr val="tx1"/>
                </a:solidFill>
                <a:effectLst/>
                <a:latin typeface="Arial" pitchFamily="34" charset="0"/>
                <a:cs typeface="Arial" pitchFamily="34" charset="0"/>
              </a:rPr>
            </a:b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3" name="Table 2"/>
          <p:cNvGraphicFramePr>
            <a:graphicFrameLocks noGrp="1"/>
          </p:cNvGraphicFramePr>
          <p:nvPr>
            <p:extLst>
              <p:ext uri="{D42A27DB-BD31-4B8C-83A1-F6EECF244321}">
                <p14:modId xmlns="" xmlns:p14="http://schemas.microsoft.com/office/powerpoint/2010/main" val="1224962013"/>
              </p:ext>
            </p:extLst>
          </p:nvPr>
        </p:nvGraphicFramePr>
        <p:xfrm>
          <a:off x="687942" y="921396"/>
          <a:ext cx="7755308" cy="5476240"/>
        </p:xfrm>
        <a:graphic>
          <a:graphicData uri="http://schemas.openxmlformats.org/drawingml/2006/table">
            <a:tbl>
              <a:tblPr firstRow="1" bandRow="1">
                <a:tableStyleId>{5C22544A-7EE6-4342-B048-85BDC9FD1C3A}</a:tableStyleId>
              </a:tblPr>
              <a:tblGrid>
                <a:gridCol w="2525282"/>
                <a:gridCol w="1272366"/>
                <a:gridCol w="1026453"/>
                <a:gridCol w="734938"/>
                <a:gridCol w="1016950"/>
                <a:gridCol w="1179319"/>
              </a:tblGrid>
              <a:tr h="370840">
                <a:tc>
                  <a:txBody>
                    <a:bodyPr/>
                    <a:lstStyle/>
                    <a:p>
                      <a:r>
                        <a:rPr lang="en-US" dirty="0" smtClean="0"/>
                        <a:t>Configuration</a:t>
                      </a:r>
                    </a:p>
                    <a:p>
                      <a:r>
                        <a:rPr lang="en-US" sz="1400" b="0" dirty="0" smtClean="0">
                          <a:solidFill>
                            <a:schemeClr val="tx1">
                              <a:lumMod val="75000"/>
                              <a:lumOff val="25000"/>
                            </a:schemeClr>
                          </a:solidFill>
                        </a:rPr>
                        <a:t>(DXi4701</a:t>
                      </a:r>
                      <a:r>
                        <a:rPr lang="en-US" sz="1400" b="0" baseline="0" dirty="0" smtClean="0">
                          <a:solidFill>
                            <a:schemeClr val="tx1">
                              <a:lumMod val="75000"/>
                              <a:lumOff val="25000"/>
                            </a:schemeClr>
                          </a:solidFill>
                        </a:rPr>
                        <a:t> Installation Guide has detailed hardware lists for each configuration)</a:t>
                      </a:r>
                      <a:endParaRPr lang="en-US" sz="1400" b="0" dirty="0">
                        <a:solidFill>
                          <a:schemeClr val="tx1">
                            <a:lumMod val="75000"/>
                            <a:lumOff val="25000"/>
                          </a:schemeClr>
                        </a:solidFill>
                      </a:endParaRPr>
                    </a:p>
                  </a:txBody>
                  <a:tcPr>
                    <a:solidFill>
                      <a:srgbClr val="F47F16"/>
                    </a:solidFill>
                  </a:tcPr>
                </a:tc>
                <a:tc>
                  <a:txBody>
                    <a:bodyPr/>
                    <a:lstStyle/>
                    <a:p>
                      <a:pPr algn="ctr"/>
                      <a:r>
                        <a:rPr lang="en-US" dirty="0" smtClean="0"/>
                        <a:t>Licensed</a:t>
                      </a:r>
                      <a:br>
                        <a:rPr lang="en-US" dirty="0" smtClean="0"/>
                      </a:br>
                      <a:r>
                        <a:rPr lang="en-US" dirty="0" smtClean="0"/>
                        <a:t>Usable</a:t>
                      </a:r>
                      <a:br>
                        <a:rPr lang="en-US" dirty="0" smtClean="0"/>
                      </a:br>
                      <a:r>
                        <a:rPr lang="en-US" dirty="0" smtClean="0"/>
                        <a:t>Capacity</a:t>
                      </a:r>
                      <a:endParaRPr lang="en-US" dirty="0"/>
                    </a:p>
                  </a:txBody>
                  <a:tcPr/>
                </a:tc>
                <a:tc>
                  <a:txBody>
                    <a:bodyPr/>
                    <a:lstStyle/>
                    <a:p>
                      <a:pPr algn="ctr"/>
                      <a:r>
                        <a:rPr lang="en-US" dirty="0" smtClean="0"/>
                        <a:t>Nominal</a:t>
                      </a:r>
                      <a:r>
                        <a:rPr lang="en-US" baseline="0" dirty="0" smtClean="0"/>
                        <a:t/>
                      </a:r>
                      <a:br>
                        <a:rPr lang="en-US" baseline="0" dirty="0" smtClean="0"/>
                      </a:br>
                      <a:r>
                        <a:rPr lang="en-US" baseline="0" dirty="0" smtClean="0"/>
                        <a:t>Capacity</a:t>
                      </a:r>
                      <a:endParaRPr lang="en-US" dirty="0"/>
                    </a:p>
                  </a:txBody>
                  <a:tcPr/>
                </a:tc>
                <a:tc>
                  <a:txBody>
                    <a:bodyPr/>
                    <a:lstStyle/>
                    <a:p>
                      <a:pPr algn="ctr"/>
                      <a:r>
                        <a:rPr lang="en-US" dirty="0" smtClean="0"/>
                        <a:t>Node</a:t>
                      </a:r>
                      <a:br>
                        <a:rPr lang="en-US" dirty="0" smtClean="0"/>
                      </a:br>
                      <a:r>
                        <a:rPr lang="en-US" dirty="0" smtClean="0"/>
                        <a:t>HDDs</a:t>
                      </a:r>
                      <a:endParaRPr lang="en-US" dirty="0"/>
                    </a:p>
                  </a:txBody>
                  <a:tcPr/>
                </a:tc>
                <a:tc>
                  <a:txBody>
                    <a:bodyPr/>
                    <a:lstStyle/>
                    <a:p>
                      <a:pPr algn="ctr"/>
                      <a:r>
                        <a:rPr lang="en-US" dirty="0" smtClean="0"/>
                        <a:t>System</a:t>
                      </a:r>
                      <a:br>
                        <a:rPr lang="en-US" dirty="0" smtClean="0"/>
                      </a:br>
                      <a:r>
                        <a:rPr lang="en-US" dirty="0" smtClean="0"/>
                        <a:t>Memory</a:t>
                      </a:r>
                      <a:endParaRPr lang="en-US" dirty="0"/>
                    </a:p>
                  </a:txBody>
                  <a:tcPr/>
                </a:tc>
                <a:tc>
                  <a:txBody>
                    <a:bodyPr/>
                    <a:lstStyle/>
                    <a:p>
                      <a:pPr algn="ctr"/>
                      <a:r>
                        <a:rPr lang="en-US" dirty="0" smtClean="0"/>
                        <a:t>Expansion</a:t>
                      </a:r>
                      <a:br>
                        <a:rPr lang="en-US" dirty="0" smtClean="0"/>
                      </a:br>
                      <a:r>
                        <a:rPr lang="en-US" dirty="0" smtClean="0"/>
                        <a:t>Modules</a:t>
                      </a:r>
                      <a:br>
                        <a:rPr lang="en-US" dirty="0" smtClean="0"/>
                      </a:br>
                      <a:r>
                        <a:rPr lang="en-US" dirty="0" smtClean="0"/>
                        <a:t>(JBODs)</a:t>
                      </a:r>
                      <a:endParaRPr lang="en-US" dirty="0"/>
                    </a:p>
                  </a:txBody>
                  <a:tcPr/>
                </a:tc>
              </a:tr>
              <a:tr h="370840">
                <a:tc rowSpan="6">
                  <a:txBody>
                    <a:bodyPr/>
                    <a:lstStyle/>
                    <a:p>
                      <a:r>
                        <a:rPr lang="en-US" sz="1400" dirty="0" smtClean="0">
                          <a:solidFill>
                            <a:schemeClr val="tx1">
                              <a:lumMod val="75000"/>
                              <a:lumOff val="25000"/>
                            </a:schemeClr>
                          </a:solidFill>
                        </a:rPr>
                        <a:t>DXi4701 (NAS/OST)</a:t>
                      </a:r>
                    </a:p>
                    <a:p>
                      <a:pPr marL="285750" indent="-174625">
                        <a:buFont typeface="Arial" panose="020B0604020202020204" pitchFamily="34" charset="0"/>
                        <a:buChar char="•"/>
                      </a:pPr>
                      <a:r>
                        <a:rPr lang="en-US" sz="1400" dirty="0" smtClean="0">
                          <a:solidFill>
                            <a:schemeClr val="tx1">
                              <a:lumMod val="75000"/>
                              <a:lumOff val="25000"/>
                            </a:schemeClr>
                          </a:solidFill>
                        </a:rPr>
                        <a:t>1 Node</a:t>
                      </a:r>
                    </a:p>
                    <a:p>
                      <a:pPr marL="285750" indent="-174625">
                        <a:buFont typeface="Arial" panose="020B0604020202020204" pitchFamily="34" charset="0"/>
                        <a:buChar char="•"/>
                      </a:pPr>
                      <a:r>
                        <a:rPr lang="en-US" sz="1400" dirty="0" smtClean="0">
                          <a:solidFill>
                            <a:schemeClr val="tx1">
                              <a:lumMod val="75000"/>
                              <a:lumOff val="25000"/>
                            </a:schemeClr>
                          </a:solidFill>
                        </a:rPr>
                        <a:t>3 X 1 </a:t>
                      </a:r>
                      <a:r>
                        <a:rPr lang="en-US" sz="1400" dirty="0" err="1" smtClean="0">
                          <a:solidFill>
                            <a:schemeClr val="tx1">
                              <a:lumMod val="75000"/>
                              <a:lumOff val="25000"/>
                            </a:schemeClr>
                          </a:solidFill>
                        </a:rPr>
                        <a:t>GbE</a:t>
                      </a:r>
                      <a:r>
                        <a:rPr lang="en-US" sz="1400" dirty="0" smtClean="0">
                          <a:solidFill>
                            <a:schemeClr val="tx1">
                              <a:lumMod val="75000"/>
                              <a:lumOff val="25000"/>
                            </a:schemeClr>
                          </a:solidFill>
                        </a:rPr>
                        <a:t> Ethernet Ports</a:t>
                      </a:r>
                    </a:p>
                    <a:p>
                      <a:pPr marL="285750" indent="-174625">
                        <a:buFont typeface="Arial" panose="020B0604020202020204" pitchFamily="34" charset="0"/>
                        <a:buChar char="•"/>
                      </a:pPr>
                      <a:r>
                        <a:rPr lang="en-US" sz="1400" dirty="0" smtClean="0">
                          <a:solidFill>
                            <a:schemeClr val="tx1">
                              <a:lumMod val="75000"/>
                              <a:lumOff val="25000"/>
                            </a:schemeClr>
                          </a:solidFill>
                        </a:rPr>
                        <a:t>(Optional) 2 X 10 </a:t>
                      </a:r>
                      <a:r>
                        <a:rPr lang="en-US" sz="1400" dirty="0" err="1" smtClean="0">
                          <a:solidFill>
                            <a:schemeClr val="tx1">
                              <a:lumMod val="75000"/>
                              <a:lumOff val="25000"/>
                            </a:schemeClr>
                          </a:solidFill>
                        </a:rPr>
                        <a:t>GbE</a:t>
                      </a:r>
                      <a:r>
                        <a:rPr lang="en-US" sz="1400" baseline="0" dirty="0" smtClean="0">
                          <a:solidFill>
                            <a:schemeClr val="tx1">
                              <a:lumMod val="75000"/>
                              <a:lumOff val="25000"/>
                            </a:schemeClr>
                          </a:solidFill>
                        </a:rPr>
                        <a:t> (SFP+) Ethernet Ports</a:t>
                      </a:r>
                    </a:p>
                    <a:p>
                      <a:pPr marL="285750" indent="-174625">
                        <a:buFont typeface="Arial" panose="020B0604020202020204" pitchFamily="34" charset="0"/>
                        <a:buChar char="•"/>
                      </a:pPr>
                      <a:r>
                        <a:rPr lang="en-US" sz="1400" baseline="0" dirty="0" smtClean="0">
                          <a:solidFill>
                            <a:schemeClr val="tx1">
                              <a:lumMod val="75000"/>
                              <a:lumOff val="25000"/>
                            </a:schemeClr>
                          </a:solidFill>
                        </a:rPr>
                        <a:t>TPM or non-TPM</a:t>
                      </a:r>
                      <a:endParaRPr lang="en-US" sz="1400" dirty="0">
                        <a:solidFill>
                          <a:schemeClr val="tx1">
                            <a:lumMod val="75000"/>
                            <a:lumOff val="25000"/>
                          </a:schemeClr>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lumMod val="75000"/>
                              <a:lumOff val="25000"/>
                            </a:schemeClr>
                          </a:solidFill>
                        </a:rPr>
                        <a:t>5 TB/11 TB</a:t>
                      </a:r>
                    </a:p>
                  </a:txBody>
                  <a:tcPr/>
                </a:tc>
                <a:tc>
                  <a:txBody>
                    <a:bodyPr/>
                    <a:lstStyle/>
                    <a:p>
                      <a:pPr algn="ctr"/>
                      <a:r>
                        <a:rPr lang="en-US" sz="1400" dirty="0" smtClean="0">
                          <a:solidFill>
                            <a:schemeClr val="tx1">
                              <a:lumMod val="75000"/>
                              <a:lumOff val="25000"/>
                            </a:schemeClr>
                          </a:solidFill>
                        </a:rPr>
                        <a:t>12 TB</a:t>
                      </a:r>
                      <a:endParaRPr lang="en-US" sz="1400" dirty="0">
                        <a:solidFill>
                          <a:schemeClr val="tx1">
                            <a:lumMod val="75000"/>
                            <a:lumOff val="25000"/>
                          </a:schemeClr>
                        </a:solidFill>
                      </a:endParaRPr>
                    </a:p>
                  </a:txBody>
                  <a:tcPr/>
                </a:tc>
                <a:tc>
                  <a:txBody>
                    <a:bodyPr/>
                    <a:lstStyle/>
                    <a:p>
                      <a:pPr algn="ctr"/>
                      <a:r>
                        <a:rPr lang="en-US" sz="1400" dirty="0" smtClean="0">
                          <a:solidFill>
                            <a:schemeClr val="tx1">
                              <a:lumMod val="75000"/>
                              <a:lumOff val="25000"/>
                            </a:schemeClr>
                          </a:solidFill>
                        </a:rPr>
                        <a:t>6</a:t>
                      </a:r>
                      <a:endParaRPr lang="en-US" sz="1400" dirty="0">
                        <a:solidFill>
                          <a:schemeClr val="tx1">
                            <a:lumMod val="75000"/>
                            <a:lumOff val="25000"/>
                          </a:schemeClr>
                        </a:solidFill>
                      </a:endParaRPr>
                    </a:p>
                  </a:txBody>
                  <a:tcPr/>
                </a:tc>
                <a:tc>
                  <a:txBody>
                    <a:bodyPr/>
                    <a:lstStyle/>
                    <a:p>
                      <a:pPr algn="ctr"/>
                      <a:r>
                        <a:rPr lang="en-US" sz="1400" dirty="0" smtClean="0">
                          <a:solidFill>
                            <a:schemeClr val="tx1">
                              <a:lumMod val="75000"/>
                              <a:lumOff val="25000"/>
                            </a:schemeClr>
                          </a:solidFill>
                        </a:rPr>
                        <a:t>32 GB</a:t>
                      </a:r>
                      <a:endParaRPr lang="en-US" sz="1400" dirty="0">
                        <a:solidFill>
                          <a:schemeClr val="tx1">
                            <a:lumMod val="75000"/>
                            <a:lumOff val="25000"/>
                          </a:schemeClr>
                        </a:solidFill>
                      </a:endParaRPr>
                    </a:p>
                  </a:txBody>
                  <a:tcPr/>
                </a:tc>
                <a:tc>
                  <a:txBody>
                    <a:bodyPr/>
                    <a:lstStyle/>
                    <a:p>
                      <a:pPr algn="ctr"/>
                      <a:r>
                        <a:rPr lang="en-US" sz="1400" dirty="0" smtClean="0">
                          <a:solidFill>
                            <a:schemeClr val="tx1">
                              <a:lumMod val="75000"/>
                              <a:lumOff val="25000"/>
                            </a:schemeClr>
                          </a:solidFill>
                        </a:rPr>
                        <a:t>0</a:t>
                      </a:r>
                      <a:endParaRPr lang="en-US" sz="1400" dirty="0">
                        <a:solidFill>
                          <a:schemeClr val="tx1">
                            <a:lumMod val="75000"/>
                            <a:lumOff val="25000"/>
                          </a:schemeClr>
                        </a:solidFill>
                      </a:endParaRPr>
                    </a:p>
                  </a:txBody>
                  <a:tcPr/>
                </a:tc>
              </a:tr>
              <a:tr h="370840">
                <a:tc vMerge="1">
                  <a:txBody>
                    <a:bodyPr/>
                    <a:lstStyle/>
                    <a:p>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lumMod val="75000"/>
                              <a:lumOff val="25000"/>
                            </a:schemeClr>
                          </a:solidFill>
                        </a:rPr>
                        <a:t>19 TB/27 TB</a:t>
                      </a:r>
                    </a:p>
                  </a:txBody>
                  <a:tcPr/>
                </a:tc>
                <a:tc>
                  <a:txBody>
                    <a:bodyPr/>
                    <a:lstStyle/>
                    <a:p>
                      <a:pPr algn="ctr"/>
                      <a:r>
                        <a:rPr lang="en-US" sz="1400" dirty="0" smtClean="0">
                          <a:solidFill>
                            <a:schemeClr val="tx1">
                              <a:lumMod val="75000"/>
                              <a:lumOff val="25000"/>
                            </a:schemeClr>
                          </a:solidFill>
                        </a:rPr>
                        <a:t>28 TB</a:t>
                      </a:r>
                      <a:endParaRPr lang="en-US" sz="1400" dirty="0">
                        <a:solidFill>
                          <a:schemeClr val="tx1">
                            <a:lumMod val="75000"/>
                            <a:lumOff val="25000"/>
                          </a:schemeClr>
                        </a:solidFill>
                      </a:endParaRPr>
                    </a:p>
                  </a:txBody>
                  <a:tcPr/>
                </a:tc>
                <a:tc>
                  <a:txBody>
                    <a:bodyPr/>
                    <a:lstStyle/>
                    <a:p>
                      <a:pPr algn="ctr"/>
                      <a:r>
                        <a:rPr lang="en-US" sz="1400" dirty="0" smtClean="0">
                          <a:solidFill>
                            <a:schemeClr val="tx1">
                              <a:lumMod val="75000"/>
                              <a:lumOff val="25000"/>
                            </a:schemeClr>
                          </a:solidFill>
                        </a:rPr>
                        <a:t>12</a:t>
                      </a:r>
                      <a:endParaRPr lang="en-US" sz="1400" dirty="0">
                        <a:solidFill>
                          <a:schemeClr val="tx1">
                            <a:lumMod val="75000"/>
                            <a:lumOff val="25000"/>
                          </a:schemeClr>
                        </a:solidFill>
                      </a:endParaRPr>
                    </a:p>
                  </a:txBody>
                  <a:tcPr/>
                </a:tc>
                <a:tc>
                  <a:txBody>
                    <a:bodyPr/>
                    <a:lstStyle/>
                    <a:p>
                      <a:pPr algn="ctr"/>
                      <a:r>
                        <a:rPr lang="en-US" sz="1400" dirty="0" smtClean="0">
                          <a:solidFill>
                            <a:schemeClr val="tx1">
                              <a:lumMod val="75000"/>
                              <a:lumOff val="25000"/>
                            </a:schemeClr>
                          </a:solidFill>
                        </a:rPr>
                        <a:t>32 GB</a:t>
                      </a:r>
                      <a:endParaRPr lang="en-US" sz="1400" dirty="0">
                        <a:solidFill>
                          <a:schemeClr val="tx1">
                            <a:lumMod val="75000"/>
                            <a:lumOff val="25000"/>
                          </a:schemeClr>
                        </a:solidFill>
                      </a:endParaRPr>
                    </a:p>
                  </a:txBody>
                  <a:tcPr/>
                </a:tc>
                <a:tc>
                  <a:txBody>
                    <a:bodyPr/>
                    <a:lstStyle/>
                    <a:p>
                      <a:pPr algn="ctr"/>
                      <a:r>
                        <a:rPr lang="en-US" sz="1400" dirty="0" smtClean="0">
                          <a:solidFill>
                            <a:schemeClr val="tx1">
                              <a:lumMod val="75000"/>
                              <a:lumOff val="25000"/>
                            </a:schemeClr>
                          </a:solidFill>
                        </a:rPr>
                        <a:t>0</a:t>
                      </a:r>
                      <a:endParaRPr lang="en-US" sz="1400" dirty="0">
                        <a:solidFill>
                          <a:schemeClr val="tx1">
                            <a:lumMod val="75000"/>
                            <a:lumOff val="25000"/>
                          </a:schemeClr>
                        </a:solidFill>
                      </a:endParaRPr>
                    </a:p>
                  </a:txBody>
                  <a:tcPr/>
                </a:tc>
              </a:tr>
              <a:tr h="129992">
                <a:tc vMerge="1">
                  <a:txBody>
                    <a:bodyPr/>
                    <a:lstStyle/>
                    <a:p>
                      <a:endParaRPr lang="en-US" sz="1400" dirty="0"/>
                    </a:p>
                  </a:txBody>
                  <a:tcP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rgbClr val="0070C0"/>
                          </a:solidFill>
                        </a:rPr>
                        <a:t>Install H810 RAID Controller (2 X 6 Gb SAS Ports) in Node</a:t>
                      </a:r>
                    </a:p>
                  </a:txBody>
                  <a:tcPr/>
                </a:tc>
                <a:tc hMerge="1">
                  <a:txBody>
                    <a:bodyPr/>
                    <a:lstStyle/>
                    <a:p>
                      <a:endParaRPr lang="en-US" dirty="0"/>
                    </a:p>
                  </a:txBody>
                  <a:tcPr/>
                </a:tc>
                <a:tc hMerge="1">
                  <a:txBody>
                    <a:bodyPr/>
                    <a:lstStyle/>
                    <a:p>
                      <a:endParaRPr lang="en-US" dirty="0"/>
                    </a:p>
                  </a:txBody>
                  <a:tcPr/>
                </a:tc>
                <a:tc hMerge="1">
                  <a:txBody>
                    <a:bodyPr/>
                    <a:lstStyle/>
                    <a:p>
                      <a:endParaRPr lang="en-US" sz="1400" dirty="0"/>
                    </a:p>
                  </a:txBody>
                  <a:tcPr/>
                </a:tc>
                <a:tc hMerge="1">
                  <a:txBody>
                    <a:bodyPr/>
                    <a:lstStyle/>
                    <a:p>
                      <a:endParaRPr lang="en-US" sz="1400" dirty="0"/>
                    </a:p>
                  </a:txBody>
                  <a:tcPr/>
                </a:tc>
              </a:tr>
              <a:tr h="370840">
                <a:tc vMerge="1">
                  <a:txBody>
                    <a:bodyPr/>
                    <a:lstStyle/>
                    <a:p>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lumMod val="75000"/>
                              <a:lumOff val="25000"/>
                            </a:schemeClr>
                          </a:solidFill>
                        </a:rPr>
                        <a:t>45 TB/63 TB</a:t>
                      </a:r>
                    </a:p>
                  </a:txBody>
                  <a:tcPr/>
                </a:tc>
                <a:tc>
                  <a:txBody>
                    <a:bodyPr/>
                    <a:lstStyle/>
                    <a:p>
                      <a:pPr algn="ctr"/>
                      <a:r>
                        <a:rPr lang="en-US" sz="1400" dirty="0" smtClean="0">
                          <a:solidFill>
                            <a:schemeClr val="tx1">
                              <a:lumMod val="75000"/>
                              <a:lumOff val="25000"/>
                            </a:schemeClr>
                          </a:solidFill>
                        </a:rPr>
                        <a:t>64</a:t>
                      </a:r>
                      <a:r>
                        <a:rPr lang="en-US" sz="1400" baseline="0" dirty="0" smtClean="0">
                          <a:solidFill>
                            <a:schemeClr val="tx1">
                              <a:lumMod val="75000"/>
                              <a:lumOff val="25000"/>
                            </a:schemeClr>
                          </a:solidFill>
                        </a:rPr>
                        <a:t> TB</a:t>
                      </a:r>
                      <a:endParaRPr lang="en-US" sz="1400" dirty="0">
                        <a:solidFill>
                          <a:schemeClr val="tx1">
                            <a:lumMod val="75000"/>
                            <a:lumOff val="25000"/>
                          </a:schemeClr>
                        </a:solidFill>
                      </a:endParaRPr>
                    </a:p>
                  </a:txBody>
                  <a:tcPr/>
                </a:tc>
                <a:tc>
                  <a:txBody>
                    <a:bodyPr/>
                    <a:lstStyle/>
                    <a:p>
                      <a:pPr algn="ctr"/>
                      <a:r>
                        <a:rPr lang="en-US" sz="1400" dirty="0" smtClean="0">
                          <a:solidFill>
                            <a:schemeClr val="tx1">
                              <a:lumMod val="75000"/>
                              <a:lumOff val="25000"/>
                            </a:schemeClr>
                          </a:solidFill>
                        </a:rPr>
                        <a:t>12</a:t>
                      </a:r>
                      <a:endParaRPr lang="en-US" sz="1400" dirty="0">
                        <a:solidFill>
                          <a:schemeClr val="tx1">
                            <a:lumMod val="75000"/>
                            <a:lumOff val="25000"/>
                          </a:schemeClr>
                        </a:solidFill>
                      </a:endParaRPr>
                    </a:p>
                  </a:txBody>
                  <a:tcPr/>
                </a:tc>
                <a:tc>
                  <a:txBody>
                    <a:bodyPr/>
                    <a:lstStyle/>
                    <a:p>
                      <a:pPr algn="ctr"/>
                      <a:r>
                        <a:rPr lang="en-US" sz="1400" dirty="0" smtClean="0">
                          <a:solidFill>
                            <a:schemeClr val="tx1">
                              <a:lumMod val="75000"/>
                              <a:lumOff val="25000"/>
                            </a:schemeClr>
                          </a:solidFill>
                        </a:rPr>
                        <a:t>64 GB</a:t>
                      </a:r>
                      <a:endParaRPr lang="en-US" sz="1400" dirty="0">
                        <a:solidFill>
                          <a:schemeClr val="tx1">
                            <a:lumMod val="75000"/>
                            <a:lumOff val="25000"/>
                          </a:schemeClr>
                        </a:solidFill>
                      </a:endParaRPr>
                    </a:p>
                  </a:txBody>
                  <a:tcPr/>
                </a:tc>
                <a:tc>
                  <a:txBody>
                    <a:bodyPr/>
                    <a:lstStyle/>
                    <a:p>
                      <a:pPr algn="ctr"/>
                      <a:r>
                        <a:rPr lang="en-US" sz="1400" dirty="0" smtClean="0">
                          <a:solidFill>
                            <a:schemeClr val="tx1">
                              <a:lumMod val="75000"/>
                              <a:lumOff val="25000"/>
                            </a:schemeClr>
                          </a:solidFill>
                        </a:rPr>
                        <a:t>1</a:t>
                      </a:r>
                      <a:endParaRPr lang="en-US" sz="1400" dirty="0">
                        <a:solidFill>
                          <a:schemeClr val="tx1">
                            <a:lumMod val="75000"/>
                            <a:lumOff val="25000"/>
                          </a:schemeClr>
                        </a:solidFill>
                      </a:endParaRPr>
                    </a:p>
                  </a:txBody>
                  <a:tcPr/>
                </a:tc>
              </a:tr>
              <a:tr h="370840">
                <a:tc vMerge="1">
                  <a:txBody>
                    <a:bodyPr/>
                    <a:lstStyle/>
                    <a:p>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lumMod val="75000"/>
                              <a:lumOff val="25000"/>
                            </a:schemeClr>
                          </a:solidFill>
                        </a:rPr>
                        <a:t>81 TB/99 TB</a:t>
                      </a:r>
                    </a:p>
                  </a:txBody>
                  <a:tcPr/>
                </a:tc>
                <a:tc>
                  <a:txBody>
                    <a:bodyPr/>
                    <a:lstStyle/>
                    <a:p>
                      <a:pPr algn="ctr"/>
                      <a:r>
                        <a:rPr lang="en-US" sz="1400" dirty="0" smtClean="0">
                          <a:solidFill>
                            <a:schemeClr val="tx1">
                              <a:lumMod val="75000"/>
                              <a:lumOff val="25000"/>
                            </a:schemeClr>
                          </a:solidFill>
                        </a:rPr>
                        <a:t>100 TB</a:t>
                      </a:r>
                      <a:endParaRPr lang="en-US" sz="1400" dirty="0">
                        <a:solidFill>
                          <a:schemeClr val="tx1">
                            <a:lumMod val="75000"/>
                            <a:lumOff val="25000"/>
                          </a:schemeClr>
                        </a:solidFill>
                      </a:endParaRPr>
                    </a:p>
                  </a:txBody>
                  <a:tcPr/>
                </a:tc>
                <a:tc>
                  <a:txBody>
                    <a:bodyPr/>
                    <a:lstStyle/>
                    <a:p>
                      <a:pPr algn="ctr"/>
                      <a:r>
                        <a:rPr lang="en-US" sz="1400" dirty="0" smtClean="0">
                          <a:solidFill>
                            <a:schemeClr val="tx1">
                              <a:lumMod val="75000"/>
                              <a:lumOff val="25000"/>
                            </a:schemeClr>
                          </a:solidFill>
                        </a:rPr>
                        <a:t>12</a:t>
                      </a:r>
                      <a:endParaRPr lang="en-US" sz="1400" dirty="0">
                        <a:solidFill>
                          <a:schemeClr val="tx1">
                            <a:lumMod val="75000"/>
                            <a:lumOff val="25000"/>
                          </a:schemeClr>
                        </a:solidFill>
                      </a:endParaRPr>
                    </a:p>
                  </a:txBody>
                  <a:tcPr/>
                </a:tc>
                <a:tc>
                  <a:txBody>
                    <a:bodyPr/>
                    <a:lstStyle/>
                    <a:p>
                      <a:pPr algn="ctr"/>
                      <a:r>
                        <a:rPr lang="en-US" sz="1400" dirty="0" smtClean="0">
                          <a:solidFill>
                            <a:schemeClr val="tx1">
                              <a:lumMod val="75000"/>
                              <a:lumOff val="25000"/>
                            </a:schemeClr>
                          </a:solidFill>
                        </a:rPr>
                        <a:t>64 GB</a:t>
                      </a:r>
                      <a:endParaRPr lang="en-US" sz="1400" dirty="0">
                        <a:solidFill>
                          <a:schemeClr val="tx1">
                            <a:lumMod val="75000"/>
                            <a:lumOff val="25000"/>
                          </a:schemeClr>
                        </a:solidFill>
                      </a:endParaRPr>
                    </a:p>
                  </a:txBody>
                  <a:tcPr/>
                </a:tc>
                <a:tc>
                  <a:txBody>
                    <a:bodyPr/>
                    <a:lstStyle/>
                    <a:p>
                      <a:pPr algn="ctr"/>
                      <a:r>
                        <a:rPr lang="en-US" sz="1400" dirty="0" smtClean="0">
                          <a:solidFill>
                            <a:schemeClr val="tx1">
                              <a:lumMod val="75000"/>
                              <a:lumOff val="25000"/>
                            </a:schemeClr>
                          </a:solidFill>
                        </a:rPr>
                        <a:t>2</a:t>
                      </a:r>
                      <a:endParaRPr lang="en-US" sz="1400" dirty="0">
                        <a:solidFill>
                          <a:schemeClr val="tx1">
                            <a:lumMod val="75000"/>
                            <a:lumOff val="25000"/>
                          </a:schemeClr>
                        </a:solidFill>
                      </a:endParaRPr>
                    </a:p>
                  </a:txBody>
                  <a:tcPr/>
                </a:tc>
              </a:tr>
              <a:tr h="370840">
                <a:tc vMerge="1">
                  <a:txBody>
                    <a:bodyPr/>
                    <a:lstStyle/>
                    <a:p>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lumMod val="75000"/>
                              <a:lumOff val="25000"/>
                            </a:schemeClr>
                          </a:solidFill>
                        </a:rPr>
                        <a:t>117 TB/135 TB</a:t>
                      </a:r>
                    </a:p>
                  </a:txBody>
                  <a:tcPr/>
                </a:tc>
                <a:tc>
                  <a:txBody>
                    <a:bodyPr/>
                    <a:lstStyle/>
                    <a:p>
                      <a:pPr algn="ctr"/>
                      <a:r>
                        <a:rPr lang="en-US" sz="1400" dirty="0" smtClean="0">
                          <a:solidFill>
                            <a:schemeClr val="tx1">
                              <a:lumMod val="75000"/>
                              <a:lumOff val="25000"/>
                            </a:schemeClr>
                          </a:solidFill>
                        </a:rPr>
                        <a:t>136 TB</a:t>
                      </a:r>
                      <a:endParaRPr lang="en-US" sz="1400" dirty="0">
                        <a:solidFill>
                          <a:schemeClr val="tx1">
                            <a:lumMod val="75000"/>
                            <a:lumOff val="25000"/>
                          </a:schemeClr>
                        </a:solidFill>
                      </a:endParaRPr>
                    </a:p>
                  </a:txBody>
                  <a:tcPr/>
                </a:tc>
                <a:tc>
                  <a:txBody>
                    <a:bodyPr/>
                    <a:lstStyle/>
                    <a:p>
                      <a:pPr algn="ctr"/>
                      <a:r>
                        <a:rPr lang="en-US" sz="1400" dirty="0" smtClean="0">
                          <a:solidFill>
                            <a:schemeClr val="tx1">
                              <a:lumMod val="75000"/>
                              <a:lumOff val="25000"/>
                            </a:schemeClr>
                          </a:solidFill>
                        </a:rPr>
                        <a:t>12</a:t>
                      </a:r>
                      <a:endParaRPr lang="en-US" sz="1400" dirty="0">
                        <a:solidFill>
                          <a:schemeClr val="tx1">
                            <a:lumMod val="75000"/>
                            <a:lumOff val="25000"/>
                          </a:schemeClr>
                        </a:solidFill>
                      </a:endParaRPr>
                    </a:p>
                  </a:txBody>
                  <a:tcPr/>
                </a:tc>
                <a:tc>
                  <a:txBody>
                    <a:bodyPr/>
                    <a:lstStyle/>
                    <a:p>
                      <a:pPr algn="ctr"/>
                      <a:r>
                        <a:rPr lang="en-US" sz="1400" dirty="0" smtClean="0">
                          <a:solidFill>
                            <a:schemeClr val="tx1">
                              <a:lumMod val="75000"/>
                              <a:lumOff val="25000"/>
                            </a:schemeClr>
                          </a:solidFill>
                        </a:rPr>
                        <a:t>96 GB</a:t>
                      </a:r>
                      <a:endParaRPr lang="en-US" sz="1400" dirty="0">
                        <a:solidFill>
                          <a:schemeClr val="tx1">
                            <a:lumMod val="75000"/>
                            <a:lumOff val="25000"/>
                          </a:schemeClr>
                        </a:solidFill>
                      </a:endParaRPr>
                    </a:p>
                  </a:txBody>
                  <a:tcPr/>
                </a:tc>
                <a:tc>
                  <a:txBody>
                    <a:bodyPr/>
                    <a:lstStyle/>
                    <a:p>
                      <a:pPr algn="ctr"/>
                      <a:r>
                        <a:rPr lang="en-US" sz="1400" dirty="0" smtClean="0">
                          <a:solidFill>
                            <a:schemeClr val="tx1">
                              <a:lumMod val="75000"/>
                              <a:lumOff val="25000"/>
                            </a:schemeClr>
                          </a:solidFill>
                        </a:rPr>
                        <a:t>3</a:t>
                      </a:r>
                      <a:endParaRPr lang="en-US" sz="1400" dirty="0">
                        <a:solidFill>
                          <a:schemeClr val="tx1">
                            <a:lumMod val="75000"/>
                            <a:lumOff val="25000"/>
                          </a:schemeClr>
                        </a:solidFill>
                      </a:endParaRPr>
                    </a:p>
                  </a:txBody>
                  <a:tcPr/>
                </a:tc>
              </a:tr>
              <a:tr h="0">
                <a:tc>
                  <a:txBody>
                    <a:bodyPr/>
                    <a:lstStyle/>
                    <a:p>
                      <a:endParaRPr lang="en-US" sz="400" dirty="0"/>
                    </a:p>
                  </a:txBody>
                  <a:tcPr>
                    <a:solidFill>
                      <a:srgbClr val="F47F16"/>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400" dirty="0" smtClean="0"/>
                    </a:p>
                  </a:txBody>
                  <a:tcPr>
                    <a:solidFill>
                      <a:srgbClr val="F47F16"/>
                    </a:solidFill>
                  </a:tcPr>
                </a:tc>
                <a:tc>
                  <a:txBody>
                    <a:bodyPr/>
                    <a:lstStyle/>
                    <a:p>
                      <a:pPr algn="ctr"/>
                      <a:endParaRPr lang="en-US" sz="400" dirty="0"/>
                    </a:p>
                  </a:txBody>
                  <a:tcPr>
                    <a:solidFill>
                      <a:srgbClr val="F47F16"/>
                    </a:solidFill>
                  </a:tcPr>
                </a:tc>
                <a:tc>
                  <a:txBody>
                    <a:bodyPr/>
                    <a:lstStyle/>
                    <a:p>
                      <a:pPr algn="ctr"/>
                      <a:endParaRPr lang="en-US" sz="400" dirty="0"/>
                    </a:p>
                  </a:txBody>
                  <a:tcPr>
                    <a:solidFill>
                      <a:srgbClr val="F47F16"/>
                    </a:solidFill>
                  </a:tcPr>
                </a:tc>
                <a:tc>
                  <a:txBody>
                    <a:bodyPr/>
                    <a:lstStyle/>
                    <a:p>
                      <a:pPr algn="ctr"/>
                      <a:endParaRPr lang="en-US" sz="400" dirty="0"/>
                    </a:p>
                  </a:txBody>
                  <a:tcPr>
                    <a:solidFill>
                      <a:srgbClr val="F47F16"/>
                    </a:solidFill>
                  </a:tcPr>
                </a:tc>
                <a:tc>
                  <a:txBody>
                    <a:bodyPr/>
                    <a:lstStyle/>
                    <a:p>
                      <a:pPr algn="ctr"/>
                      <a:endParaRPr lang="en-US" sz="400" dirty="0"/>
                    </a:p>
                  </a:txBody>
                  <a:tcPr>
                    <a:solidFill>
                      <a:srgbClr val="F47F16"/>
                    </a:solidFill>
                  </a:tcPr>
                </a:tc>
              </a:tr>
              <a:tr h="370840">
                <a:tc rowSpan="6">
                  <a:txBody>
                    <a:bodyPr/>
                    <a:lstStyle/>
                    <a:p>
                      <a:r>
                        <a:rPr lang="en-US" sz="1400" dirty="0" smtClean="0">
                          <a:solidFill>
                            <a:schemeClr val="tx1">
                              <a:lumMod val="75000"/>
                              <a:lumOff val="25000"/>
                            </a:schemeClr>
                          </a:solidFill>
                        </a:rPr>
                        <a:t>DXi4701 (VTL)</a:t>
                      </a:r>
                    </a:p>
                    <a:p>
                      <a:pPr marL="285750" indent="-174625">
                        <a:buFont typeface="Arial" panose="020B0604020202020204" pitchFamily="34" charset="0"/>
                        <a:buChar char="•"/>
                      </a:pPr>
                      <a:r>
                        <a:rPr lang="en-US" sz="1400" dirty="0" smtClean="0">
                          <a:solidFill>
                            <a:schemeClr val="tx1">
                              <a:lumMod val="75000"/>
                              <a:lumOff val="25000"/>
                            </a:schemeClr>
                          </a:solidFill>
                        </a:rPr>
                        <a:t>1 Node</a:t>
                      </a:r>
                    </a:p>
                    <a:p>
                      <a:pPr marL="285750" indent="-174625">
                        <a:buFont typeface="Arial" panose="020B0604020202020204" pitchFamily="34" charset="0"/>
                        <a:buChar char="•"/>
                      </a:pPr>
                      <a:r>
                        <a:rPr lang="en-US" sz="1400" dirty="0" smtClean="0">
                          <a:solidFill>
                            <a:schemeClr val="tx1">
                              <a:lumMod val="75000"/>
                              <a:lumOff val="25000"/>
                            </a:schemeClr>
                          </a:solidFill>
                        </a:rPr>
                        <a:t>3 X 1 </a:t>
                      </a:r>
                      <a:r>
                        <a:rPr lang="en-US" sz="1400" dirty="0" err="1" smtClean="0">
                          <a:solidFill>
                            <a:schemeClr val="tx1">
                              <a:lumMod val="75000"/>
                              <a:lumOff val="25000"/>
                            </a:schemeClr>
                          </a:solidFill>
                        </a:rPr>
                        <a:t>GbE</a:t>
                      </a:r>
                      <a:r>
                        <a:rPr lang="en-US" sz="1400" dirty="0" smtClean="0">
                          <a:solidFill>
                            <a:schemeClr val="tx1">
                              <a:lumMod val="75000"/>
                              <a:lumOff val="25000"/>
                            </a:schemeClr>
                          </a:solidFill>
                        </a:rPr>
                        <a:t> Ethernet Ports</a:t>
                      </a:r>
                    </a:p>
                    <a:p>
                      <a:pPr marL="285750" indent="-174625">
                        <a:buFont typeface="Arial" panose="020B0604020202020204" pitchFamily="34" charset="0"/>
                        <a:buChar char="•"/>
                      </a:pPr>
                      <a:r>
                        <a:rPr lang="en-US" sz="1400" dirty="0" smtClean="0">
                          <a:solidFill>
                            <a:schemeClr val="tx1">
                              <a:lumMod val="75000"/>
                              <a:lumOff val="25000"/>
                            </a:schemeClr>
                          </a:solidFill>
                        </a:rPr>
                        <a:t>2 X 8 Gb Fibre Channel Ports</a:t>
                      </a:r>
                    </a:p>
                    <a:p>
                      <a:pPr marL="285750" indent="-174625">
                        <a:buFont typeface="Arial" panose="020B0604020202020204" pitchFamily="34" charset="0"/>
                        <a:buChar char="•"/>
                      </a:pPr>
                      <a:r>
                        <a:rPr lang="en-US" sz="1400" dirty="0" smtClean="0">
                          <a:solidFill>
                            <a:schemeClr val="tx1">
                              <a:lumMod val="75000"/>
                              <a:lumOff val="25000"/>
                            </a:schemeClr>
                          </a:solidFill>
                        </a:rPr>
                        <a:t>(Optional) 2 X 10 </a:t>
                      </a:r>
                      <a:r>
                        <a:rPr lang="en-US" sz="1400" dirty="0" err="1" smtClean="0">
                          <a:solidFill>
                            <a:schemeClr val="tx1">
                              <a:lumMod val="75000"/>
                              <a:lumOff val="25000"/>
                            </a:schemeClr>
                          </a:solidFill>
                        </a:rPr>
                        <a:t>GbE</a:t>
                      </a:r>
                      <a:r>
                        <a:rPr lang="en-US" sz="1400" baseline="0" dirty="0" smtClean="0">
                          <a:solidFill>
                            <a:schemeClr val="tx1">
                              <a:lumMod val="75000"/>
                              <a:lumOff val="25000"/>
                            </a:schemeClr>
                          </a:solidFill>
                        </a:rPr>
                        <a:t> (SFP+) Ethernet Ports</a:t>
                      </a:r>
                    </a:p>
                    <a:p>
                      <a:pPr marL="285750" indent="-174625">
                        <a:buFont typeface="Arial" panose="020B0604020202020204" pitchFamily="34" charset="0"/>
                        <a:buChar char="•"/>
                      </a:pPr>
                      <a:r>
                        <a:rPr lang="en-US" sz="1400" baseline="0" dirty="0" smtClean="0">
                          <a:solidFill>
                            <a:schemeClr val="tx1">
                              <a:lumMod val="75000"/>
                              <a:lumOff val="25000"/>
                            </a:schemeClr>
                          </a:solidFill>
                        </a:rPr>
                        <a:t>TPM or non-TPM</a:t>
                      </a:r>
                      <a:endParaRPr lang="en-US" sz="1400" dirty="0" smtClean="0">
                        <a:solidFill>
                          <a:schemeClr val="tx1">
                            <a:lumMod val="75000"/>
                            <a:lumOff val="25000"/>
                          </a:schemeClr>
                        </a:solidFill>
                      </a:endParaRPr>
                    </a:p>
                    <a:p>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lumMod val="75000"/>
                              <a:lumOff val="25000"/>
                            </a:schemeClr>
                          </a:solidFill>
                        </a:rPr>
                        <a:t>5 TB/11 TB</a:t>
                      </a:r>
                    </a:p>
                  </a:txBody>
                  <a:tcPr/>
                </a:tc>
                <a:tc>
                  <a:txBody>
                    <a:bodyPr/>
                    <a:lstStyle/>
                    <a:p>
                      <a:pPr algn="ctr"/>
                      <a:r>
                        <a:rPr lang="en-US" sz="1400" dirty="0" smtClean="0">
                          <a:solidFill>
                            <a:schemeClr val="tx1">
                              <a:lumMod val="75000"/>
                              <a:lumOff val="25000"/>
                            </a:schemeClr>
                          </a:solidFill>
                        </a:rPr>
                        <a:t>12 TB</a:t>
                      </a:r>
                      <a:endParaRPr lang="en-US" sz="1400" dirty="0">
                        <a:solidFill>
                          <a:schemeClr val="tx1">
                            <a:lumMod val="75000"/>
                            <a:lumOff val="25000"/>
                          </a:schemeClr>
                        </a:solidFill>
                      </a:endParaRPr>
                    </a:p>
                  </a:txBody>
                  <a:tcPr/>
                </a:tc>
                <a:tc>
                  <a:txBody>
                    <a:bodyPr/>
                    <a:lstStyle/>
                    <a:p>
                      <a:pPr algn="ctr"/>
                      <a:r>
                        <a:rPr lang="en-US" sz="1400" dirty="0" smtClean="0">
                          <a:solidFill>
                            <a:schemeClr val="tx1">
                              <a:lumMod val="75000"/>
                              <a:lumOff val="25000"/>
                            </a:schemeClr>
                          </a:solidFill>
                        </a:rPr>
                        <a:t>6</a:t>
                      </a:r>
                      <a:endParaRPr lang="en-US" sz="1400" dirty="0">
                        <a:solidFill>
                          <a:schemeClr val="tx1">
                            <a:lumMod val="75000"/>
                            <a:lumOff val="25000"/>
                          </a:schemeClr>
                        </a:solidFill>
                      </a:endParaRPr>
                    </a:p>
                  </a:txBody>
                  <a:tcPr/>
                </a:tc>
                <a:tc>
                  <a:txBody>
                    <a:bodyPr/>
                    <a:lstStyle/>
                    <a:p>
                      <a:pPr algn="ctr"/>
                      <a:r>
                        <a:rPr lang="en-US" sz="1400" dirty="0" smtClean="0">
                          <a:solidFill>
                            <a:schemeClr val="tx1">
                              <a:lumMod val="75000"/>
                              <a:lumOff val="25000"/>
                            </a:schemeClr>
                          </a:solidFill>
                        </a:rPr>
                        <a:t>32 GB</a:t>
                      </a:r>
                      <a:endParaRPr lang="en-US" sz="1400" dirty="0">
                        <a:solidFill>
                          <a:schemeClr val="tx1">
                            <a:lumMod val="75000"/>
                            <a:lumOff val="25000"/>
                          </a:schemeClr>
                        </a:solidFill>
                      </a:endParaRPr>
                    </a:p>
                  </a:txBody>
                  <a:tcPr/>
                </a:tc>
                <a:tc>
                  <a:txBody>
                    <a:bodyPr/>
                    <a:lstStyle/>
                    <a:p>
                      <a:pPr algn="ctr"/>
                      <a:r>
                        <a:rPr lang="en-US" sz="1400" dirty="0" smtClean="0">
                          <a:solidFill>
                            <a:schemeClr val="tx1">
                              <a:lumMod val="75000"/>
                              <a:lumOff val="25000"/>
                            </a:schemeClr>
                          </a:solidFill>
                        </a:rPr>
                        <a:t>0</a:t>
                      </a:r>
                      <a:endParaRPr lang="en-US" sz="1400" dirty="0">
                        <a:solidFill>
                          <a:schemeClr val="tx1">
                            <a:lumMod val="75000"/>
                            <a:lumOff val="25000"/>
                          </a:schemeClr>
                        </a:solidFill>
                      </a:endParaRPr>
                    </a:p>
                  </a:txBody>
                  <a:tcPr/>
                </a:tc>
              </a:tr>
              <a:tr h="370840">
                <a:tc vMerge="1">
                  <a:txBody>
                    <a:bodyPr/>
                    <a:lstStyle/>
                    <a:p>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lumMod val="75000"/>
                              <a:lumOff val="25000"/>
                            </a:schemeClr>
                          </a:solidFill>
                        </a:rPr>
                        <a:t>19 TB/27 TB</a:t>
                      </a:r>
                    </a:p>
                  </a:txBody>
                  <a:tcPr/>
                </a:tc>
                <a:tc>
                  <a:txBody>
                    <a:bodyPr/>
                    <a:lstStyle/>
                    <a:p>
                      <a:pPr algn="ctr"/>
                      <a:r>
                        <a:rPr lang="en-US" sz="1400" dirty="0" smtClean="0">
                          <a:solidFill>
                            <a:schemeClr val="tx1">
                              <a:lumMod val="75000"/>
                              <a:lumOff val="25000"/>
                            </a:schemeClr>
                          </a:solidFill>
                        </a:rPr>
                        <a:t>28 TB</a:t>
                      </a:r>
                      <a:endParaRPr lang="en-US" sz="1400" dirty="0">
                        <a:solidFill>
                          <a:schemeClr val="tx1">
                            <a:lumMod val="75000"/>
                            <a:lumOff val="25000"/>
                          </a:schemeClr>
                        </a:solidFill>
                      </a:endParaRPr>
                    </a:p>
                  </a:txBody>
                  <a:tcPr/>
                </a:tc>
                <a:tc>
                  <a:txBody>
                    <a:bodyPr/>
                    <a:lstStyle/>
                    <a:p>
                      <a:pPr algn="ctr"/>
                      <a:r>
                        <a:rPr lang="en-US" sz="1400" dirty="0" smtClean="0">
                          <a:solidFill>
                            <a:schemeClr val="tx1">
                              <a:lumMod val="75000"/>
                              <a:lumOff val="25000"/>
                            </a:schemeClr>
                          </a:solidFill>
                        </a:rPr>
                        <a:t>12</a:t>
                      </a:r>
                      <a:endParaRPr lang="en-US" sz="1400" dirty="0">
                        <a:solidFill>
                          <a:schemeClr val="tx1">
                            <a:lumMod val="75000"/>
                            <a:lumOff val="25000"/>
                          </a:schemeClr>
                        </a:solidFill>
                      </a:endParaRPr>
                    </a:p>
                  </a:txBody>
                  <a:tcPr/>
                </a:tc>
                <a:tc>
                  <a:txBody>
                    <a:bodyPr/>
                    <a:lstStyle/>
                    <a:p>
                      <a:pPr algn="ctr"/>
                      <a:r>
                        <a:rPr lang="en-US" sz="1400" dirty="0" smtClean="0">
                          <a:solidFill>
                            <a:schemeClr val="tx1">
                              <a:lumMod val="75000"/>
                              <a:lumOff val="25000"/>
                            </a:schemeClr>
                          </a:solidFill>
                        </a:rPr>
                        <a:t>32 GB</a:t>
                      </a:r>
                      <a:endParaRPr lang="en-US" sz="1400" dirty="0">
                        <a:solidFill>
                          <a:schemeClr val="tx1">
                            <a:lumMod val="75000"/>
                            <a:lumOff val="25000"/>
                          </a:schemeClr>
                        </a:solidFill>
                      </a:endParaRPr>
                    </a:p>
                  </a:txBody>
                  <a:tcPr/>
                </a:tc>
                <a:tc>
                  <a:txBody>
                    <a:bodyPr/>
                    <a:lstStyle/>
                    <a:p>
                      <a:pPr algn="ctr"/>
                      <a:r>
                        <a:rPr lang="en-US" sz="1400" dirty="0" smtClean="0">
                          <a:solidFill>
                            <a:schemeClr val="tx1">
                              <a:lumMod val="75000"/>
                              <a:lumOff val="25000"/>
                            </a:schemeClr>
                          </a:solidFill>
                        </a:rPr>
                        <a:t>0</a:t>
                      </a:r>
                      <a:endParaRPr lang="en-US" sz="1400" dirty="0">
                        <a:solidFill>
                          <a:schemeClr val="tx1">
                            <a:lumMod val="75000"/>
                            <a:lumOff val="25000"/>
                          </a:schemeClr>
                        </a:solidFill>
                      </a:endParaRPr>
                    </a:p>
                  </a:txBody>
                  <a:tcPr/>
                </a:tc>
              </a:tr>
              <a:tr h="150170">
                <a:tc vMerge="1">
                  <a:txBody>
                    <a:bodyPr/>
                    <a:lstStyle/>
                    <a:p>
                      <a:endParaRPr lang="en-US" sz="1400" dirty="0"/>
                    </a:p>
                  </a:txBody>
                  <a:tcP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rgbClr val="0070C0"/>
                          </a:solidFill>
                        </a:rPr>
                        <a:t>Install H810 RAID Controller (2 X 6 Gb SAS Ports) in Node</a:t>
                      </a:r>
                    </a:p>
                  </a:txBody>
                  <a:tcPr/>
                </a:tc>
                <a:tc hMerge="1">
                  <a:txBody>
                    <a:bodyPr/>
                    <a:lstStyle/>
                    <a:p>
                      <a:endParaRPr lang="en-US" dirty="0"/>
                    </a:p>
                  </a:txBody>
                  <a:tcPr/>
                </a:tc>
                <a:tc hMerge="1">
                  <a:txBody>
                    <a:bodyPr/>
                    <a:lstStyle/>
                    <a:p>
                      <a:endParaRPr lang="en-US" dirty="0"/>
                    </a:p>
                  </a:txBody>
                  <a:tcPr/>
                </a:tc>
                <a:tc hMerge="1">
                  <a:txBody>
                    <a:bodyPr/>
                    <a:lstStyle/>
                    <a:p>
                      <a:endParaRPr lang="en-US" sz="1400" dirty="0"/>
                    </a:p>
                  </a:txBody>
                  <a:tcPr/>
                </a:tc>
                <a:tc hMerge="1">
                  <a:txBody>
                    <a:bodyPr/>
                    <a:lstStyle/>
                    <a:p>
                      <a:endParaRPr lang="en-US" sz="1400" dirty="0"/>
                    </a:p>
                  </a:txBody>
                  <a:tcPr/>
                </a:tc>
              </a:tr>
              <a:tr h="370840">
                <a:tc vMerge="1">
                  <a:txBody>
                    <a:bodyPr/>
                    <a:lstStyle/>
                    <a:p>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lumMod val="75000"/>
                              <a:lumOff val="25000"/>
                            </a:schemeClr>
                          </a:solidFill>
                        </a:rPr>
                        <a:t>45 TB/63 TB</a:t>
                      </a:r>
                    </a:p>
                  </a:txBody>
                  <a:tcPr/>
                </a:tc>
                <a:tc>
                  <a:txBody>
                    <a:bodyPr/>
                    <a:lstStyle/>
                    <a:p>
                      <a:pPr algn="ctr"/>
                      <a:r>
                        <a:rPr lang="en-US" sz="1400" dirty="0" smtClean="0">
                          <a:solidFill>
                            <a:schemeClr val="tx1">
                              <a:lumMod val="75000"/>
                              <a:lumOff val="25000"/>
                            </a:schemeClr>
                          </a:solidFill>
                        </a:rPr>
                        <a:t>64</a:t>
                      </a:r>
                      <a:r>
                        <a:rPr lang="en-US" sz="1400" baseline="0" dirty="0" smtClean="0">
                          <a:solidFill>
                            <a:schemeClr val="tx1">
                              <a:lumMod val="75000"/>
                              <a:lumOff val="25000"/>
                            </a:schemeClr>
                          </a:solidFill>
                        </a:rPr>
                        <a:t> TB</a:t>
                      </a:r>
                      <a:endParaRPr lang="en-US" sz="1400" dirty="0">
                        <a:solidFill>
                          <a:schemeClr val="tx1">
                            <a:lumMod val="75000"/>
                            <a:lumOff val="25000"/>
                          </a:schemeClr>
                        </a:solidFill>
                      </a:endParaRPr>
                    </a:p>
                  </a:txBody>
                  <a:tcPr/>
                </a:tc>
                <a:tc>
                  <a:txBody>
                    <a:bodyPr/>
                    <a:lstStyle/>
                    <a:p>
                      <a:pPr algn="ctr"/>
                      <a:r>
                        <a:rPr lang="en-US" sz="1400" dirty="0" smtClean="0">
                          <a:solidFill>
                            <a:schemeClr val="tx1">
                              <a:lumMod val="75000"/>
                              <a:lumOff val="25000"/>
                            </a:schemeClr>
                          </a:solidFill>
                        </a:rPr>
                        <a:t>12</a:t>
                      </a:r>
                      <a:endParaRPr lang="en-US" sz="1400" dirty="0">
                        <a:solidFill>
                          <a:schemeClr val="tx1">
                            <a:lumMod val="75000"/>
                            <a:lumOff val="25000"/>
                          </a:schemeClr>
                        </a:solidFill>
                      </a:endParaRPr>
                    </a:p>
                  </a:txBody>
                  <a:tcPr/>
                </a:tc>
                <a:tc>
                  <a:txBody>
                    <a:bodyPr/>
                    <a:lstStyle/>
                    <a:p>
                      <a:pPr algn="ctr"/>
                      <a:r>
                        <a:rPr lang="en-US" sz="1400" dirty="0" smtClean="0">
                          <a:solidFill>
                            <a:schemeClr val="tx1">
                              <a:lumMod val="75000"/>
                              <a:lumOff val="25000"/>
                            </a:schemeClr>
                          </a:solidFill>
                        </a:rPr>
                        <a:t>64 GB</a:t>
                      </a:r>
                      <a:endParaRPr lang="en-US" sz="1400" dirty="0">
                        <a:solidFill>
                          <a:schemeClr val="tx1">
                            <a:lumMod val="75000"/>
                            <a:lumOff val="25000"/>
                          </a:schemeClr>
                        </a:solidFill>
                      </a:endParaRPr>
                    </a:p>
                  </a:txBody>
                  <a:tcPr/>
                </a:tc>
                <a:tc>
                  <a:txBody>
                    <a:bodyPr/>
                    <a:lstStyle/>
                    <a:p>
                      <a:pPr algn="ctr"/>
                      <a:r>
                        <a:rPr lang="en-US" sz="1400" dirty="0" smtClean="0">
                          <a:solidFill>
                            <a:schemeClr val="tx1">
                              <a:lumMod val="75000"/>
                              <a:lumOff val="25000"/>
                            </a:schemeClr>
                          </a:solidFill>
                        </a:rPr>
                        <a:t>1</a:t>
                      </a:r>
                      <a:endParaRPr lang="en-US" sz="1400" dirty="0">
                        <a:solidFill>
                          <a:schemeClr val="tx1">
                            <a:lumMod val="75000"/>
                            <a:lumOff val="25000"/>
                          </a:schemeClr>
                        </a:solidFill>
                      </a:endParaRPr>
                    </a:p>
                  </a:txBody>
                  <a:tcPr/>
                </a:tc>
              </a:tr>
              <a:tr h="370840">
                <a:tc vMerge="1">
                  <a:txBody>
                    <a:bodyPr/>
                    <a:lstStyle/>
                    <a:p>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lumMod val="75000"/>
                              <a:lumOff val="25000"/>
                            </a:schemeClr>
                          </a:solidFill>
                        </a:rPr>
                        <a:t>81 TB/99 TB</a:t>
                      </a:r>
                    </a:p>
                  </a:txBody>
                  <a:tcPr/>
                </a:tc>
                <a:tc>
                  <a:txBody>
                    <a:bodyPr/>
                    <a:lstStyle/>
                    <a:p>
                      <a:pPr algn="ctr"/>
                      <a:r>
                        <a:rPr lang="en-US" sz="1400" dirty="0" smtClean="0">
                          <a:solidFill>
                            <a:schemeClr val="tx1">
                              <a:lumMod val="75000"/>
                              <a:lumOff val="25000"/>
                            </a:schemeClr>
                          </a:solidFill>
                        </a:rPr>
                        <a:t>100 TB</a:t>
                      </a:r>
                      <a:endParaRPr lang="en-US" sz="1400" dirty="0">
                        <a:solidFill>
                          <a:schemeClr val="tx1">
                            <a:lumMod val="75000"/>
                            <a:lumOff val="25000"/>
                          </a:schemeClr>
                        </a:solidFill>
                      </a:endParaRPr>
                    </a:p>
                  </a:txBody>
                  <a:tcPr/>
                </a:tc>
                <a:tc>
                  <a:txBody>
                    <a:bodyPr/>
                    <a:lstStyle/>
                    <a:p>
                      <a:pPr algn="ctr"/>
                      <a:r>
                        <a:rPr lang="en-US" sz="1400" dirty="0" smtClean="0">
                          <a:solidFill>
                            <a:schemeClr val="tx1">
                              <a:lumMod val="75000"/>
                              <a:lumOff val="25000"/>
                            </a:schemeClr>
                          </a:solidFill>
                        </a:rPr>
                        <a:t>12</a:t>
                      </a:r>
                      <a:endParaRPr lang="en-US" sz="1400" dirty="0">
                        <a:solidFill>
                          <a:schemeClr val="tx1">
                            <a:lumMod val="75000"/>
                            <a:lumOff val="25000"/>
                          </a:schemeClr>
                        </a:solidFill>
                      </a:endParaRPr>
                    </a:p>
                  </a:txBody>
                  <a:tcPr/>
                </a:tc>
                <a:tc>
                  <a:txBody>
                    <a:bodyPr/>
                    <a:lstStyle/>
                    <a:p>
                      <a:pPr algn="ctr"/>
                      <a:r>
                        <a:rPr lang="en-US" sz="1400" dirty="0" smtClean="0">
                          <a:solidFill>
                            <a:schemeClr val="tx1">
                              <a:lumMod val="75000"/>
                              <a:lumOff val="25000"/>
                            </a:schemeClr>
                          </a:solidFill>
                        </a:rPr>
                        <a:t>64 GB</a:t>
                      </a:r>
                      <a:endParaRPr lang="en-US" sz="1400" dirty="0">
                        <a:solidFill>
                          <a:schemeClr val="tx1">
                            <a:lumMod val="75000"/>
                            <a:lumOff val="25000"/>
                          </a:schemeClr>
                        </a:solidFill>
                      </a:endParaRPr>
                    </a:p>
                  </a:txBody>
                  <a:tcPr/>
                </a:tc>
                <a:tc>
                  <a:txBody>
                    <a:bodyPr/>
                    <a:lstStyle/>
                    <a:p>
                      <a:pPr algn="ctr"/>
                      <a:r>
                        <a:rPr lang="en-US" sz="1400" dirty="0" smtClean="0">
                          <a:solidFill>
                            <a:schemeClr val="tx1">
                              <a:lumMod val="75000"/>
                              <a:lumOff val="25000"/>
                            </a:schemeClr>
                          </a:solidFill>
                        </a:rPr>
                        <a:t>2</a:t>
                      </a:r>
                      <a:endParaRPr lang="en-US" sz="1400" dirty="0">
                        <a:solidFill>
                          <a:schemeClr val="tx1">
                            <a:lumMod val="75000"/>
                            <a:lumOff val="25000"/>
                          </a:schemeClr>
                        </a:solidFill>
                      </a:endParaRPr>
                    </a:p>
                  </a:txBody>
                  <a:tcPr/>
                </a:tc>
              </a:tr>
              <a:tr h="370840">
                <a:tc vMerge="1">
                  <a:txBody>
                    <a:bodyPr/>
                    <a:lstStyle/>
                    <a:p>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lumMod val="75000"/>
                              <a:lumOff val="25000"/>
                            </a:schemeClr>
                          </a:solidFill>
                        </a:rPr>
                        <a:t>117 TB/135 TB</a:t>
                      </a:r>
                    </a:p>
                  </a:txBody>
                  <a:tcPr/>
                </a:tc>
                <a:tc>
                  <a:txBody>
                    <a:bodyPr/>
                    <a:lstStyle/>
                    <a:p>
                      <a:pPr algn="ctr"/>
                      <a:r>
                        <a:rPr lang="en-US" sz="1400" dirty="0" smtClean="0">
                          <a:solidFill>
                            <a:schemeClr val="tx1">
                              <a:lumMod val="75000"/>
                              <a:lumOff val="25000"/>
                            </a:schemeClr>
                          </a:solidFill>
                        </a:rPr>
                        <a:t>136 TB</a:t>
                      </a:r>
                      <a:endParaRPr lang="en-US" sz="1400" dirty="0">
                        <a:solidFill>
                          <a:schemeClr val="tx1">
                            <a:lumMod val="75000"/>
                            <a:lumOff val="25000"/>
                          </a:schemeClr>
                        </a:solidFill>
                      </a:endParaRPr>
                    </a:p>
                  </a:txBody>
                  <a:tcPr/>
                </a:tc>
                <a:tc>
                  <a:txBody>
                    <a:bodyPr/>
                    <a:lstStyle/>
                    <a:p>
                      <a:pPr algn="ctr"/>
                      <a:r>
                        <a:rPr lang="en-US" sz="1400" dirty="0" smtClean="0">
                          <a:solidFill>
                            <a:schemeClr val="tx1">
                              <a:lumMod val="75000"/>
                              <a:lumOff val="25000"/>
                            </a:schemeClr>
                          </a:solidFill>
                        </a:rPr>
                        <a:t>12</a:t>
                      </a:r>
                      <a:endParaRPr lang="en-US" sz="1400" dirty="0">
                        <a:solidFill>
                          <a:schemeClr val="tx1">
                            <a:lumMod val="75000"/>
                            <a:lumOff val="25000"/>
                          </a:schemeClr>
                        </a:solidFill>
                      </a:endParaRPr>
                    </a:p>
                  </a:txBody>
                  <a:tcPr/>
                </a:tc>
                <a:tc>
                  <a:txBody>
                    <a:bodyPr/>
                    <a:lstStyle/>
                    <a:p>
                      <a:pPr algn="ctr"/>
                      <a:r>
                        <a:rPr lang="en-US" sz="1400" dirty="0" smtClean="0">
                          <a:solidFill>
                            <a:schemeClr val="tx1">
                              <a:lumMod val="75000"/>
                              <a:lumOff val="25000"/>
                            </a:schemeClr>
                          </a:solidFill>
                        </a:rPr>
                        <a:t>96 GB</a:t>
                      </a:r>
                      <a:endParaRPr lang="en-US" sz="1400" dirty="0">
                        <a:solidFill>
                          <a:schemeClr val="tx1">
                            <a:lumMod val="75000"/>
                            <a:lumOff val="25000"/>
                          </a:schemeClr>
                        </a:solidFill>
                      </a:endParaRPr>
                    </a:p>
                  </a:txBody>
                  <a:tcPr/>
                </a:tc>
                <a:tc>
                  <a:txBody>
                    <a:bodyPr/>
                    <a:lstStyle/>
                    <a:p>
                      <a:pPr algn="ctr"/>
                      <a:r>
                        <a:rPr lang="en-US" sz="1400" dirty="0" smtClean="0">
                          <a:solidFill>
                            <a:schemeClr val="tx1">
                              <a:lumMod val="75000"/>
                              <a:lumOff val="25000"/>
                            </a:schemeClr>
                          </a:solidFill>
                        </a:rPr>
                        <a:t>3</a:t>
                      </a:r>
                      <a:endParaRPr lang="en-US" sz="1400" dirty="0">
                        <a:solidFill>
                          <a:schemeClr val="tx1">
                            <a:lumMod val="75000"/>
                            <a:lumOff val="25000"/>
                          </a:schemeClr>
                        </a:solidFill>
                      </a:endParaRPr>
                    </a:p>
                  </a:txBody>
                  <a:tcPr/>
                </a:tc>
              </a:tr>
            </a:tbl>
          </a:graphicData>
        </a:graphic>
      </p:graphicFrame>
    </p:spTree>
  </p:cSld>
  <p:clrMapOvr>
    <a:masterClrMapping/>
  </p:clrMapOvr>
  <p:transition spd="med">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cs typeface="Arial" charset="0"/>
              </a:rPr>
              <a:t>Agenda</a:t>
            </a:r>
            <a:endParaRPr lang="en-US" dirty="0"/>
          </a:p>
        </p:txBody>
      </p:sp>
      <p:sp>
        <p:nvSpPr>
          <p:cNvPr id="3" name="Content Placeholder 2"/>
          <p:cNvSpPr>
            <a:spLocks noGrp="1"/>
          </p:cNvSpPr>
          <p:nvPr>
            <p:ph idx="1"/>
          </p:nvPr>
        </p:nvSpPr>
        <p:spPr/>
        <p:txBody>
          <a:bodyPr/>
          <a:lstStyle/>
          <a:p>
            <a:pPr>
              <a:lnSpc>
                <a:spcPct val="90000"/>
              </a:lnSpc>
            </a:pPr>
            <a:r>
              <a:rPr lang="en-US" sz="2000" dirty="0" smtClean="0"/>
              <a:t>Marketing Overview – Matthew Apodaca</a:t>
            </a:r>
          </a:p>
          <a:p>
            <a:pPr>
              <a:lnSpc>
                <a:spcPct val="90000"/>
              </a:lnSpc>
            </a:pPr>
            <a:r>
              <a:rPr lang="en-US" sz="2000" dirty="0" smtClean="0"/>
              <a:t>HW Engineering – Maged Motaweh</a:t>
            </a:r>
          </a:p>
          <a:p>
            <a:r>
              <a:rPr lang="en-US" sz="2000" dirty="0" smtClean="0"/>
              <a:t>Storage Expansion – Brian Grove</a:t>
            </a:r>
          </a:p>
          <a:p>
            <a:r>
              <a:rPr lang="en-US" sz="2000" dirty="0" smtClean="0"/>
              <a:t>SW </a:t>
            </a:r>
            <a:r>
              <a:rPr lang="en-US" sz="2000" dirty="0" smtClean="0"/>
              <a:t>Engineering &amp; Known Issues – Brian Grove</a:t>
            </a:r>
          </a:p>
          <a:p>
            <a:r>
              <a:rPr lang="en-US" sz="2000" dirty="0" smtClean="0"/>
              <a:t>Enabler </a:t>
            </a:r>
            <a:r>
              <a:rPr lang="en-US" sz="2000" dirty="0" smtClean="0"/>
              <a:t>Updates – Mike Simone</a:t>
            </a:r>
          </a:p>
          <a:p>
            <a:r>
              <a:rPr lang="en-US" sz="2000" dirty="0" smtClean="0"/>
              <a:t>Documentation and Training Updates – Jim Bell/Mark Anthony</a:t>
            </a:r>
          </a:p>
          <a:p>
            <a:r>
              <a:rPr lang="en-US" sz="2000" dirty="0" smtClean="0"/>
              <a:t>Service Model – Jim Hibbard</a:t>
            </a:r>
          </a:p>
          <a:p>
            <a:endParaRPr lang="en-US" sz="2000" dirty="0" smtClean="0"/>
          </a:p>
          <a:p>
            <a:pPr marL="463550" indent="-411163" defTabSz="914400" eaLnBrk="1" hangingPunct="1">
              <a:lnSpc>
                <a:spcPct val="90000"/>
              </a:lnSpc>
              <a:buNone/>
            </a:pPr>
            <a:r>
              <a:rPr lang="en-US" sz="2000" dirty="0" smtClean="0">
                <a:solidFill>
                  <a:srgbClr val="FF0000"/>
                </a:solidFill>
                <a:cs typeface="Arial" charset="0"/>
              </a:rPr>
              <a:t>Note: Ask questions as we go.  Q&amp;A also at the end.</a:t>
            </a:r>
          </a:p>
          <a:p>
            <a:endParaRPr lang="en-US" dirty="0"/>
          </a:p>
        </p:txBody>
      </p:sp>
    </p:spTree>
  </p:cSld>
  <p:clrMapOvr>
    <a:masterClrMapping/>
  </p:clrMapOvr>
  <p:transition spd="med">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339369" y="257770"/>
            <a:ext cx="8667750" cy="639763"/>
          </a:xfrm>
        </p:spPr>
        <p:txBody>
          <a:bodyPr/>
          <a:lstStyle/>
          <a:p>
            <a:pPr eaLnBrk="1" hangingPunct="1"/>
            <a:r>
              <a:rPr lang="en-US" dirty="0" smtClean="0"/>
              <a:t>DXi4701 RAID Configurations</a:t>
            </a:r>
            <a:endParaRPr lang="en-US" dirty="0" smtClean="0">
              <a:solidFill>
                <a:srgbClr val="FF0000"/>
              </a:solidFill>
            </a:endParaRPr>
          </a:p>
        </p:txBody>
      </p:sp>
      <p:sp>
        <p:nvSpPr>
          <p:cNvPr id="3" name="Content Placeholder 2"/>
          <p:cNvSpPr>
            <a:spLocks noGrp="1"/>
          </p:cNvSpPr>
          <p:nvPr>
            <p:ph idx="4294967295"/>
          </p:nvPr>
        </p:nvSpPr>
        <p:spPr>
          <a:xfrm>
            <a:off x="339651" y="931863"/>
            <a:ext cx="8193088" cy="4800600"/>
          </a:xfrm>
          <a:prstGeom prst="rect">
            <a:avLst/>
          </a:prstGeom>
        </p:spPr>
        <p:txBody>
          <a:bodyPr/>
          <a:lstStyle/>
          <a:p>
            <a:pPr lvl="2"/>
            <a:endParaRPr lang="en-US" sz="1200" dirty="0" smtClean="0">
              <a:solidFill>
                <a:schemeClr val="tx1">
                  <a:lumMod val="75000"/>
                  <a:lumOff val="25000"/>
                </a:schemeClr>
              </a:solidFill>
            </a:endParaRPr>
          </a:p>
          <a:p>
            <a:pPr lvl="2"/>
            <a:endParaRPr lang="en-US" sz="1200" dirty="0">
              <a:solidFill>
                <a:schemeClr val="tx1">
                  <a:lumMod val="75000"/>
                  <a:lumOff val="25000"/>
                </a:schemeClr>
              </a:solidFill>
            </a:endParaRPr>
          </a:p>
          <a:p>
            <a:pPr lvl="2"/>
            <a:endParaRPr lang="en-US" sz="1200" dirty="0" smtClean="0">
              <a:solidFill>
                <a:schemeClr val="tx1">
                  <a:lumMod val="75000"/>
                  <a:lumOff val="25000"/>
                </a:schemeClr>
              </a:solidFill>
            </a:endParaRPr>
          </a:p>
          <a:p>
            <a:pPr lvl="2"/>
            <a:endParaRPr lang="en-US" sz="1200" dirty="0">
              <a:solidFill>
                <a:schemeClr val="tx1">
                  <a:lumMod val="75000"/>
                  <a:lumOff val="25000"/>
                </a:schemeClr>
              </a:solidFill>
            </a:endParaRPr>
          </a:p>
          <a:p>
            <a:pPr lvl="2"/>
            <a:endParaRPr lang="en-US" sz="1200" dirty="0" smtClean="0">
              <a:solidFill>
                <a:schemeClr val="tx1">
                  <a:lumMod val="75000"/>
                  <a:lumOff val="25000"/>
                </a:schemeClr>
              </a:solidFill>
            </a:endParaRPr>
          </a:p>
          <a:p>
            <a:pPr lvl="2"/>
            <a:endParaRPr lang="en-US" sz="1200" dirty="0">
              <a:solidFill>
                <a:schemeClr val="tx1">
                  <a:lumMod val="75000"/>
                  <a:lumOff val="25000"/>
                </a:schemeClr>
              </a:solidFill>
            </a:endParaRPr>
          </a:p>
          <a:p>
            <a:pPr lvl="2"/>
            <a:endParaRPr lang="en-US" sz="1200" dirty="0" smtClean="0">
              <a:solidFill>
                <a:schemeClr val="tx1">
                  <a:lumMod val="75000"/>
                  <a:lumOff val="25000"/>
                </a:schemeClr>
              </a:solidFill>
            </a:endParaRPr>
          </a:p>
          <a:p>
            <a:pPr lvl="2"/>
            <a:endParaRPr lang="en-US" sz="1200" dirty="0">
              <a:solidFill>
                <a:schemeClr val="tx1">
                  <a:lumMod val="75000"/>
                  <a:lumOff val="25000"/>
                </a:schemeClr>
              </a:solidFill>
            </a:endParaRPr>
          </a:p>
          <a:p>
            <a:pPr lvl="2"/>
            <a:endParaRPr lang="en-US" sz="1200" dirty="0" smtClean="0">
              <a:solidFill>
                <a:schemeClr val="tx1">
                  <a:lumMod val="75000"/>
                  <a:lumOff val="25000"/>
                </a:schemeClr>
              </a:solidFill>
            </a:endParaRPr>
          </a:p>
          <a:p>
            <a:pPr lvl="2"/>
            <a:endParaRPr lang="en-US" sz="1200" dirty="0">
              <a:solidFill>
                <a:schemeClr val="tx1">
                  <a:lumMod val="75000"/>
                  <a:lumOff val="25000"/>
                </a:schemeClr>
              </a:solidFill>
            </a:endParaRPr>
          </a:p>
          <a:p>
            <a:pPr lvl="2"/>
            <a:endParaRPr lang="en-US" sz="1200" dirty="0" smtClean="0">
              <a:solidFill>
                <a:schemeClr val="tx1">
                  <a:lumMod val="75000"/>
                  <a:lumOff val="25000"/>
                </a:schemeClr>
              </a:solidFill>
            </a:endParaRPr>
          </a:p>
          <a:p>
            <a:pPr lvl="2"/>
            <a:endParaRPr lang="en-US" sz="1200" dirty="0" smtClean="0">
              <a:solidFill>
                <a:schemeClr val="tx1">
                  <a:lumMod val="75000"/>
                  <a:lumOff val="25000"/>
                </a:schemeClr>
              </a:solidFill>
            </a:endParaRPr>
          </a:p>
          <a:p>
            <a:pPr lvl="2"/>
            <a:endParaRPr lang="en-US" sz="1200" dirty="0">
              <a:solidFill>
                <a:schemeClr val="tx1">
                  <a:lumMod val="75000"/>
                  <a:lumOff val="25000"/>
                </a:schemeClr>
              </a:solidFill>
            </a:endParaRPr>
          </a:p>
          <a:p>
            <a:pPr marL="914400" lvl="2" indent="0">
              <a:buNone/>
            </a:pPr>
            <a:endParaRPr lang="en-US" sz="1200" dirty="0" smtClean="0">
              <a:solidFill>
                <a:schemeClr val="tx1">
                  <a:lumMod val="75000"/>
                  <a:lumOff val="25000"/>
                </a:schemeClr>
              </a:solidFill>
            </a:endParaRPr>
          </a:p>
          <a:p>
            <a:pPr marL="914400" lvl="2" indent="0">
              <a:buNone/>
            </a:pPr>
            <a:endParaRPr lang="en-US" sz="1200" dirty="0" smtClean="0">
              <a:solidFill>
                <a:schemeClr val="tx1">
                  <a:lumMod val="75000"/>
                  <a:lumOff val="25000"/>
                </a:schemeClr>
              </a:solidFill>
            </a:endParaRPr>
          </a:p>
          <a:p>
            <a:pPr marL="347663" indent="-228600">
              <a:spcAft>
                <a:spcPts val="600"/>
              </a:spcAft>
            </a:pPr>
            <a:r>
              <a:rPr lang="en-US" sz="1600" dirty="0" smtClean="0">
                <a:solidFill>
                  <a:schemeClr val="tx1">
                    <a:lumMod val="75000"/>
                    <a:lumOff val="25000"/>
                  </a:schemeClr>
                </a:solidFill>
              </a:rPr>
              <a:t>Starting at the 45 TB capacity point, the first JBOD and PERC H810 Controller are added</a:t>
            </a:r>
          </a:p>
          <a:p>
            <a:pPr marL="347663" indent="-228600"/>
            <a:r>
              <a:rPr lang="en-US" sz="1600" dirty="0" smtClean="0">
                <a:solidFill>
                  <a:schemeClr val="tx1">
                    <a:lumMod val="75000"/>
                    <a:lumOff val="25000"/>
                  </a:schemeClr>
                </a:solidFill>
              </a:rPr>
              <a:t>Additional RAM is required at 45 TB and 117 TB capacity points</a:t>
            </a:r>
          </a:p>
        </p:txBody>
      </p:sp>
      <p:sp>
        <p:nvSpPr>
          <p:cNvPr id="25088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
            </a:r>
            <a:br>
              <a:rPr kumimoji="0" lang="en-US" sz="1800" b="0" i="0" u="none" strike="noStrike" cap="none" normalizeH="0" baseline="0" smtClean="0">
                <a:ln>
                  <a:noFill/>
                </a:ln>
                <a:solidFill>
                  <a:schemeClr val="tx1"/>
                </a:solidFill>
                <a:effectLst/>
                <a:latin typeface="Arial" pitchFamily="34" charset="0"/>
                <a:cs typeface="Arial" pitchFamily="34" charset="0"/>
              </a:rPr>
            </a:b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8" name="Table 7"/>
          <p:cNvGraphicFramePr>
            <a:graphicFrameLocks noGrp="1"/>
          </p:cNvGraphicFramePr>
          <p:nvPr>
            <p:extLst>
              <p:ext uri="{D42A27DB-BD31-4B8C-83A1-F6EECF244321}">
                <p14:modId xmlns="" xmlns:p14="http://schemas.microsoft.com/office/powerpoint/2010/main" val="2049419271"/>
              </p:ext>
            </p:extLst>
          </p:nvPr>
        </p:nvGraphicFramePr>
        <p:xfrm>
          <a:off x="643466" y="1144565"/>
          <a:ext cx="8009466" cy="2865120"/>
        </p:xfrm>
        <a:graphic>
          <a:graphicData uri="http://schemas.openxmlformats.org/drawingml/2006/table">
            <a:tbl>
              <a:tblPr firstRow="1" bandRow="1">
                <a:tableStyleId>{5C22544A-7EE6-4342-B048-85BDC9FD1C3A}</a:tableStyleId>
              </a:tblPr>
              <a:tblGrid>
                <a:gridCol w="931333"/>
                <a:gridCol w="1439333"/>
                <a:gridCol w="2167467"/>
                <a:gridCol w="1930400"/>
                <a:gridCol w="1540933"/>
              </a:tblGrid>
              <a:tr h="542984">
                <a:tc>
                  <a:txBody>
                    <a:bodyPr/>
                    <a:lstStyle/>
                    <a:p>
                      <a:pPr marL="0" marR="0" algn="ctr">
                        <a:spcBef>
                          <a:spcPts val="0"/>
                        </a:spcBef>
                        <a:spcAft>
                          <a:spcPts val="600"/>
                        </a:spcAft>
                      </a:pPr>
                      <a:r>
                        <a:rPr lang="en-US" sz="1600" dirty="0" smtClean="0"/>
                        <a:t>Licensed</a:t>
                      </a:r>
                      <a:br>
                        <a:rPr lang="en-US" sz="1600" dirty="0" smtClean="0"/>
                      </a:br>
                      <a:r>
                        <a:rPr lang="en-US" sz="1600" dirty="0" smtClean="0"/>
                        <a:t>Capacity </a:t>
                      </a:r>
                      <a:r>
                        <a:rPr lang="en-US" sz="1600" dirty="0"/>
                        <a:t>(TB)</a:t>
                      </a:r>
                      <a:endParaRPr lang="en-US" sz="1600" b="1" dirty="0">
                        <a:latin typeface="Arial" panose="020B0604020202020204" pitchFamily="34" charset="0"/>
                        <a:ea typeface="Times New Roman"/>
                        <a:cs typeface="Arial" panose="020B0604020202020204" pitchFamily="34" charset="0"/>
                      </a:endParaRPr>
                    </a:p>
                  </a:txBody>
                  <a:tcPr marL="67873" marR="67873" marT="0" marB="0"/>
                </a:tc>
                <a:tc>
                  <a:txBody>
                    <a:bodyPr/>
                    <a:lstStyle/>
                    <a:p>
                      <a:pPr marL="0" marR="0" algn="ctr">
                        <a:spcBef>
                          <a:spcPts val="0"/>
                        </a:spcBef>
                        <a:spcAft>
                          <a:spcPts val="600"/>
                        </a:spcAft>
                      </a:pPr>
                      <a:r>
                        <a:rPr lang="en-US" sz="1600" dirty="0"/>
                        <a:t>Server RAID Configuration</a:t>
                      </a:r>
                      <a:endParaRPr lang="en-US" sz="1600" b="1" dirty="0">
                        <a:latin typeface="Arial" panose="020B0604020202020204" pitchFamily="34" charset="0"/>
                        <a:ea typeface="Times New Roman"/>
                        <a:cs typeface="Arial" panose="020B0604020202020204" pitchFamily="34" charset="0"/>
                      </a:endParaRPr>
                    </a:p>
                  </a:txBody>
                  <a:tcPr marL="67873" marR="67873" marT="0" marB="0"/>
                </a:tc>
                <a:tc>
                  <a:txBody>
                    <a:bodyPr/>
                    <a:lstStyle/>
                    <a:p>
                      <a:pPr marL="0" marR="0" algn="ctr">
                        <a:spcBef>
                          <a:spcPts val="0"/>
                        </a:spcBef>
                        <a:spcAft>
                          <a:spcPts val="600"/>
                        </a:spcAft>
                      </a:pPr>
                      <a:r>
                        <a:rPr lang="en-US" sz="1600" dirty="0"/>
                        <a:t>JBOD RAID </a:t>
                      </a:r>
                      <a:br>
                        <a:rPr lang="en-US" sz="1600" dirty="0"/>
                      </a:br>
                      <a:r>
                        <a:rPr lang="en-US" sz="1600" dirty="0"/>
                        <a:t>MD-1200 Configuration</a:t>
                      </a:r>
                      <a:endParaRPr lang="en-US" sz="1600" b="1" dirty="0">
                        <a:latin typeface="Arial" panose="020B0604020202020204" pitchFamily="34" charset="0"/>
                        <a:ea typeface="Times New Roman"/>
                        <a:cs typeface="Arial" panose="020B0604020202020204" pitchFamily="34" charset="0"/>
                      </a:endParaRPr>
                    </a:p>
                  </a:txBody>
                  <a:tcPr marL="67873" marR="67873" marT="0" marB="0"/>
                </a:tc>
                <a:tc>
                  <a:txBody>
                    <a:bodyPr/>
                    <a:lstStyle/>
                    <a:p>
                      <a:pPr marL="0" marR="0" algn="ctr">
                        <a:spcBef>
                          <a:spcPts val="0"/>
                        </a:spcBef>
                        <a:spcAft>
                          <a:spcPts val="600"/>
                        </a:spcAft>
                      </a:pPr>
                      <a:r>
                        <a:rPr lang="en-US" sz="1600" dirty="0"/>
                        <a:t>Unformatted </a:t>
                      </a:r>
                      <a:r>
                        <a:rPr lang="en-US" sz="1600" dirty="0" smtClean="0"/>
                        <a:t>Capacity</a:t>
                      </a:r>
                      <a:br>
                        <a:rPr lang="en-US" sz="1600" dirty="0" smtClean="0"/>
                      </a:br>
                      <a:r>
                        <a:rPr lang="en-US" sz="1600" dirty="0" smtClean="0"/>
                        <a:t>(TB</a:t>
                      </a:r>
                      <a:r>
                        <a:rPr lang="en-US" sz="1600" dirty="0"/>
                        <a:t>)</a:t>
                      </a:r>
                      <a:endParaRPr lang="en-US" sz="1600" b="1" dirty="0">
                        <a:latin typeface="Arial" panose="020B0604020202020204" pitchFamily="34" charset="0"/>
                        <a:ea typeface="Times New Roman"/>
                        <a:cs typeface="Arial" panose="020B0604020202020204" pitchFamily="34" charset="0"/>
                      </a:endParaRPr>
                    </a:p>
                  </a:txBody>
                  <a:tcPr marL="67873" marR="67873" marT="0" marB="0"/>
                </a:tc>
                <a:tc>
                  <a:txBody>
                    <a:bodyPr/>
                    <a:lstStyle/>
                    <a:p>
                      <a:pPr marL="0" marR="0" algn="ctr">
                        <a:spcBef>
                          <a:spcPts val="0"/>
                        </a:spcBef>
                        <a:spcAft>
                          <a:spcPts val="600"/>
                        </a:spcAft>
                      </a:pPr>
                      <a:r>
                        <a:rPr lang="en-US" sz="1600" dirty="0" smtClean="0"/>
                        <a:t>Capacity</a:t>
                      </a:r>
                      <a:br>
                        <a:rPr lang="en-US" sz="1600" dirty="0" smtClean="0"/>
                      </a:br>
                      <a:r>
                        <a:rPr lang="en-US" sz="1600" dirty="0" smtClean="0"/>
                        <a:t>Increments</a:t>
                      </a:r>
                      <a:br>
                        <a:rPr lang="en-US" sz="1600" dirty="0" smtClean="0"/>
                      </a:br>
                      <a:r>
                        <a:rPr lang="en-US" sz="1600" dirty="0" smtClean="0"/>
                        <a:t>(TB</a:t>
                      </a:r>
                      <a:r>
                        <a:rPr lang="en-US" sz="1600" dirty="0"/>
                        <a:t>)</a:t>
                      </a:r>
                      <a:endParaRPr lang="en-US" sz="1600" b="1" dirty="0">
                        <a:latin typeface="Arial" panose="020B0604020202020204" pitchFamily="34" charset="0"/>
                        <a:ea typeface="Times New Roman"/>
                        <a:cs typeface="Arial" panose="020B0604020202020204" pitchFamily="34" charset="0"/>
                      </a:endParaRPr>
                    </a:p>
                  </a:txBody>
                  <a:tcPr marL="67873" marR="67873" marT="0" marB="0"/>
                </a:tc>
              </a:tr>
              <a:tr h="180995">
                <a:tc>
                  <a:txBody>
                    <a:bodyPr/>
                    <a:lstStyle/>
                    <a:p>
                      <a:pPr marL="0" marR="0" algn="ctr">
                        <a:spcBef>
                          <a:spcPts val="0"/>
                        </a:spcBef>
                        <a:spcAft>
                          <a:spcPts val="600"/>
                        </a:spcAft>
                      </a:pPr>
                      <a:r>
                        <a:rPr lang="en-US" sz="1400" dirty="0"/>
                        <a:t>5</a:t>
                      </a:r>
                      <a:endParaRPr lang="en-US" sz="1400" dirty="0">
                        <a:latin typeface="Arial" panose="020B0604020202020204" pitchFamily="34" charset="0"/>
                        <a:ea typeface="Times New Roman"/>
                        <a:cs typeface="Arial" panose="020B0604020202020204" pitchFamily="34" charset="0"/>
                      </a:endParaRPr>
                    </a:p>
                  </a:txBody>
                  <a:tcPr marL="67873" marR="67873" marT="0" marB="0"/>
                </a:tc>
                <a:tc>
                  <a:txBody>
                    <a:bodyPr/>
                    <a:lstStyle/>
                    <a:p>
                      <a:pPr marL="0" marR="0" algn="ctr">
                        <a:spcBef>
                          <a:spcPts val="0"/>
                        </a:spcBef>
                        <a:spcAft>
                          <a:spcPts val="600"/>
                        </a:spcAft>
                      </a:pPr>
                      <a:r>
                        <a:rPr lang="en-US" sz="1400" dirty="0"/>
                        <a:t>3+2+1</a:t>
                      </a:r>
                      <a:endParaRPr lang="en-US" sz="1400" dirty="0">
                        <a:latin typeface="Arial" panose="020B0604020202020204" pitchFamily="34" charset="0"/>
                        <a:ea typeface="Times New Roman"/>
                        <a:cs typeface="Arial" panose="020B0604020202020204" pitchFamily="34" charset="0"/>
                      </a:endParaRPr>
                    </a:p>
                  </a:txBody>
                  <a:tcPr marL="67873" marR="67873" marT="0" marB="0"/>
                </a:tc>
                <a:tc>
                  <a:txBody>
                    <a:bodyPr/>
                    <a:lstStyle/>
                    <a:p>
                      <a:pPr marL="0" marR="0" algn="ctr">
                        <a:spcBef>
                          <a:spcPts val="0"/>
                        </a:spcBef>
                        <a:spcAft>
                          <a:spcPts val="600"/>
                        </a:spcAft>
                      </a:pPr>
                      <a:endParaRPr lang="en-US" sz="1400">
                        <a:latin typeface="Arial" panose="020B0604020202020204" pitchFamily="34" charset="0"/>
                        <a:ea typeface="Times New Roman"/>
                        <a:cs typeface="Arial" panose="020B0604020202020204" pitchFamily="34" charset="0"/>
                      </a:endParaRPr>
                    </a:p>
                  </a:txBody>
                  <a:tcPr marL="67873" marR="67873" marT="0" marB="0"/>
                </a:tc>
                <a:tc>
                  <a:txBody>
                    <a:bodyPr/>
                    <a:lstStyle/>
                    <a:p>
                      <a:pPr marL="0" marR="0" algn="ctr">
                        <a:spcBef>
                          <a:spcPts val="0"/>
                        </a:spcBef>
                        <a:spcAft>
                          <a:spcPts val="600"/>
                        </a:spcAft>
                      </a:pPr>
                      <a:r>
                        <a:rPr lang="en-US" sz="1400" dirty="0"/>
                        <a:t>12</a:t>
                      </a:r>
                      <a:endParaRPr lang="en-US" sz="1400" dirty="0">
                        <a:latin typeface="Arial" panose="020B0604020202020204" pitchFamily="34" charset="0"/>
                        <a:ea typeface="Times New Roman"/>
                        <a:cs typeface="Arial" panose="020B0604020202020204" pitchFamily="34" charset="0"/>
                      </a:endParaRPr>
                    </a:p>
                  </a:txBody>
                  <a:tcPr marL="67873" marR="67873" marT="0" marB="0"/>
                </a:tc>
                <a:tc>
                  <a:txBody>
                    <a:bodyPr/>
                    <a:lstStyle/>
                    <a:p>
                      <a:pPr marL="0" marR="0" algn="ctr">
                        <a:spcBef>
                          <a:spcPts val="0"/>
                        </a:spcBef>
                        <a:spcAft>
                          <a:spcPts val="600"/>
                        </a:spcAft>
                      </a:pPr>
                      <a:r>
                        <a:rPr lang="en-US" sz="1400" dirty="0"/>
                        <a:t>5</a:t>
                      </a:r>
                      <a:endParaRPr lang="en-US" sz="1400" dirty="0">
                        <a:latin typeface="Arial" panose="020B0604020202020204" pitchFamily="34" charset="0"/>
                        <a:ea typeface="Times New Roman"/>
                        <a:cs typeface="Arial" panose="020B0604020202020204" pitchFamily="34" charset="0"/>
                      </a:endParaRPr>
                    </a:p>
                  </a:txBody>
                  <a:tcPr marL="67873" marR="67873" marT="0" marB="0"/>
                </a:tc>
              </a:tr>
              <a:tr h="180995">
                <a:tc>
                  <a:txBody>
                    <a:bodyPr/>
                    <a:lstStyle/>
                    <a:p>
                      <a:pPr marL="0" marR="0" algn="ctr">
                        <a:spcBef>
                          <a:spcPts val="0"/>
                        </a:spcBef>
                        <a:spcAft>
                          <a:spcPts val="600"/>
                        </a:spcAft>
                      </a:pPr>
                      <a:r>
                        <a:rPr lang="en-US" sz="1400" dirty="0" smtClean="0"/>
                        <a:t>11</a:t>
                      </a:r>
                      <a:endParaRPr lang="en-US" sz="1400" dirty="0">
                        <a:latin typeface="Arial" panose="020B0604020202020204" pitchFamily="34" charset="0"/>
                        <a:ea typeface="Times New Roman"/>
                        <a:cs typeface="Arial" panose="020B0604020202020204" pitchFamily="34" charset="0"/>
                      </a:endParaRPr>
                    </a:p>
                  </a:txBody>
                  <a:tcPr marL="67873" marR="67873" marT="0" marB="0"/>
                </a:tc>
                <a:tc>
                  <a:txBody>
                    <a:bodyPr/>
                    <a:lstStyle/>
                    <a:p>
                      <a:pPr marL="0" marR="0" algn="ctr">
                        <a:spcBef>
                          <a:spcPts val="0"/>
                        </a:spcBef>
                        <a:spcAft>
                          <a:spcPts val="600"/>
                        </a:spcAft>
                      </a:pPr>
                      <a:r>
                        <a:rPr lang="en-US" sz="1400" dirty="0"/>
                        <a:t>3+2+1</a:t>
                      </a:r>
                      <a:endParaRPr lang="en-US" sz="1400" dirty="0">
                        <a:latin typeface="Arial" panose="020B0604020202020204" pitchFamily="34" charset="0"/>
                        <a:ea typeface="Times New Roman"/>
                        <a:cs typeface="Arial" panose="020B0604020202020204" pitchFamily="34" charset="0"/>
                      </a:endParaRPr>
                    </a:p>
                  </a:txBody>
                  <a:tcPr marL="67873" marR="67873" marT="0" marB="0"/>
                </a:tc>
                <a:tc>
                  <a:txBody>
                    <a:bodyPr/>
                    <a:lstStyle/>
                    <a:p>
                      <a:pPr marL="0" marR="0" algn="ctr">
                        <a:spcBef>
                          <a:spcPts val="0"/>
                        </a:spcBef>
                        <a:spcAft>
                          <a:spcPts val="600"/>
                        </a:spcAft>
                      </a:pPr>
                      <a:endParaRPr lang="en-US" sz="1400">
                        <a:latin typeface="Arial" panose="020B0604020202020204" pitchFamily="34" charset="0"/>
                        <a:ea typeface="Times New Roman"/>
                        <a:cs typeface="Arial" panose="020B0604020202020204" pitchFamily="34" charset="0"/>
                      </a:endParaRPr>
                    </a:p>
                  </a:txBody>
                  <a:tcPr marL="67873" marR="67873" marT="0" marB="0"/>
                </a:tc>
                <a:tc>
                  <a:txBody>
                    <a:bodyPr/>
                    <a:lstStyle/>
                    <a:p>
                      <a:pPr marL="0" marR="0" algn="ctr">
                        <a:spcBef>
                          <a:spcPts val="0"/>
                        </a:spcBef>
                        <a:spcAft>
                          <a:spcPts val="600"/>
                        </a:spcAft>
                      </a:pPr>
                      <a:r>
                        <a:rPr lang="en-US" sz="1400" dirty="0"/>
                        <a:t>12</a:t>
                      </a:r>
                      <a:endParaRPr lang="en-US" sz="1400" dirty="0">
                        <a:latin typeface="Arial" panose="020B0604020202020204" pitchFamily="34" charset="0"/>
                        <a:ea typeface="Times New Roman"/>
                        <a:cs typeface="Arial" panose="020B0604020202020204" pitchFamily="34" charset="0"/>
                      </a:endParaRPr>
                    </a:p>
                  </a:txBody>
                  <a:tcPr marL="67873" marR="67873" marT="0" marB="0"/>
                </a:tc>
                <a:tc>
                  <a:txBody>
                    <a:bodyPr/>
                    <a:lstStyle/>
                    <a:p>
                      <a:pPr marL="0" marR="0" algn="ctr">
                        <a:spcBef>
                          <a:spcPts val="0"/>
                        </a:spcBef>
                        <a:spcAft>
                          <a:spcPts val="600"/>
                        </a:spcAft>
                      </a:pPr>
                      <a:r>
                        <a:rPr lang="en-US" sz="1400" dirty="0" smtClean="0"/>
                        <a:t>5+6=11 (COD)</a:t>
                      </a:r>
                      <a:endParaRPr lang="en-US" sz="1400" dirty="0">
                        <a:latin typeface="Arial" panose="020B0604020202020204" pitchFamily="34" charset="0"/>
                        <a:ea typeface="Times New Roman"/>
                        <a:cs typeface="Arial" panose="020B0604020202020204" pitchFamily="34" charset="0"/>
                      </a:endParaRPr>
                    </a:p>
                  </a:txBody>
                  <a:tcPr marL="67873" marR="67873" marT="0" marB="0"/>
                </a:tc>
              </a:tr>
              <a:tr h="208102">
                <a:tc>
                  <a:txBody>
                    <a:bodyPr/>
                    <a:lstStyle/>
                    <a:p>
                      <a:pPr marL="0" marR="0" algn="ctr">
                        <a:spcBef>
                          <a:spcPts val="0"/>
                        </a:spcBef>
                        <a:spcAft>
                          <a:spcPts val="600"/>
                        </a:spcAft>
                      </a:pPr>
                      <a:r>
                        <a:rPr lang="en-US" sz="1400" dirty="0" smtClean="0"/>
                        <a:t>19</a:t>
                      </a:r>
                      <a:endParaRPr lang="en-US" sz="1400" dirty="0">
                        <a:latin typeface="Arial" panose="020B0604020202020204" pitchFamily="34" charset="0"/>
                        <a:ea typeface="Times New Roman"/>
                        <a:cs typeface="Arial" panose="020B0604020202020204" pitchFamily="34" charset="0"/>
                      </a:endParaRPr>
                    </a:p>
                  </a:txBody>
                  <a:tcPr marL="67873" marR="67873" marT="0" marB="0"/>
                </a:tc>
                <a:tc>
                  <a:txBody>
                    <a:bodyPr/>
                    <a:lstStyle/>
                    <a:p>
                      <a:pPr marL="0" marR="0" algn="ctr">
                        <a:spcBef>
                          <a:spcPts val="0"/>
                        </a:spcBef>
                        <a:spcAft>
                          <a:spcPts val="600"/>
                        </a:spcAft>
                      </a:pPr>
                      <a:r>
                        <a:rPr lang="en-US" sz="1400" dirty="0"/>
                        <a:t>(3+2+1)+(4+2)</a:t>
                      </a:r>
                      <a:endParaRPr lang="en-US" sz="1400" dirty="0">
                        <a:latin typeface="Arial" panose="020B0604020202020204" pitchFamily="34" charset="0"/>
                        <a:ea typeface="Times New Roman"/>
                        <a:cs typeface="Arial" panose="020B0604020202020204" pitchFamily="34" charset="0"/>
                      </a:endParaRPr>
                    </a:p>
                  </a:txBody>
                  <a:tcPr marL="67873" marR="67873" marT="0" marB="0"/>
                </a:tc>
                <a:tc>
                  <a:txBody>
                    <a:bodyPr/>
                    <a:lstStyle/>
                    <a:p>
                      <a:pPr marL="0" marR="0" algn="ctr">
                        <a:spcBef>
                          <a:spcPts val="0"/>
                        </a:spcBef>
                        <a:spcAft>
                          <a:spcPts val="600"/>
                        </a:spcAft>
                      </a:pPr>
                      <a:endParaRPr lang="en-US" sz="1400" dirty="0">
                        <a:latin typeface="Arial" panose="020B0604020202020204" pitchFamily="34" charset="0"/>
                        <a:ea typeface="Times New Roman"/>
                        <a:cs typeface="Arial" panose="020B0604020202020204" pitchFamily="34" charset="0"/>
                      </a:endParaRPr>
                    </a:p>
                  </a:txBody>
                  <a:tcPr marL="67873" marR="67873" marT="0" marB="0"/>
                </a:tc>
                <a:tc>
                  <a:txBody>
                    <a:bodyPr/>
                    <a:lstStyle/>
                    <a:p>
                      <a:pPr marL="0" marR="0" algn="ctr">
                        <a:spcBef>
                          <a:spcPts val="0"/>
                        </a:spcBef>
                        <a:spcAft>
                          <a:spcPts val="600"/>
                        </a:spcAft>
                      </a:pPr>
                      <a:r>
                        <a:rPr lang="en-US" sz="1400" dirty="0"/>
                        <a:t>12+16=28</a:t>
                      </a:r>
                      <a:endParaRPr lang="en-US" sz="1400" dirty="0">
                        <a:latin typeface="Arial" panose="020B0604020202020204" pitchFamily="34" charset="0"/>
                        <a:ea typeface="Times New Roman"/>
                        <a:cs typeface="Arial" panose="020B0604020202020204" pitchFamily="34" charset="0"/>
                      </a:endParaRPr>
                    </a:p>
                  </a:txBody>
                  <a:tcPr marL="67873" marR="67873" marT="0" marB="0"/>
                </a:tc>
                <a:tc>
                  <a:txBody>
                    <a:bodyPr/>
                    <a:lstStyle/>
                    <a:p>
                      <a:pPr marL="0" marR="0" algn="ctr">
                        <a:spcBef>
                          <a:spcPts val="0"/>
                        </a:spcBef>
                        <a:spcAft>
                          <a:spcPts val="600"/>
                        </a:spcAft>
                      </a:pPr>
                      <a:r>
                        <a:rPr lang="en-US" sz="1400" dirty="0" smtClean="0"/>
                        <a:t>11+8=19</a:t>
                      </a:r>
                      <a:endParaRPr lang="en-US" sz="1400" dirty="0">
                        <a:latin typeface="Arial" panose="020B0604020202020204" pitchFamily="34" charset="0"/>
                        <a:ea typeface="Times New Roman"/>
                        <a:cs typeface="Arial" panose="020B0604020202020204" pitchFamily="34" charset="0"/>
                      </a:endParaRPr>
                    </a:p>
                  </a:txBody>
                  <a:tcPr marL="67873" marR="67873" marT="0" marB="0"/>
                </a:tc>
              </a:tr>
              <a:tr h="180995">
                <a:tc>
                  <a:txBody>
                    <a:bodyPr/>
                    <a:lstStyle/>
                    <a:p>
                      <a:pPr marL="0" marR="0" algn="ctr">
                        <a:spcBef>
                          <a:spcPts val="0"/>
                        </a:spcBef>
                        <a:spcAft>
                          <a:spcPts val="600"/>
                        </a:spcAft>
                      </a:pPr>
                      <a:r>
                        <a:rPr lang="en-US" sz="1400" dirty="0" smtClean="0"/>
                        <a:t>27</a:t>
                      </a:r>
                      <a:endParaRPr lang="en-US" sz="1400" dirty="0">
                        <a:latin typeface="Arial" panose="020B0604020202020204" pitchFamily="34" charset="0"/>
                        <a:ea typeface="Times New Roman"/>
                        <a:cs typeface="Arial" panose="020B0604020202020204" pitchFamily="34" charset="0"/>
                      </a:endParaRPr>
                    </a:p>
                  </a:txBody>
                  <a:tcPr marL="67873" marR="67873" marT="0" marB="0"/>
                </a:tc>
                <a:tc>
                  <a:txBody>
                    <a:bodyPr/>
                    <a:lstStyle/>
                    <a:p>
                      <a:pPr marL="0" marR="0" algn="ctr">
                        <a:spcBef>
                          <a:spcPts val="0"/>
                        </a:spcBef>
                        <a:spcAft>
                          <a:spcPts val="600"/>
                        </a:spcAft>
                      </a:pPr>
                      <a:r>
                        <a:rPr lang="en-US" sz="1400" dirty="0"/>
                        <a:t>(3+2+1)+(4+2)</a:t>
                      </a:r>
                      <a:endParaRPr lang="en-US" sz="1400" dirty="0">
                        <a:latin typeface="Arial" panose="020B0604020202020204" pitchFamily="34" charset="0"/>
                        <a:ea typeface="Times New Roman"/>
                        <a:cs typeface="Arial" panose="020B0604020202020204" pitchFamily="34" charset="0"/>
                      </a:endParaRPr>
                    </a:p>
                  </a:txBody>
                  <a:tcPr marL="67873" marR="67873" marT="0" marB="0"/>
                </a:tc>
                <a:tc>
                  <a:txBody>
                    <a:bodyPr/>
                    <a:lstStyle/>
                    <a:p>
                      <a:pPr marL="0" marR="0" algn="ctr">
                        <a:spcBef>
                          <a:spcPts val="0"/>
                        </a:spcBef>
                        <a:spcAft>
                          <a:spcPts val="600"/>
                        </a:spcAft>
                      </a:pPr>
                      <a:endParaRPr lang="en-US" sz="1400" dirty="0">
                        <a:latin typeface="Arial" panose="020B0604020202020204" pitchFamily="34" charset="0"/>
                        <a:ea typeface="Times New Roman"/>
                        <a:cs typeface="Arial" panose="020B0604020202020204" pitchFamily="34" charset="0"/>
                      </a:endParaRPr>
                    </a:p>
                  </a:txBody>
                  <a:tcPr marL="67873" marR="67873" marT="0" marB="0"/>
                </a:tc>
                <a:tc>
                  <a:txBody>
                    <a:bodyPr/>
                    <a:lstStyle/>
                    <a:p>
                      <a:pPr marL="0" marR="0" algn="ctr">
                        <a:spcBef>
                          <a:spcPts val="0"/>
                        </a:spcBef>
                        <a:spcAft>
                          <a:spcPts val="600"/>
                        </a:spcAft>
                      </a:pPr>
                      <a:r>
                        <a:rPr lang="en-US" sz="1400" dirty="0"/>
                        <a:t>12+16=28</a:t>
                      </a:r>
                      <a:endParaRPr lang="en-US" sz="1400" dirty="0">
                        <a:latin typeface="Arial" panose="020B0604020202020204" pitchFamily="34" charset="0"/>
                        <a:ea typeface="Times New Roman"/>
                        <a:cs typeface="Arial" panose="020B0604020202020204" pitchFamily="34" charset="0"/>
                      </a:endParaRPr>
                    </a:p>
                  </a:txBody>
                  <a:tcPr marL="67873" marR="67873" marT="0" marB="0"/>
                </a:tc>
                <a:tc>
                  <a:txBody>
                    <a:bodyPr/>
                    <a:lstStyle/>
                    <a:p>
                      <a:pPr marL="0" marR="0" algn="ctr">
                        <a:spcBef>
                          <a:spcPts val="0"/>
                        </a:spcBef>
                        <a:spcAft>
                          <a:spcPts val="600"/>
                        </a:spcAft>
                      </a:pPr>
                      <a:r>
                        <a:rPr lang="en-US" sz="1400" dirty="0" smtClean="0"/>
                        <a:t>19+8=27 (COD)</a:t>
                      </a:r>
                      <a:endParaRPr lang="en-US" sz="1400" dirty="0">
                        <a:latin typeface="Arial" panose="020B0604020202020204" pitchFamily="34" charset="0"/>
                        <a:ea typeface="Times New Roman"/>
                        <a:cs typeface="Arial" panose="020B0604020202020204" pitchFamily="34" charset="0"/>
                      </a:endParaRPr>
                    </a:p>
                  </a:txBody>
                  <a:tcPr marL="67873" marR="67873" marT="0" marB="0"/>
                </a:tc>
              </a:tr>
              <a:tr h="180995">
                <a:tc>
                  <a:txBody>
                    <a:bodyPr/>
                    <a:lstStyle/>
                    <a:p>
                      <a:pPr marL="0" marR="0" algn="ctr">
                        <a:spcBef>
                          <a:spcPts val="0"/>
                        </a:spcBef>
                        <a:spcAft>
                          <a:spcPts val="600"/>
                        </a:spcAft>
                      </a:pPr>
                      <a:r>
                        <a:rPr lang="en-US" sz="1400" b="1" dirty="0" smtClean="0"/>
                        <a:t>45</a:t>
                      </a:r>
                      <a:endParaRPr lang="en-US" sz="1400" b="1" dirty="0">
                        <a:latin typeface="Arial" panose="020B0604020202020204" pitchFamily="34" charset="0"/>
                        <a:ea typeface="Times New Roman"/>
                        <a:cs typeface="Arial" panose="020B0604020202020204" pitchFamily="34" charset="0"/>
                      </a:endParaRPr>
                    </a:p>
                  </a:txBody>
                  <a:tcPr marL="67873" marR="67873" marT="0" marB="0"/>
                </a:tc>
                <a:tc>
                  <a:txBody>
                    <a:bodyPr/>
                    <a:lstStyle/>
                    <a:p>
                      <a:pPr marL="0" marR="0" algn="ctr">
                        <a:spcBef>
                          <a:spcPts val="0"/>
                        </a:spcBef>
                        <a:spcAft>
                          <a:spcPts val="600"/>
                        </a:spcAft>
                      </a:pPr>
                      <a:r>
                        <a:rPr lang="en-US" sz="1400" dirty="0"/>
                        <a:t>(3+2+1)+(4+2)</a:t>
                      </a:r>
                      <a:endParaRPr lang="en-US" sz="1400" dirty="0">
                        <a:latin typeface="Arial" panose="020B0604020202020204" pitchFamily="34" charset="0"/>
                        <a:ea typeface="Times New Roman"/>
                        <a:cs typeface="Arial" panose="020B0604020202020204" pitchFamily="34" charset="0"/>
                      </a:endParaRPr>
                    </a:p>
                  </a:txBody>
                  <a:tcPr marL="67873" marR="67873" marT="0" marB="0"/>
                </a:tc>
                <a:tc>
                  <a:txBody>
                    <a:bodyPr/>
                    <a:lstStyle/>
                    <a:p>
                      <a:pPr marL="0" marR="0" algn="ctr">
                        <a:spcBef>
                          <a:spcPts val="0"/>
                        </a:spcBef>
                        <a:spcAft>
                          <a:spcPts val="600"/>
                        </a:spcAft>
                      </a:pPr>
                      <a:r>
                        <a:rPr lang="en-US" sz="1400" dirty="0"/>
                        <a:t>9+2+1</a:t>
                      </a:r>
                      <a:endParaRPr lang="en-US" sz="1400" dirty="0">
                        <a:latin typeface="Arial" panose="020B0604020202020204" pitchFamily="34" charset="0"/>
                        <a:ea typeface="Times New Roman"/>
                        <a:cs typeface="Arial" panose="020B0604020202020204" pitchFamily="34" charset="0"/>
                      </a:endParaRPr>
                    </a:p>
                  </a:txBody>
                  <a:tcPr marL="67873" marR="67873" marT="0" marB="0"/>
                </a:tc>
                <a:tc>
                  <a:txBody>
                    <a:bodyPr/>
                    <a:lstStyle/>
                    <a:p>
                      <a:pPr marL="0" marR="0" algn="ctr">
                        <a:spcBef>
                          <a:spcPts val="0"/>
                        </a:spcBef>
                        <a:spcAft>
                          <a:spcPts val="600"/>
                        </a:spcAft>
                      </a:pPr>
                      <a:r>
                        <a:rPr lang="en-US" sz="1400" dirty="0"/>
                        <a:t>12+16+36=64</a:t>
                      </a:r>
                      <a:endParaRPr lang="en-US" sz="1400" dirty="0">
                        <a:latin typeface="Arial" panose="020B0604020202020204" pitchFamily="34" charset="0"/>
                        <a:ea typeface="Times New Roman"/>
                        <a:cs typeface="Arial" panose="020B0604020202020204" pitchFamily="34" charset="0"/>
                      </a:endParaRPr>
                    </a:p>
                  </a:txBody>
                  <a:tcPr marL="67873" marR="67873" marT="0" marB="0"/>
                </a:tc>
                <a:tc>
                  <a:txBody>
                    <a:bodyPr/>
                    <a:lstStyle/>
                    <a:p>
                      <a:pPr marL="0" marR="0" algn="ctr">
                        <a:spcBef>
                          <a:spcPts val="0"/>
                        </a:spcBef>
                        <a:spcAft>
                          <a:spcPts val="600"/>
                        </a:spcAft>
                      </a:pPr>
                      <a:r>
                        <a:rPr lang="en-US" sz="1400" dirty="0" smtClean="0"/>
                        <a:t>27+18=</a:t>
                      </a:r>
                      <a:r>
                        <a:rPr lang="en-US" sz="1400" b="0" dirty="0" smtClean="0"/>
                        <a:t>45</a:t>
                      </a:r>
                      <a:endParaRPr lang="en-US" sz="1400" b="0" dirty="0">
                        <a:latin typeface="Arial" panose="020B0604020202020204" pitchFamily="34" charset="0"/>
                        <a:ea typeface="Times New Roman"/>
                        <a:cs typeface="Arial" panose="020B0604020202020204" pitchFamily="34" charset="0"/>
                      </a:endParaRPr>
                    </a:p>
                  </a:txBody>
                  <a:tcPr marL="67873" marR="67873" marT="0" marB="0"/>
                </a:tc>
              </a:tr>
              <a:tr h="180995">
                <a:tc>
                  <a:txBody>
                    <a:bodyPr/>
                    <a:lstStyle/>
                    <a:p>
                      <a:pPr marL="0" marR="0" algn="ctr">
                        <a:spcBef>
                          <a:spcPts val="0"/>
                        </a:spcBef>
                        <a:spcAft>
                          <a:spcPts val="600"/>
                        </a:spcAft>
                      </a:pPr>
                      <a:r>
                        <a:rPr lang="en-US" sz="1400" dirty="0" smtClean="0"/>
                        <a:t>63</a:t>
                      </a:r>
                      <a:endParaRPr lang="en-US" sz="1400" dirty="0">
                        <a:latin typeface="Arial" panose="020B0604020202020204" pitchFamily="34" charset="0"/>
                        <a:ea typeface="Times New Roman"/>
                        <a:cs typeface="Arial" panose="020B0604020202020204" pitchFamily="34" charset="0"/>
                      </a:endParaRPr>
                    </a:p>
                  </a:txBody>
                  <a:tcPr marL="67873" marR="67873" marT="0" marB="0"/>
                </a:tc>
                <a:tc>
                  <a:txBody>
                    <a:bodyPr/>
                    <a:lstStyle/>
                    <a:p>
                      <a:pPr marL="0" marR="0" algn="ctr">
                        <a:spcBef>
                          <a:spcPts val="0"/>
                        </a:spcBef>
                        <a:spcAft>
                          <a:spcPts val="600"/>
                        </a:spcAft>
                      </a:pPr>
                      <a:r>
                        <a:rPr lang="en-US" sz="1400" dirty="0"/>
                        <a:t>(3+2+1)+(4+2)</a:t>
                      </a:r>
                      <a:endParaRPr lang="en-US" sz="1400" dirty="0">
                        <a:latin typeface="Arial" panose="020B0604020202020204" pitchFamily="34" charset="0"/>
                        <a:ea typeface="Times New Roman"/>
                        <a:cs typeface="Arial" panose="020B0604020202020204" pitchFamily="34" charset="0"/>
                      </a:endParaRPr>
                    </a:p>
                  </a:txBody>
                  <a:tcPr marL="67873" marR="67873" marT="0" marB="0"/>
                </a:tc>
                <a:tc>
                  <a:txBody>
                    <a:bodyPr/>
                    <a:lstStyle/>
                    <a:p>
                      <a:pPr marL="0" marR="0" algn="ctr">
                        <a:spcBef>
                          <a:spcPts val="0"/>
                        </a:spcBef>
                        <a:spcAft>
                          <a:spcPts val="600"/>
                        </a:spcAft>
                      </a:pPr>
                      <a:r>
                        <a:rPr lang="en-US" sz="1400" dirty="0"/>
                        <a:t>9+2+1</a:t>
                      </a:r>
                      <a:endParaRPr lang="en-US" sz="1400" dirty="0">
                        <a:latin typeface="Arial" panose="020B0604020202020204" pitchFamily="34" charset="0"/>
                        <a:ea typeface="Times New Roman"/>
                        <a:cs typeface="Arial" panose="020B0604020202020204" pitchFamily="34" charset="0"/>
                      </a:endParaRPr>
                    </a:p>
                  </a:txBody>
                  <a:tcPr marL="67873" marR="67873" marT="0" marB="0"/>
                </a:tc>
                <a:tc>
                  <a:txBody>
                    <a:bodyPr/>
                    <a:lstStyle/>
                    <a:p>
                      <a:pPr marL="0" marR="0" algn="ctr">
                        <a:spcBef>
                          <a:spcPts val="0"/>
                        </a:spcBef>
                        <a:spcAft>
                          <a:spcPts val="600"/>
                        </a:spcAft>
                      </a:pPr>
                      <a:r>
                        <a:rPr lang="en-US" sz="1400" dirty="0"/>
                        <a:t>12+16+36=64</a:t>
                      </a:r>
                      <a:endParaRPr lang="en-US" sz="1400" dirty="0">
                        <a:latin typeface="Arial" panose="020B0604020202020204" pitchFamily="34" charset="0"/>
                        <a:ea typeface="Times New Roman"/>
                        <a:cs typeface="Arial" panose="020B0604020202020204" pitchFamily="34" charset="0"/>
                      </a:endParaRPr>
                    </a:p>
                  </a:txBody>
                  <a:tcPr marL="67873" marR="67873" marT="0" marB="0"/>
                </a:tc>
                <a:tc>
                  <a:txBody>
                    <a:bodyPr/>
                    <a:lstStyle/>
                    <a:p>
                      <a:pPr marL="0" marR="0" algn="ctr">
                        <a:spcBef>
                          <a:spcPts val="0"/>
                        </a:spcBef>
                        <a:spcAft>
                          <a:spcPts val="600"/>
                        </a:spcAft>
                      </a:pPr>
                      <a:r>
                        <a:rPr lang="en-US" sz="1400" dirty="0" smtClean="0"/>
                        <a:t>45+18=63 (COD)</a:t>
                      </a:r>
                      <a:endParaRPr lang="en-US" sz="1400" dirty="0">
                        <a:latin typeface="Arial" panose="020B0604020202020204" pitchFamily="34" charset="0"/>
                        <a:ea typeface="Times New Roman"/>
                        <a:cs typeface="Arial" panose="020B0604020202020204" pitchFamily="34" charset="0"/>
                      </a:endParaRPr>
                    </a:p>
                  </a:txBody>
                  <a:tcPr marL="67873" marR="67873" marT="0" marB="0"/>
                </a:tc>
              </a:tr>
              <a:tr h="180995">
                <a:tc>
                  <a:txBody>
                    <a:bodyPr/>
                    <a:lstStyle/>
                    <a:p>
                      <a:pPr marL="0" marR="0" algn="ctr">
                        <a:spcBef>
                          <a:spcPts val="0"/>
                        </a:spcBef>
                        <a:spcAft>
                          <a:spcPts val="600"/>
                        </a:spcAft>
                      </a:pPr>
                      <a:r>
                        <a:rPr lang="en-US" sz="1400" dirty="0" smtClean="0"/>
                        <a:t>81</a:t>
                      </a:r>
                      <a:endParaRPr lang="en-US" sz="1400" dirty="0">
                        <a:latin typeface="Arial" panose="020B0604020202020204" pitchFamily="34" charset="0"/>
                        <a:ea typeface="Times New Roman"/>
                        <a:cs typeface="Arial" panose="020B0604020202020204" pitchFamily="34" charset="0"/>
                      </a:endParaRPr>
                    </a:p>
                  </a:txBody>
                  <a:tcPr marL="67873" marR="67873" marT="0" marB="0"/>
                </a:tc>
                <a:tc>
                  <a:txBody>
                    <a:bodyPr/>
                    <a:lstStyle/>
                    <a:p>
                      <a:pPr marL="0" marR="0" algn="ctr">
                        <a:spcBef>
                          <a:spcPts val="0"/>
                        </a:spcBef>
                        <a:spcAft>
                          <a:spcPts val="600"/>
                        </a:spcAft>
                      </a:pPr>
                      <a:r>
                        <a:rPr lang="en-US" sz="1400" dirty="0"/>
                        <a:t>(3+2+1)+(4+2)</a:t>
                      </a:r>
                      <a:endParaRPr lang="en-US" sz="1400" dirty="0">
                        <a:latin typeface="Arial" panose="020B0604020202020204" pitchFamily="34" charset="0"/>
                        <a:ea typeface="Times New Roman"/>
                        <a:cs typeface="Arial" panose="020B0604020202020204" pitchFamily="34" charset="0"/>
                      </a:endParaRPr>
                    </a:p>
                  </a:txBody>
                  <a:tcPr marL="67873" marR="67873" marT="0" marB="0"/>
                </a:tc>
                <a:tc>
                  <a:txBody>
                    <a:bodyPr/>
                    <a:lstStyle/>
                    <a:p>
                      <a:pPr marL="0" marR="0" algn="ctr">
                        <a:spcBef>
                          <a:spcPts val="0"/>
                        </a:spcBef>
                        <a:spcAft>
                          <a:spcPts val="600"/>
                        </a:spcAft>
                      </a:pPr>
                      <a:r>
                        <a:rPr lang="en-US" sz="1400" dirty="0"/>
                        <a:t>(9+2+1)+(9+2+1)</a:t>
                      </a:r>
                      <a:endParaRPr lang="en-US" sz="1400" dirty="0">
                        <a:latin typeface="Arial" panose="020B0604020202020204" pitchFamily="34" charset="0"/>
                        <a:ea typeface="Times New Roman"/>
                        <a:cs typeface="Arial" panose="020B0604020202020204" pitchFamily="34" charset="0"/>
                      </a:endParaRPr>
                    </a:p>
                  </a:txBody>
                  <a:tcPr marL="67873" marR="67873" marT="0" marB="0"/>
                </a:tc>
                <a:tc>
                  <a:txBody>
                    <a:bodyPr/>
                    <a:lstStyle/>
                    <a:p>
                      <a:pPr marL="0" marR="0" algn="ctr">
                        <a:spcBef>
                          <a:spcPts val="0"/>
                        </a:spcBef>
                        <a:spcAft>
                          <a:spcPts val="600"/>
                        </a:spcAft>
                      </a:pPr>
                      <a:r>
                        <a:rPr lang="en-US" sz="1400" dirty="0"/>
                        <a:t>12+16+36+36=100</a:t>
                      </a:r>
                      <a:endParaRPr lang="en-US" sz="1400" dirty="0">
                        <a:latin typeface="Arial" panose="020B0604020202020204" pitchFamily="34" charset="0"/>
                        <a:ea typeface="Times New Roman"/>
                        <a:cs typeface="Arial" panose="020B0604020202020204" pitchFamily="34" charset="0"/>
                      </a:endParaRPr>
                    </a:p>
                  </a:txBody>
                  <a:tcPr marL="67873" marR="67873" marT="0" marB="0"/>
                </a:tc>
                <a:tc>
                  <a:txBody>
                    <a:bodyPr/>
                    <a:lstStyle/>
                    <a:p>
                      <a:pPr marL="0" marR="0" algn="ctr">
                        <a:spcBef>
                          <a:spcPts val="0"/>
                        </a:spcBef>
                        <a:spcAft>
                          <a:spcPts val="600"/>
                        </a:spcAft>
                      </a:pPr>
                      <a:r>
                        <a:rPr lang="en-US" sz="1400" dirty="0"/>
                        <a:t>63+18=81</a:t>
                      </a:r>
                      <a:endParaRPr lang="en-US" sz="1400" dirty="0">
                        <a:latin typeface="Arial" panose="020B0604020202020204" pitchFamily="34" charset="0"/>
                        <a:ea typeface="Times New Roman"/>
                        <a:cs typeface="Arial" panose="020B0604020202020204" pitchFamily="34" charset="0"/>
                      </a:endParaRPr>
                    </a:p>
                  </a:txBody>
                  <a:tcPr marL="67873" marR="67873" marT="0" marB="0"/>
                </a:tc>
              </a:tr>
              <a:tr h="180995">
                <a:tc>
                  <a:txBody>
                    <a:bodyPr/>
                    <a:lstStyle/>
                    <a:p>
                      <a:pPr marL="0" marR="0" algn="ctr">
                        <a:spcBef>
                          <a:spcPts val="0"/>
                        </a:spcBef>
                        <a:spcAft>
                          <a:spcPts val="600"/>
                        </a:spcAft>
                      </a:pPr>
                      <a:r>
                        <a:rPr lang="en-US" sz="1400" dirty="0" smtClean="0"/>
                        <a:t>99</a:t>
                      </a:r>
                      <a:endParaRPr lang="en-US" sz="1400" dirty="0">
                        <a:latin typeface="Arial" panose="020B0604020202020204" pitchFamily="34" charset="0"/>
                        <a:ea typeface="Times New Roman"/>
                        <a:cs typeface="Arial" panose="020B0604020202020204" pitchFamily="34" charset="0"/>
                      </a:endParaRPr>
                    </a:p>
                  </a:txBody>
                  <a:tcPr marL="67873" marR="67873" marT="0" marB="0"/>
                </a:tc>
                <a:tc>
                  <a:txBody>
                    <a:bodyPr/>
                    <a:lstStyle/>
                    <a:p>
                      <a:pPr marL="0" marR="0" algn="ctr">
                        <a:spcBef>
                          <a:spcPts val="0"/>
                        </a:spcBef>
                        <a:spcAft>
                          <a:spcPts val="600"/>
                        </a:spcAft>
                      </a:pPr>
                      <a:r>
                        <a:rPr lang="en-US" sz="1400" dirty="0"/>
                        <a:t>(3+2+1)+(4+2)</a:t>
                      </a:r>
                      <a:endParaRPr lang="en-US" sz="1400" dirty="0">
                        <a:latin typeface="Arial" panose="020B0604020202020204" pitchFamily="34" charset="0"/>
                        <a:ea typeface="Times New Roman"/>
                        <a:cs typeface="Arial" panose="020B0604020202020204" pitchFamily="34" charset="0"/>
                      </a:endParaRPr>
                    </a:p>
                  </a:txBody>
                  <a:tcPr marL="67873" marR="67873" marT="0" marB="0"/>
                </a:tc>
                <a:tc>
                  <a:txBody>
                    <a:bodyPr/>
                    <a:lstStyle/>
                    <a:p>
                      <a:pPr marL="0" marR="0" algn="ctr">
                        <a:spcBef>
                          <a:spcPts val="0"/>
                        </a:spcBef>
                        <a:spcAft>
                          <a:spcPts val="600"/>
                        </a:spcAft>
                      </a:pPr>
                      <a:r>
                        <a:rPr lang="en-US" sz="1400" dirty="0"/>
                        <a:t>(9+2+1)+(9+2+1)</a:t>
                      </a:r>
                      <a:endParaRPr lang="en-US" sz="1400" dirty="0">
                        <a:latin typeface="Arial" panose="020B0604020202020204" pitchFamily="34" charset="0"/>
                        <a:ea typeface="Times New Roman"/>
                        <a:cs typeface="Arial" panose="020B0604020202020204" pitchFamily="34" charset="0"/>
                      </a:endParaRPr>
                    </a:p>
                  </a:txBody>
                  <a:tcPr marL="67873" marR="67873" marT="0" marB="0"/>
                </a:tc>
                <a:tc>
                  <a:txBody>
                    <a:bodyPr/>
                    <a:lstStyle/>
                    <a:p>
                      <a:pPr marL="0" marR="0" algn="ctr">
                        <a:spcBef>
                          <a:spcPts val="0"/>
                        </a:spcBef>
                        <a:spcAft>
                          <a:spcPts val="600"/>
                        </a:spcAft>
                      </a:pPr>
                      <a:r>
                        <a:rPr lang="en-US" sz="1400" dirty="0"/>
                        <a:t>12+16+36+36=100</a:t>
                      </a:r>
                      <a:endParaRPr lang="en-US" sz="1400" dirty="0">
                        <a:latin typeface="Arial" panose="020B0604020202020204" pitchFamily="34" charset="0"/>
                        <a:ea typeface="Times New Roman"/>
                        <a:cs typeface="Arial" panose="020B0604020202020204" pitchFamily="34" charset="0"/>
                      </a:endParaRPr>
                    </a:p>
                  </a:txBody>
                  <a:tcPr marL="67873" marR="67873" marT="0" marB="0"/>
                </a:tc>
                <a:tc>
                  <a:txBody>
                    <a:bodyPr/>
                    <a:lstStyle/>
                    <a:p>
                      <a:pPr marL="0" marR="0" algn="ctr">
                        <a:spcBef>
                          <a:spcPts val="0"/>
                        </a:spcBef>
                        <a:spcAft>
                          <a:spcPts val="600"/>
                        </a:spcAft>
                      </a:pPr>
                      <a:r>
                        <a:rPr lang="en-US" sz="1400" dirty="0" smtClean="0"/>
                        <a:t>81+18=99 (COD)</a:t>
                      </a:r>
                      <a:endParaRPr lang="en-US" sz="1400" dirty="0">
                        <a:latin typeface="Arial" panose="020B0604020202020204" pitchFamily="34" charset="0"/>
                        <a:ea typeface="Times New Roman"/>
                        <a:cs typeface="Arial" panose="020B0604020202020204" pitchFamily="34" charset="0"/>
                      </a:endParaRPr>
                    </a:p>
                  </a:txBody>
                  <a:tcPr marL="67873" marR="67873" marT="0" marB="0"/>
                </a:tc>
              </a:tr>
              <a:tr h="180995">
                <a:tc>
                  <a:txBody>
                    <a:bodyPr/>
                    <a:lstStyle/>
                    <a:p>
                      <a:pPr marL="0" marR="0" algn="ctr">
                        <a:spcBef>
                          <a:spcPts val="0"/>
                        </a:spcBef>
                        <a:spcAft>
                          <a:spcPts val="600"/>
                        </a:spcAft>
                      </a:pPr>
                      <a:r>
                        <a:rPr lang="en-US" sz="1400" b="1" dirty="0" smtClean="0"/>
                        <a:t>117</a:t>
                      </a:r>
                      <a:endParaRPr lang="en-US" sz="1400" b="1" dirty="0">
                        <a:latin typeface="Arial" panose="020B0604020202020204" pitchFamily="34" charset="0"/>
                        <a:ea typeface="Times New Roman"/>
                        <a:cs typeface="Arial" panose="020B0604020202020204" pitchFamily="34" charset="0"/>
                      </a:endParaRPr>
                    </a:p>
                  </a:txBody>
                  <a:tcPr marL="67873" marR="67873" marT="0" marB="0"/>
                </a:tc>
                <a:tc>
                  <a:txBody>
                    <a:bodyPr/>
                    <a:lstStyle/>
                    <a:p>
                      <a:pPr marL="0" marR="0" algn="ctr">
                        <a:spcBef>
                          <a:spcPts val="0"/>
                        </a:spcBef>
                        <a:spcAft>
                          <a:spcPts val="600"/>
                        </a:spcAft>
                      </a:pPr>
                      <a:r>
                        <a:rPr lang="en-US" sz="1400" dirty="0"/>
                        <a:t>(3+2+1)+(4+2)</a:t>
                      </a:r>
                      <a:endParaRPr lang="en-US" sz="1400" dirty="0">
                        <a:latin typeface="Arial" panose="020B0604020202020204" pitchFamily="34" charset="0"/>
                        <a:ea typeface="Times New Roman"/>
                        <a:cs typeface="Arial" panose="020B0604020202020204" pitchFamily="34" charset="0"/>
                      </a:endParaRPr>
                    </a:p>
                  </a:txBody>
                  <a:tcPr marL="67873" marR="67873" marT="0" marB="0"/>
                </a:tc>
                <a:tc>
                  <a:txBody>
                    <a:bodyPr/>
                    <a:lstStyle/>
                    <a:p>
                      <a:pPr marL="0" marR="0" algn="ctr">
                        <a:spcBef>
                          <a:spcPts val="0"/>
                        </a:spcBef>
                        <a:spcAft>
                          <a:spcPts val="600"/>
                        </a:spcAft>
                      </a:pPr>
                      <a:r>
                        <a:rPr lang="en-US" sz="1400" dirty="0"/>
                        <a:t>(9+2+1)+(9+2+1)+(9+2+1)</a:t>
                      </a:r>
                      <a:endParaRPr lang="en-US" sz="1400" dirty="0">
                        <a:latin typeface="Arial" panose="020B0604020202020204" pitchFamily="34" charset="0"/>
                        <a:ea typeface="Times New Roman"/>
                        <a:cs typeface="Arial" panose="020B0604020202020204" pitchFamily="34" charset="0"/>
                      </a:endParaRPr>
                    </a:p>
                  </a:txBody>
                  <a:tcPr marL="67873" marR="67873" marT="0" marB="0"/>
                </a:tc>
                <a:tc>
                  <a:txBody>
                    <a:bodyPr/>
                    <a:lstStyle/>
                    <a:p>
                      <a:pPr marL="0" marR="0" algn="ctr">
                        <a:spcBef>
                          <a:spcPts val="0"/>
                        </a:spcBef>
                        <a:spcAft>
                          <a:spcPts val="600"/>
                        </a:spcAft>
                      </a:pPr>
                      <a:r>
                        <a:rPr lang="en-US" sz="1400" dirty="0"/>
                        <a:t>12+16+36+36+36=136</a:t>
                      </a:r>
                      <a:endParaRPr lang="en-US" sz="1400" dirty="0">
                        <a:latin typeface="Arial" panose="020B0604020202020204" pitchFamily="34" charset="0"/>
                        <a:ea typeface="Times New Roman"/>
                        <a:cs typeface="Arial" panose="020B0604020202020204" pitchFamily="34" charset="0"/>
                      </a:endParaRPr>
                    </a:p>
                  </a:txBody>
                  <a:tcPr marL="67873" marR="67873" marT="0" marB="0"/>
                </a:tc>
                <a:tc>
                  <a:txBody>
                    <a:bodyPr/>
                    <a:lstStyle/>
                    <a:p>
                      <a:pPr marL="0" marR="0" algn="ctr">
                        <a:spcBef>
                          <a:spcPts val="0"/>
                        </a:spcBef>
                        <a:spcAft>
                          <a:spcPts val="600"/>
                        </a:spcAft>
                      </a:pPr>
                      <a:r>
                        <a:rPr lang="en-US" sz="1400" dirty="0"/>
                        <a:t>99+18=</a:t>
                      </a:r>
                      <a:r>
                        <a:rPr lang="en-US" sz="1400" b="0" dirty="0"/>
                        <a:t>117</a:t>
                      </a:r>
                      <a:endParaRPr lang="en-US" sz="1400" b="0" dirty="0">
                        <a:latin typeface="Arial" panose="020B0604020202020204" pitchFamily="34" charset="0"/>
                        <a:ea typeface="Times New Roman"/>
                        <a:cs typeface="Arial" panose="020B0604020202020204" pitchFamily="34" charset="0"/>
                      </a:endParaRPr>
                    </a:p>
                  </a:txBody>
                  <a:tcPr marL="67873" marR="67873" marT="0" marB="0"/>
                </a:tc>
              </a:tr>
              <a:tr h="180995">
                <a:tc>
                  <a:txBody>
                    <a:bodyPr/>
                    <a:lstStyle/>
                    <a:p>
                      <a:pPr marL="0" marR="0" algn="ctr">
                        <a:spcBef>
                          <a:spcPts val="0"/>
                        </a:spcBef>
                        <a:spcAft>
                          <a:spcPts val="600"/>
                        </a:spcAft>
                      </a:pPr>
                      <a:r>
                        <a:rPr lang="en-US" sz="1400" dirty="0" smtClean="0"/>
                        <a:t>135</a:t>
                      </a:r>
                      <a:endParaRPr lang="en-US" sz="1400" dirty="0">
                        <a:latin typeface="Arial" panose="020B0604020202020204" pitchFamily="34" charset="0"/>
                        <a:ea typeface="Times New Roman"/>
                        <a:cs typeface="Arial" panose="020B0604020202020204" pitchFamily="34" charset="0"/>
                      </a:endParaRPr>
                    </a:p>
                  </a:txBody>
                  <a:tcPr marL="67873" marR="67873" marT="0" marB="0"/>
                </a:tc>
                <a:tc>
                  <a:txBody>
                    <a:bodyPr/>
                    <a:lstStyle/>
                    <a:p>
                      <a:pPr marL="0" marR="0" algn="ctr">
                        <a:spcBef>
                          <a:spcPts val="0"/>
                        </a:spcBef>
                        <a:spcAft>
                          <a:spcPts val="600"/>
                        </a:spcAft>
                      </a:pPr>
                      <a:r>
                        <a:rPr lang="en-US" sz="1400" dirty="0"/>
                        <a:t>(3+2+1)+(4+2)</a:t>
                      </a:r>
                      <a:endParaRPr lang="en-US" sz="1400" dirty="0">
                        <a:latin typeface="Arial" panose="020B0604020202020204" pitchFamily="34" charset="0"/>
                        <a:ea typeface="Times New Roman"/>
                        <a:cs typeface="Arial" panose="020B0604020202020204" pitchFamily="34" charset="0"/>
                      </a:endParaRPr>
                    </a:p>
                  </a:txBody>
                  <a:tcPr marL="67873" marR="67873" marT="0" marB="0"/>
                </a:tc>
                <a:tc>
                  <a:txBody>
                    <a:bodyPr/>
                    <a:lstStyle/>
                    <a:p>
                      <a:pPr marL="0" marR="0" algn="ctr">
                        <a:spcBef>
                          <a:spcPts val="0"/>
                        </a:spcBef>
                        <a:spcAft>
                          <a:spcPts val="600"/>
                        </a:spcAft>
                      </a:pPr>
                      <a:r>
                        <a:rPr lang="en-US" sz="1400" dirty="0"/>
                        <a:t>(9+2+1)+(9+2+1)+(9+2+1)</a:t>
                      </a:r>
                      <a:endParaRPr lang="en-US" sz="1400" dirty="0">
                        <a:latin typeface="Arial" panose="020B0604020202020204" pitchFamily="34" charset="0"/>
                        <a:ea typeface="Times New Roman"/>
                        <a:cs typeface="Arial" panose="020B0604020202020204" pitchFamily="34" charset="0"/>
                      </a:endParaRPr>
                    </a:p>
                  </a:txBody>
                  <a:tcPr marL="67873" marR="67873" marT="0" marB="0"/>
                </a:tc>
                <a:tc>
                  <a:txBody>
                    <a:bodyPr/>
                    <a:lstStyle/>
                    <a:p>
                      <a:pPr marL="0" marR="0" algn="ctr">
                        <a:spcBef>
                          <a:spcPts val="0"/>
                        </a:spcBef>
                        <a:spcAft>
                          <a:spcPts val="600"/>
                        </a:spcAft>
                      </a:pPr>
                      <a:r>
                        <a:rPr lang="en-US" sz="1400" dirty="0"/>
                        <a:t>12+16+36+36+36=136</a:t>
                      </a:r>
                      <a:endParaRPr lang="en-US" sz="1400" dirty="0">
                        <a:latin typeface="Arial" panose="020B0604020202020204" pitchFamily="34" charset="0"/>
                        <a:ea typeface="Times New Roman"/>
                        <a:cs typeface="Arial" panose="020B0604020202020204" pitchFamily="34" charset="0"/>
                      </a:endParaRPr>
                    </a:p>
                  </a:txBody>
                  <a:tcPr marL="67873" marR="67873" marT="0" marB="0"/>
                </a:tc>
                <a:tc>
                  <a:txBody>
                    <a:bodyPr/>
                    <a:lstStyle/>
                    <a:p>
                      <a:pPr marL="0" marR="0" algn="ctr">
                        <a:spcBef>
                          <a:spcPts val="0"/>
                        </a:spcBef>
                        <a:spcAft>
                          <a:spcPts val="600"/>
                        </a:spcAft>
                      </a:pPr>
                      <a:r>
                        <a:rPr lang="en-US" sz="1400" dirty="0" smtClean="0"/>
                        <a:t>117+18=135 (COD)</a:t>
                      </a:r>
                      <a:endParaRPr lang="en-US" sz="1400" dirty="0">
                        <a:latin typeface="Arial" panose="020B0604020202020204" pitchFamily="34" charset="0"/>
                        <a:ea typeface="Times New Roman"/>
                        <a:cs typeface="Arial" panose="020B0604020202020204" pitchFamily="34" charset="0"/>
                      </a:endParaRPr>
                    </a:p>
                  </a:txBody>
                  <a:tcPr marL="67873" marR="67873" marT="0" marB="0"/>
                </a:tc>
              </a:tr>
            </a:tbl>
          </a:graphicData>
        </a:graphic>
      </p:graphicFrame>
    </p:spTree>
  </p:cSld>
  <p:clrMapOvr>
    <a:masterClrMapping/>
  </p:clrMapOvr>
  <p:transition spd="med">
    <p:cu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dirty="0" smtClean="0"/>
              <a:t>DXi4701 Factory Shipments</a:t>
            </a:r>
            <a:endParaRPr lang="en-US" dirty="0" smtClean="0">
              <a:solidFill>
                <a:srgbClr val="FF0000"/>
              </a:solidFill>
            </a:endParaRPr>
          </a:p>
        </p:txBody>
      </p:sp>
      <p:sp>
        <p:nvSpPr>
          <p:cNvPr id="3" name="Content Placeholder 2"/>
          <p:cNvSpPr>
            <a:spLocks noGrp="1"/>
          </p:cNvSpPr>
          <p:nvPr>
            <p:ph idx="1"/>
          </p:nvPr>
        </p:nvSpPr>
        <p:spPr>
          <a:xfrm>
            <a:off x="343551" y="969963"/>
            <a:ext cx="4228449" cy="5422128"/>
          </a:xfrm>
        </p:spPr>
        <p:txBody>
          <a:bodyPr/>
          <a:lstStyle/>
          <a:p>
            <a:r>
              <a:rPr lang="en-US" sz="2000" dirty="0" smtClean="0">
                <a:solidFill>
                  <a:schemeClr val="tx1">
                    <a:lumMod val="75000"/>
                    <a:lumOff val="25000"/>
                  </a:schemeClr>
                </a:solidFill>
              </a:rPr>
              <a:t>Base server with licensing</a:t>
            </a:r>
            <a:endParaRPr lang="en-US" sz="2000" dirty="0">
              <a:solidFill>
                <a:schemeClr val="tx1">
                  <a:lumMod val="75000"/>
                  <a:lumOff val="25000"/>
                </a:schemeClr>
              </a:solidFill>
            </a:endParaRPr>
          </a:p>
          <a:p>
            <a:pPr lvl="1"/>
            <a:r>
              <a:rPr lang="en-US" sz="1400" dirty="0" smtClean="0">
                <a:solidFill>
                  <a:schemeClr val="tx1">
                    <a:lumMod val="75000"/>
                    <a:lumOff val="25000"/>
                  </a:schemeClr>
                </a:solidFill>
              </a:rPr>
              <a:t>NAS/OST </a:t>
            </a:r>
            <a:r>
              <a:rPr lang="en-US" sz="1400" b="1" u="sng" dirty="0">
                <a:solidFill>
                  <a:schemeClr val="tx1">
                    <a:lumMod val="75000"/>
                    <a:lumOff val="25000"/>
                  </a:schemeClr>
                </a:solidFill>
              </a:rPr>
              <a:t>OR</a:t>
            </a:r>
            <a:r>
              <a:rPr lang="en-US" sz="1400" dirty="0">
                <a:solidFill>
                  <a:schemeClr val="tx1">
                    <a:lumMod val="75000"/>
                    <a:lumOff val="25000"/>
                  </a:schemeClr>
                </a:solidFill>
              </a:rPr>
              <a:t> </a:t>
            </a:r>
            <a:r>
              <a:rPr lang="en-US" sz="1400" dirty="0" smtClean="0">
                <a:solidFill>
                  <a:schemeClr val="tx1">
                    <a:lumMod val="75000"/>
                    <a:lumOff val="25000"/>
                  </a:schemeClr>
                </a:solidFill>
              </a:rPr>
              <a:t>VTL</a:t>
            </a:r>
          </a:p>
          <a:p>
            <a:pPr lvl="1"/>
            <a:r>
              <a:rPr lang="en-US" sz="1400" dirty="0" smtClean="0">
                <a:solidFill>
                  <a:schemeClr val="tx1">
                    <a:lumMod val="75000"/>
                    <a:lumOff val="25000"/>
                  </a:schemeClr>
                </a:solidFill>
              </a:rPr>
              <a:t>Replication</a:t>
            </a:r>
          </a:p>
          <a:p>
            <a:pPr lvl="1"/>
            <a:r>
              <a:rPr lang="en-US" sz="1400" dirty="0" smtClean="0">
                <a:solidFill>
                  <a:schemeClr val="tx1">
                    <a:lumMod val="75000"/>
                    <a:lumOff val="25000"/>
                  </a:schemeClr>
                </a:solidFill>
              </a:rPr>
              <a:t>Deduplication</a:t>
            </a:r>
          </a:p>
          <a:p>
            <a:pPr lvl="1"/>
            <a:r>
              <a:rPr lang="en-US" sz="1400" dirty="0" smtClean="0">
                <a:solidFill>
                  <a:schemeClr val="tx1">
                    <a:lumMod val="75000"/>
                    <a:lumOff val="25000"/>
                  </a:schemeClr>
                </a:solidFill>
              </a:rPr>
              <a:t>5 </a:t>
            </a:r>
            <a:r>
              <a:rPr lang="en-US" sz="1400" dirty="0">
                <a:solidFill>
                  <a:schemeClr val="tx1">
                    <a:lumMod val="75000"/>
                    <a:lumOff val="25000"/>
                  </a:schemeClr>
                </a:solidFill>
              </a:rPr>
              <a:t>TB </a:t>
            </a:r>
            <a:r>
              <a:rPr lang="en-US" sz="1400" dirty="0" smtClean="0">
                <a:solidFill>
                  <a:schemeClr val="tx1">
                    <a:lumMod val="75000"/>
                    <a:lumOff val="25000"/>
                  </a:schemeClr>
                </a:solidFill>
              </a:rPr>
              <a:t>Base capacity</a:t>
            </a:r>
            <a:endParaRPr lang="en-US" sz="2000" dirty="0" smtClean="0">
              <a:solidFill>
                <a:schemeClr val="tx1">
                  <a:lumMod val="75000"/>
                  <a:lumOff val="25000"/>
                </a:schemeClr>
              </a:solidFill>
            </a:endParaRPr>
          </a:p>
          <a:p>
            <a:r>
              <a:rPr lang="en-US" sz="2000" dirty="0" smtClean="0">
                <a:solidFill>
                  <a:schemeClr val="tx1">
                    <a:lumMod val="75000"/>
                    <a:lumOff val="25000"/>
                  </a:schemeClr>
                </a:solidFill>
              </a:rPr>
              <a:t>Depending on configuration:</a:t>
            </a:r>
          </a:p>
          <a:p>
            <a:pPr lvl="1"/>
            <a:r>
              <a:rPr lang="en-US" sz="1400" dirty="0" smtClean="0">
                <a:solidFill>
                  <a:schemeClr val="tx1">
                    <a:lumMod val="75000"/>
                    <a:lumOff val="25000"/>
                  </a:schemeClr>
                </a:solidFill>
              </a:rPr>
              <a:t>Additional hardware</a:t>
            </a:r>
          </a:p>
          <a:p>
            <a:pPr lvl="2"/>
            <a:r>
              <a:rPr lang="en-US" sz="1200" dirty="0" smtClean="0">
                <a:solidFill>
                  <a:schemeClr val="tx1">
                    <a:lumMod val="75000"/>
                    <a:lumOff val="25000"/>
                  </a:schemeClr>
                </a:solidFill>
              </a:rPr>
              <a:t>Additional 6 node HDDs</a:t>
            </a:r>
          </a:p>
          <a:p>
            <a:pPr lvl="2"/>
            <a:r>
              <a:rPr lang="en-US" sz="1200" dirty="0" smtClean="0">
                <a:solidFill>
                  <a:schemeClr val="tx1">
                    <a:lumMod val="75000"/>
                    <a:lumOff val="25000"/>
                  </a:schemeClr>
                </a:solidFill>
              </a:rPr>
              <a:t>Node memory</a:t>
            </a:r>
          </a:p>
          <a:p>
            <a:pPr lvl="2"/>
            <a:r>
              <a:rPr lang="en-US" sz="1200" dirty="0" smtClean="0">
                <a:solidFill>
                  <a:schemeClr val="tx1">
                    <a:lumMod val="75000"/>
                    <a:lumOff val="25000"/>
                  </a:schemeClr>
                </a:solidFill>
              </a:rPr>
              <a:t>Expansion modules</a:t>
            </a:r>
          </a:p>
          <a:p>
            <a:pPr lvl="2"/>
            <a:r>
              <a:rPr lang="en-US" sz="1200" dirty="0" smtClean="0">
                <a:solidFill>
                  <a:schemeClr val="tx1">
                    <a:lumMod val="75000"/>
                    <a:lumOff val="25000"/>
                  </a:schemeClr>
                </a:solidFill>
              </a:rPr>
              <a:t>H810 RAID controller</a:t>
            </a:r>
          </a:p>
          <a:p>
            <a:pPr lvl="2"/>
            <a:r>
              <a:rPr lang="en-US" sz="1200" dirty="0" smtClean="0">
                <a:solidFill>
                  <a:schemeClr val="tx1">
                    <a:lumMod val="75000"/>
                    <a:lumOff val="25000"/>
                  </a:schemeClr>
                </a:solidFill>
              </a:rPr>
              <a:t>Network Interface card with 2 X10 </a:t>
            </a:r>
            <a:r>
              <a:rPr lang="en-US" sz="1200" dirty="0" err="1" smtClean="0">
                <a:solidFill>
                  <a:schemeClr val="tx1">
                    <a:lumMod val="75000"/>
                    <a:lumOff val="25000"/>
                  </a:schemeClr>
                </a:solidFill>
              </a:rPr>
              <a:t>GbE</a:t>
            </a:r>
            <a:r>
              <a:rPr lang="en-US" sz="1200" dirty="0" smtClean="0">
                <a:solidFill>
                  <a:schemeClr val="tx1">
                    <a:lumMod val="75000"/>
                    <a:lumOff val="25000"/>
                  </a:schemeClr>
                </a:solidFill>
              </a:rPr>
              <a:t> Ethernet ports</a:t>
            </a:r>
          </a:p>
          <a:p>
            <a:pPr lvl="2"/>
            <a:r>
              <a:rPr lang="en-US" sz="1200" dirty="0" smtClean="0">
                <a:solidFill>
                  <a:schemeClr val="tx1">
                    <a:lumMod val="75000"/>
                    <a:lumOff val="25000"/>
                  </a:schemeClr>
                </a:solidFill>
              </a:rPr>
              <a:t>(VTL only) Fibre Channel card with 2 </a:t>
            </a:r>
            <a:r>
              <a:rPr lang="en-US" sz="1200" dirty="0">
                <a:solidFill>
                  <a:schemeClr val="tx1">
                    <a:lumMod val="75000"/>
                    <a:lumOff val="25000"/>
                  </a:schemeClr>
                </a:solidFill>
              </a:rPr>
              <a:t>X 8 Gb p</a:t>
            </a:r>
            <a:r>
              <a:rPr lang="en-US" sz="1200" dirty="0" smtClean="0">
                <a:solidFill>
                  <a:schemeClr val="tx1">
                    <a:lumMod val="75000"/>
                    <a:lumOff val="25000"/>
                  </a:schemeClr>
                </a:solidFill>
              </a:rPr>
              <a:t>orts</a:t>
            </a:r>
          </a:p>
          <a:p>
            <a:pPr lvl="1"/>
            <a:r>
              <a:rPr lang="en-US" sz="1400" dirty="0">
                <a:solidFill>
                  <a:schemeClr val="tx1">
                    <a:lumMod val="75000"/>
                    <a:lumOff val="25000"/>
                  </a:schemeClr>
                </a:solidFill>
              </a:rPr>
              <a:t>L</a:t>
            </a:r>
            <a:r>
              <a:rPr lang="en-US" sz="1400" dirty="0" smtClean="0">
                <a:solidFill>
                  <a:schemeClr val="tx1">
                    <a:lumMod val="75000"/>
                    <a:lumOff val="25000"/>
                  </a:schemeClr>
                </a:solidFill>
              </a:rPr>
              <a:t>icensing above 5 TB base capacity</a:t>
            </a:r>
          </a:p>
          <a:p>
            <a:pPr lvl="2"/>
            <a:r>
              <a:rPr lang="en-US" sz="1200" dirty="0" smtClean="0">
                <a:solidFill>
                  <a:schemeClr val="tx1">
                    <a:lumMod val="75000"/>
                    <a:lumOff val="25000"/>
                  </a:schemeClr>
                </a:solidFill>
              </a:rPr>
              <a:t>COD points need license only</a:t>
            </a:r>
          </a:p>
          <a:p>
            <a:r>
              <a:rPr lang="en-US" sz="2000" dirty="0" smtClean="0">
                <a:solidFill>
                  <a:schemeClr val="tx1">
                    <a:lumMod val="75000"/>
                    <a:lumOff val="25000"/>
                  </a:schemeClr>
                </a:solidFill>
              </a:rPr>
              <a:t>Manufacturing facility</a:t>
            </a:r>
          </a:p>
          <a:p>
            <a:pPr lvl="1"/>
            <a:r>
              <a:rPr lang="en-US" sz="1400" dirty="0" smtClean="0">
                <a:solidFill>
                  <a:schemeClr val="tx1">
                    <a:lumMod val="75000"/>
                    <a:lumOff val="25000"/>
                  </a:schemeClr>
                </a:solidFill>
              </a:rPr>
              <a:t>Initial release fulfilled from PPO manufacturing</a:t>
            </a:r>
          </a:p>
          <a:p>
            <a:pPr lvl="1"/>
            <a:r>
              <a:rPr lang="en-US" sz="1400" dirty="0" smtClean="0">
                <a:solidFill>
                  <a:schemeClr val="tx1">
                    <a:lumMod val="75000"/>
                    <a:lumOff val="25000"/>
                  </a:schemeClr>
                </a:solidFill>
              </a:rPr>
              <a:t>Transition to Avnet will occur later (TBD)</a:t>
            </a:r>
            <a:endParaRPr lang="en-US" sz="1200" dirty="0" smtClean="0">
              <a:solidFill>
                <a:schemeClr val="tx1">
                  <a:lumMod val="75000"/>
                  <a:lumOff val="25000"/>
                </a:schemeClr>
              </a:solidFill>
            </a:endParaRPr>
          </a:p>
        </p:txBody>
      </p:sp>
      <p:sp>
        <p:nvSpPr>
          <p:cNvPr id="25088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
            </a:r>
            <a:br>
              <a:rPr kumimoji="0" lang="en-US" sz="1800" b="0" i="0" u="none" strike="noStrike" cap="none" normalizeH="0" baseline="0" smtClean="0">
                <a:ln>
                  <a:noFill/>
                </a:ln>
                <a:solidFill>
                  <a:schemeClr val="tx1"/>
                </a:solidFill>
                <a:effectLst/>
                <a:latin typeface="Arial" pitchFamily="34" charset="0"/>
                <a:cs typeface="Arial" pitchFamily="34" charset="0"/>
              </a:rPr>
            </a:b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2" name="Picture 1"/>
          <p:cNvPicPr>
            <a:picLocks noChangeAspect="1"/>
          </p:cNvPicPr>
          <p:nvPr/>
        </p:nvPicPr>
        <p:blipFill rotWithShape="1">
          <a:blip r:embed="rId2" cstate="print">
            <a:extLst>
              <a:ext uri="{28A0092B-C50C-407E-A947-70E740481C1C}">
                <a14:useLocalDpi xmlns="" xmlns:a14="http://schemas.microsoft.com/office/drawing/2010/main" val="0"/>
              </a:ext>
            </a:extLst>
          </a:blip>
          <a:srcRect l="25311" r="12171"/>
          <a:stretch/>
        </p:blipFill>
        <p:spPr>
          <a:xfrm>
            <a:off x="5089066" y="1566344"/>
            <a:ext cx="3493467" cy="3725334"/>
          </a:xfrm>
          <a:prstGeom prst="rect">
            <a:avLst/>
          </a:prstGeom>
        </p:spPr>
      </p:pic>
    </p:spTree>
  </p:cSld>
  <p:clrMapOvr>
    <a:masterClrMapping/>
  </p:clrMapOvr>
  <p:transition spd="med">
    <p:cu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2590800"/>
            <a:ext cx="7772400" cy="639763"/>
          </a:xfrm>
        </p:spPr>
        <p:txBody>
          <a:bodyPr/>
          <a:lstStyle/>
          <a:p>
            <a:pPr algn="ctr"/>
            <a:r>
              <a:rPr lang="en-US" dirty="0" smtClean="0"/>
              <a:t>Storage Expansion</a:t>
            </a:r>
          </a:p>
        </p:txBody>
      </p:sp>
      <p:sp>
        <p:nvSpPr>
          <p:cNvPr id="8" name="Text Placeholder 5"/>
          <p:cNvSpPr txBox="1">
            <a:spLocks/>
          </p:cNvSpPr>
          <p:nvPr/>
        </p:nvSpPr>
        <p:spPr bwMode="auto">
          <a:xfrm>
            <a:off x="904875" y="5490839"/>
            <a:ext cx="7156774" cy="6048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457200" rtl="0" eaLnBrk="0" fontAlgn="base" latinLnBrk="0" hangingPunct="0">
              <a:lnSpc>
                <a:spcPct val="100000"/>
              </a:lnSpc>
              <a:spcBef>
                <a:spcPct val="20000"/>
              </a:spcBef>
              <a:spcAft>
                <a:spcPct val="0"/>
              </a:spcAft>
              <a:buClr>
                <a:srgbClr val="0DB6EC"/>
              </a:buClr>
              <a:buSzPct val="75000"/>
              <a:buFontTx/>
              <a:buChar char="-"/>
              <a:tabLst/>
              <a:defRPr/>
            </a:pPr>
            <a:r>
              <a:rPr kumimoji="0" lang="en-US" sz="1600" b="1" i="0" u="none" strike="noStrike" kern="1200" cap="none" spc="0" normalizeH="0" baseline="0" noProof="0" dirty="0" smtClean="0">
                <a:ln>
                  <a:noFill/>
                </a:ln>
                <a:solidFill>
                  <a:srgbClr val="7DD8F4"/>
                </a:solidFill>
                <a:effectLst/>
                <a:uLnTx/>
                <a:uFillTx/>
                <a:latin typeface="Arial" charset="0"/>
                <a:ea typeface="ＭＳ Ｐゴシック" charset="-128"/>
                <a:cs typeface="ＭＳ Ｐゴシック" charset="-128"/>
              </a:rPr>
              <a:t>Presented By: </a:t>
            </a:r>
            <a:r>
              <a:rPr lang="en-US" sz="1600" b="1" dirty="0" smtClean="0">
                <a:solidFill>
                  <a:srgbClr val="7DD8F4"/>
                </a:solidFill>
                <a:ea typeface="ＭＳ Ｐゴシック" charset="-128"/>
                <a:cs typeface="ＭＳ Ｐゴシック" charset="-128"/>
              </a:rPr>
              <a:t>Brian Grove</a:t>
            </a:r>
            <a:endParaRPr kumimoji="0" lang="en-US" sz="1600" b="1" i="0" u="none" strike="noStrike" kern="1200" cap="none" spc="0" normalizeH="0" baseline="0" noProof="0" dirty="0" smtClean="0">
              <a:ln>
                <a:noFill/>
              </a:ln>
              <a:solidFill>
                <a:srgbClr val="7DD8F4"/>
              </a:solidFill>
              <a:effectLst/>
              <a:uLnTx/>
              <a:uFillTx/>
              <a:latin typeface="Arial" charset="0"/>
              <a:ea typeface="ＭＳ Ｐゴシック" charset="-128"/>
              <a:cs typeface="ＭＳ Ｐゴシック" charset="-128"/>
            </a:endParaRPr>
          </a:p>
        </p:txBody>
      </p:sp>
    </p:spTree>
  </p:cSld>
  <p:clrMapOvr>
    <a:masterClrMapping/>
  </p:clrMapOvr>
  <p:transition spd="med">
    <p:cu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dirty="0" smtClean="0"/>
              <a:t>Storage Expansion Summary</a:t>
            </a:r>
            <a:endParaRPr lang="en-US" dirty="0" smtClean="0">
              <a:solidFill>
                <a:srgbClr val="FF0000"/>
              </a:solidFill>
            </a:endParaRPr>
          </a:p>
        </p:txBody>
      </p:sp>
      <p:sp>
        <p:nvSpPr>
          <p:cNvPr id="5" name="Content Placeholder 4"/>
          <p:cNvSpPr>
            <a:spLocks noGrp="1"/>
          </p:cNvSpPr>
          <p:nvPr>
            <p:ph idx="1"/>
          </p:nvPr>
        </p:nvSpPr>
        <p:spPr>
          <a:xfrm>
            <a:off x="338138" y="969962"/>
            <a:ext cx="8216220" cy="5456963"/>
          </a:xfrm>
        </p:spPr>
        <p:txBody>
          <a:bodyPr>
            <a:normAutofit lnSpcReduction="10000"/>
          </a:bodyPr>
          <a:lstStyle/>
          <a:p>
            <a:r>
              <a:rPr lang="en-US" dirty="0" smtClean="0"/>
              <a:t>Expandable data storage is supported through the head as well as one or more external JBODs. </a:t>
            </a:r>
          </a:p>
          <a:p>
            <a:r>
              <a:rPr lang="en-US" dirty="0" smtClean="0"/>
              <a:t>The expansion is designed to be automatic and performed at boot time of the system which is performed in two steps:</a:t>
            </a:r>
          </a:p>
          <a:p>
            <a:pPr lvl="1"/>
            <a:r>
              <a:rPr lang="en-US" dirty="0" smtClean="0"/>
              <a:t>First , if the new storage is not configured, then RAID sets are created for each new non-configured storage block. </a:t>
            </a:r>
          </a:p>
          <a:p>
            <a:pPr lvl="1"/>
            <a:r>
              <a:rPr lang="en-US" dirty="0" smtClean="0"/>
              <a:t>Secondly, upon a successful RAID expansion (or if RAID expansion was not required) we will the perform expansion of the file system. </a:t>
            </a:r>
          </a:p>
          <a:p>
            <a:r>
              <a:rPr lang="en-US" dirty="0" smtClean="0"/>
              <a:t>For the DXi4701, the expansion of either RAID sets or file system are not limited or controlled by the currently installed storage capacity license as with other products (e.g. RAID and/or file system expansion will occur irrelevant of the licensed storage capacity).</a:t>
            </a:r>
          </a:p>
          <a:p>
            <a:r>
              <a:rPr lang="en-US" dirty="0" smtClean="0"/>
              <a:t>See Appendix for Storage Expansion RAS tickets</a:t>
            </a:r>
            <a:endParaRPr lang="en-US" dirty="0"/>
          </a:p>
        </p:txBody>
      </p:sp>
    </p:spTree>
  </p:cSld>
  <p:clrMapOvr>
    <a:masterClrMapping/>
  </p:clrMapOvr>
  <p:transition spd="med">
    <p:cu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340197" y="257770"/>
            <a:ext cx="8289245" cy="639763"/>
          </a:xfrm>
        </p:spPr>
        <p:txBody>
          <a:bodyPr/>
          <a:lstStyle/>
          <a:p>
            <a:pPr eaLnBrk="1" hangingPunct="1"/>
            <a:r>
              <a:rPr lang="en-US" dirty="0" smtClean="0"/>
              <a:t>Storage Expansion and Licensing</a:t>
            </a:r>
            <a:endParaRPr lang="en-US" dirty="0" smtClean="0">
              <a:solidFill>
                <a:srgbClr val="FF0000"/>
              </a:solidFill>
            </a:endParaRPr>
          </a:p>
        </p:txBody>
      </p:sp>
      <p:sp>
        <p:nvSpPr>
          <p:cNvPr id="5" name="Content Placeholder 4"/>
          <p:cNvSpPr>
            <a:spLocks noGrp="1"/>
          </p:cNvSpPr>
          <p:nvPr>
            <p:ph idx="1"/>
          </p:nvPr>
        </p:nvSpPr>
        <p:spPr>
          <a:xfrm>
            <a:off x="338138" y="969962"/>
            <a:ext cx="8216220" cy="5282791"/>
          </a:xfrm>
        </p:spPr>
        <p:txBody>
          <a:bodyPr>
            <a:normAutofit/>
          </a:bodyPr>
          <a:lstStyle/>
          <a:p>
            <a:r>
              <a:rPr lang="en-US" dirty="0" smtClean="0"/>
              <a:t>Storage expansion is not limited to the installed licensed storage capacity. </a:t>
            </a:r>
          </a:p>
          <a:p>
            <a:r>
              <a:rPr lang="en-US" dirty="0" smtClean="0"/>
              <a:t>The storage available to the user is now controlled by the spaced daemon. </a:t>
            </a:r>
          </a:p>
          <a:p>
            <a:r>
              <a:rPr lang="en-US" dirty="0" smtClean="0"/>
              <a:t>The spaced daemon limits the amount of physical user data space available based upon the installed licensed storage capacity vs. total available capacity. </a:t>
            </a:r>
          </a:p>
          <a:p>
            <a:r>
              <a:rPr lang="en-US" dirty="0" smtClean="0"/>
              <a:t>So you can have more available user data space on a system than what you are allowed to use based upon the total installed licensed storage capacity value and vice versa (e.g. you can have a total licensed storage capacity that is greater than the currently available user data space). </a:t>
            </a:r>
          </a:p>
        </p:txBody>
      </p:sp>
    </p:spTree>
  </p:cSld>
  <p:clrMapOvr>
    <a:masterClrMapping/>
  </p:clrMapOvr>
  <p:transition spd="med">
    <p:cu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dirty="0" smtClean="0"/>
              <a:t>Expanding Storage</a:t>
            </a:r>
            <a:endParaRPr lang="en-US" dirty="0" smtClean="0">
              <a:solidFill>
                <a:srgbClr val="FF0000"/>
              </a:solidFill>
            </a:endParaRPr>
          </a:p>
        </p:txBody>
      </p:sp>
      <p:sp>
        <p:nvSpPr>
          <p:cNvPr id="5" name="Content Placeholder 4"/>
          <p:cNvSpPr>
            <a:spLocks noGrp="1"/>
          </p:cNvSpPr>
          <p:nvPr>
            <p:ph idx="1"/>
          </p:nvPr>
        </p:nvSpPr>
        <p:spPr/>
        <p:txBody>
          <a:bodyPr>
            <a:normAutofit/>
          </a:bodyPr>
          <a:lstStyle/>
          <a:p>
            <a:r>
              <a:rPr lang="en-US" dirty="0" smtClean="0"/>
              <a:t>The storage is expanded upon boot of the system through the </a:t>
            </a:r>
            <a:r>
              <a:rPr lang="en-US" dirty="0" err="1" smtClean="0"/>
              <a:t>systemupgrade</a:t>
            </a:r>
            <a:r>
              <a:rPr lang="en-US" dirty="0" smtClean="0"/>
              <a:t> init script. The </a:t>
            </a:r>
            <a:r>
              <a:rPr lang="en-US" dirty="0" err="1" smtClean="0"/>
              <a:t>systemupgrade</a:t>
            </a:r>
            <a:r>
              <a:rPr lang="en-US" dirty="0" smtClean="0"/>
              <a:t> init script will call </a:t>
            </a:r>
            <a:r>
              <a:rPr lang="en-US" dirty="0" err="1" smtClean="0"/>
              <a:t>AutoFilesystemExpansion</a:t>
            </a:r>
            <a:r>
              <a:rPr lang="en-US" dirty="0" smtClean="0"/>
              <a:t> script to perform any RAID and or File System expansion. The expansion of storage is performed in two steps:</a:t>
            </a:r>
          </a:p>
          <a:p>
            <a:pPr lvl="1"/>
            <a:r>
              <a:rPr lang="en-US" dirty="0" smtClean="0"/>
              <a:t>RAID storage expansion. </a:t>
            </a:r>
          </a:p>
          <a:p>
            <a:pPr lvl="1"/>
            <a:r>
              <a:rPr lang="en-US" dirty="0" smtClean="0"/>
              <a:t>File System expansion.</a:t>
            </a:r>
          </a:p>
          <a:p>
            <a:r>
              <a:rPr lang="en-US" dirty="0" smtClean="0"/>
              <a:t>Caveats to the above steps:</a:t>
            </a:r>
          </a:p>
          <a:p>
            <a:pPr lvl="1"/>
            <a:r>
              <a:rPr lang="en-US" dirty="0" smtClean="0"/>
              <a:t>If you have storage attached to the system that already has pre-configured RAID sets, then on the next boot of the system, all configured RAID sets will automatically be mapped to the file.</a:t>
            </a:r>
          </a:p>
          <a:p>
            <a:pPr lvl="1"/>
            <a:r>
              <a:rPr lang="en-US" dirty="0" smtClean="0"/>
              <a:t>You can disable the expansion of RAID and File System expansion by creating the </a:t>
            </a:r>
            <a:r>
              <a:rPr lang="en-US" b="1" dirty="0" smtClean="0"/>
              <a:t>/opt/</a:t>
            </a:r>
            <a:r>
              <a:rPr lang="en-US" b="1" dirty="0" err="1" smtClean="0"/>
              <a:t>DXi</a:t>
            </a:r>
            <a:r>
              <a:rPr lang="en-US" b="1" dirty="0" smtClean="0"/>
              <a:t>/</a:t>
            </a:r>
            <a:r>
              <a:rPr lang="en-US" b="1" dirty="0" err="1" smtClean="0"/>
              <a:t>NoAutoStorageExpand</a:t>
            </a:r>
            <a:r>
              <a:rPr lang="en-US" dirty="0" smtClean="0"/>
              <a:t> file. If that file exists, then no RAID or File System expansion is performed.</a:t>
            </a:r>
            <a:endParaRPr lang="en-US" dirty="0"/>
          </a:p>
        </p:txBody>
      </p:sp>
    </p:spTree>
  </p:cSld>
  <p:clrMapOvr>
    <a:masterClrMapping/>
  </p:clrMapOvr>
  <p:transition spd="med">
    <p:cu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340197" y="257770"/>
            <a:ext cx="8289245" cy="639763"/>
          </a:xfrm>
        </p:spPr>
        <p:txBody>
          <a:bodyPr/>
          <a:lstStyle/>
          <a:p>
            <a:pPr eaLnBrk="1" hangingPunct="1"/>
            <a:r>
              <a:rPr lang="en-US" dirty="0" smtClean="0"/>
              <a:t>RAID Storage Expansion</a:t>
            </a:r>
            <a:endParaRPr lang="en-US" dirty="0" smtClean="0">
              <a:solidFill>
                <a:srgbClr val="FF0000"/>
              </a:solidFill>
            </a:endParaRPr>
          </a:p>
        </p:txBody>
      </p:sp>
      <p:sp>
        <p:nvSpPr>
          <p:cNvPr id="5" name="Content Placeholder 4"/>
          <p:cNvSpPr>
            <a:spLocks noGrp="1"/>
          </p:cNvSpPr>
          <p:nvPr>
            <p:ph idx="1"/>
          </p:nvPr>
        </p:nvSpPr>
        <p:spPr>
          <a:xfrm>
            <a:off x="338138" y="969963"/>
            <a:ext cx="8216220" cy="5291500"/>
          </a:xfrm>
        </p:spPr>
        <p:txBody>
          <a:bodyPr>
            <a:normAutofit/>
          </a:bodyPr>
          <a:lstStyle/>
          <a:p>
            <a:r>
              <a:rPr lang="en-US" sz="2000" dirty="0" smtClean="0"/>
              <a:t>If we detect that there is non-configured storage, then we will create the appropriate RAID set(s) for that storage if and only if we have verified conditions which allow creation of RAID sets. </a:t>
            </a:r>
          </a:p>
          <a:p>
            <a:r>
              <a:rPr lang="en-US" sz="2000" dirty="0" smtClean="0"/>
              <a:t>If the pre-conditions for RAID storage expansion are not met, then we will abort with an error and notify the user of that error condition.  Therefore no file system expansion will be performed if there are issues with performing any RAID expansion. </a:t>
            </a:r>
          </a:p>
          <a:p>
            <a:r>
              <a:rPr lang="en-US" sz="2000" dirty="0" smtClean="0"/>
              <a:t>Note that we will first perform RAID expansion in the </a:t>
            </a:r>
            <a:r>
              <a:rPr lang="en-US" sz="2000" dirty="0" err="1" smtClean="0"/>
              <a:t>DXi</a:t>
            </a:r>
            <a:r>
              <a:rPr lang="en-US" sz="2000" dirty="0" smtClean="0"/>
              <a:t> Server/Head. If successful, and there also exists non-configured JBODs attached to the expansion RAID controller, we will then perform RAID expansion on each un-configured JBOD on the system. </a:t>
            </a:r>
          </a:p>
          <a:p>
            <a:r>
              <a:rPr lang="en-US" sz="2000" dirty="0" smtClean="0"/>
              <a:t>The RAID storage expansion is performed in three steps:</a:t>
            </a:r>
          </a:p>
          <a:p>
            <a:pPr lvl="1"/>
            <a:r>
              <a:rPr lang="en-US" sz="1400" dirty="0" smtClean="0"/>
              <a:t>Pre-RAID expansion checks.</a:t>
            </a:r>
          </a:p>
          <a:p>
            <a:pPr lvl="1"/>
            <a:r>
              <a:rPr lang="en-US" sz="1400" dirty="0" smtClean="0"/>
              <a:t>Expansion of the RAID set on the </a:t>
            </a:r>
            <a:r>
              <a:rPr lang="en-US" sz="1400" dirty="0" err="1" smtClean="0"/>
              <a:t>DXi</a:t>
            </a:r>
            <a:r>
              <a:rPr lang="en-US" sz="1400" dirty="0" smtClean="0"/>
              <a:t> Server/Head.</a:t>
            </a:r>
          </a:p>
          <a:p>
            <a:pPr lvl="1"/>
            <a:r>
              <a:rPr lang="en-US" sz="1400" dirty="0" smtClean="0"/>
              <a:t>Expansion of RAID sets on any un-configured attached JBODs to the expansion RAID controller.</a:t>
            </a:r>
            <a:endParaRPr lang="en-US" sz="1400" dirty="0"/>
          </a:p>
        </p:txBody>
      </p:sp>
    </p:spTree>
  </p:cSld>
  <p:clrMapOvr>
    <a:masterClrMapping/>
  </p:clrMapOvr>
  <p:transition spd="med">
    <p:cu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340197" y="257770"/>
            <a:ext cx="8577380" cy="639763"/>
          </a:xfrm>
        </p:spPr>
        <p:txBody>
          <a:bodyPr/>
          <a:lstStyle/>
          <a:p>
            <a:pPr eaLnBrk="1" hangingPunct="1"/>
            <a:r>
              <a:rPr lang="en-US" sz="2600" dirty="0" smtClean="0"/>
              <a:t>RAID Storage Expansion </a:t>
            </a:r>
            <a:r>
              <a:rPr lang="en-US" sz="2400" dirty="0" smtClean="0"/>
              <a:t>– Pre RAID Expansion Checks</a:t>
            </a:r>
            <a:endParaRPr lang="en-US" sz="2400" dirty="0" smtClean="0">
              <a:solidFill>
                <a:srgbClr val="FF0000"/>
              </a:solidFill>
            </a:endParaRPr>
          </a:p>
        </p:txBody>
      </p:sp>
      <p:sp>
        <p:nvSpPr>
          <p:cNvPr id="5" name="Content Placeholder 4"/>
          <p:cNvSpPr>
            <a:spLocks noGrp="1"/>
          </p:cNvSpPr>
          <p:nvPr>
            <p:ph idx="1"/>
          </p:nvPr>
        </p:nvSpPr>
        <p:spPr/>
        <p:txBody>
          <a:bodyPr/>
          <a:lstStyle/>
          <a:p>
            <a:r>
              <a:rPr lang="en-US" sz="2000" dirty="0" smtClean="0"/>
              <a:t>The following checks are performed by the RAID storage expansion script, irrelevant if any RAID storage expansion is required. If all checks are OK, then we will then perform any necessary RAID expansion.</a:t>
            </a:r>
          </a:p>
          <a:p>
            <a:pPr lvl="1"/>
            <a:r>
              <a:rPr lang="en-US" sz="1600" dirty="0" smtClean="0"/>
              <a:t>Check Head for invalid RAID sets</a:t>
            </a:r>
          </a:p>
          <a:p>
            <a:pPr lvl="1"/>
            <a:r>
              <a:rPr lang="en-US" sz="1600" dirty="0" smtClean="0"/>
              <a:t>Unsupported JBOD</a:t>
            </a:r>
          </a:p>
          <a:p>
            <a:pPr lvl="1"/>
            <a:r>
              <a:rPr lang="en-US" sz="1600" dirty="0" smtClean="0"/>
              <a:t>Too many JBODs</a:t>
            </a:r>
          </a:p>
          <a:p>
            <a:pPr lvl="1"/>
            <a:r>
              <a:rPr lang="en-US" sz="1600" dirty="0" smtClean="0"/>
              <a:t>JBODs that have duplicate Volume Names</a:t>
            </a:r>
          </a:p>
          <a:p>
            <a:pPr lvl="1"/>
            <a:r>
              <a:rPr lang="en-US" sz="1600" dirty="0" smtClean="0"/>
              <a:t>Check JBODs for Invalid RAID sets</a:t>
            </a:r>
          </a:p>
        </p:txBody>
      </p:sp>
    </p:spTree>
  </p:cSld>
  <p:clrMapOvr>
    <a:masterClrMapping/>
  </p:clrMapOvr>
  <p:transition spd="med">
    <p:cu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dirty="0" smtClean="0"/>
              <a:t>Server RAID Storage Expansion</a:t>
            </a:r>
            <a:endParaRPr lang="en-US" sz="1800" dirty="0" smtClean="0">
              <a:solidFill>
                <a:srgbClr val="FF0000"/>
              </a:solidFill>
            </a:endParaRPr>
          </a:p>
        </p:txBody>
      </p:sp>
      <p:sp>
        <p:nvSpPr>
          <p:cNvPr id="5" name="Content Placeholder 4"/>
          <p:cNvSpPr>
            <a:spLocks noGrp="1"/>
          </p:cNvSpPr>
          <p:nvPr>
            <p:ph idx="1"/>
          </p:nvPr>
        </p:nvSpPr>
        <p:spPr>
          <a:xfrm>
            <a:off x="338138" y="969962"/>
            <a:ext cx="8216220" cy="3575912"/>
          </a:xfrm>
        </p:spPr>
        <p:txBody>
          <a:bodyPr>
            <a:normAutofit fontScale="92500" lnSpcReduction="20000"/>
          </a:bodyPr>
          <a:lstStyle/>
          <a:p>
            <a:r>
              <a:rPr lang="en-US" sz="2000" dirty="0" smtClean="0"/>
              <a:t>For the DXi4701, the initial shipping configuration will have only 6 drives installed and configured as a 3+2+1 RAID set in slots 0-5 of the enclosure. </a:t>
            </a:r>
          </a:p>
          <a:p>
            <a:r>
              <a:rPr lang="en-US" sz="2000" dirty="0" smtClean="0"/>
              <a:t>The remaining 6 slots will be empty (slots 6-11). If the user has purchased additional storage for the Head, then the user will receive 6 disk drives and one or more license authentication code which are used to generate storage capacity licenses from the Quantum Licensing Web site and then installed by the customer through the Web UI. </a:t>
            </a:r>
          </a:p>
          <a:p>
            <a:r>
              <a:rPr lang="en-US" sz="2000" dirty="0" smtClean="0"/>
              <a:t>There is no specific order required for when storage is added vs. when licenses are installed. However the additional storage is not available to the user until the storage has been installed and licenses have been generated and installed. </a:t>
            </a:r>
          </a:p>
          <a:p>
            <a:pPr marL="342900" lvl="1" indent="-342900">
              <a:buSzPct val="75000"/>
              <a:buFont typeface="Wingdings" pitchFamily="2" charset="2"/>
              <a:buChar char="§"/>
            </a:pPr>
            <a:r>
              <a:rPr lang="en-US" sz="2000" dirty="0" smtClean="0"/>
              <a:t>See the DXi4701 Capacity Upgrade Guide (6-68107-01 Rev A) for the proper order of adding additional storage to the system.</a:t>
            </a:r>
            <a:endParaRPr lang="en-US" sz="2000" dirty="0"/>
          </a:p>
        </p:txBody>
      </p:sp>
      <p:pic>
        <p:nvPicPr>
          <p:cNvPr id="2" name="Picture 1"/>
          <p:cNvPicPr>
            <a:picLocks noChangeAspect="1"/>
          </p:cNvPicPr>
          <p:nvPr/>
        </p:nvPicPr>
        <p:blipFill rotWithShape="1">
          <a:blip r:embed="rId2" cstate="print">
            <a:extLst>
              <a:ext uri="{28A0092B-C50C-407E-A947-70E740481C1C}">
                <a14:useLocalDpi xmlns="" xmlns:a14="http://schemas.microsoft.com/office/drawing/2010/main" val="0"/>
              </a:ext>
            </a:extLst>
          </a:blip>
          <a:srcRect l="11143" t="30833" r="11523" b="13690"/>
          <a:stretch/>
        </p:blipFill>
        <p:spPr>
          <a:xfrm>
            <a:off x="1280160" y="4563302"/>
            <a:ext cx="6583680" cy="1889161"/>
          </a:xfrm>
          <a:prstGeom prst="rect">
            <a:avLst/>
          </a:prstGeom>
        </p:spPr>
      </p:pic>
    </p:spTree>
  </p:cSld>
  <p:clrMapOvr>
    <a:masterClrMapping/>
  </p:clrMapOvr>
  <p:transition spd="med">
    <p:cu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340197" y="257770"/>
            <a:ext cx="8289245" cy="639763"/>
          </a:xfrm>
        </p:spPr>
        <p:txBody>
          <a:bodyPr/>
          <a:lstStyle/>
          <a:p>
            <a:pPr eaLnBrk="1" hangingPunct="1"/>
            <a:r>
              <a:rPr lang="en-US" sz="2600" dirty="0" smtClean="0"/>
              <a:t>Server RAID Storage Expansion</a:t>
            </a:r>
            <a:r>
              <a:rPr lang="en-US" sz="2400" dirty="0" smtClean="0"/>
              <a:t> – Pre Conditions</a:t>
            </a:r>
            <a:endParaRPr lang="en-US" sz="2000" dirty="0" smtClean="0">
              <a:solidFill>
                <a:srgbClr val="FF0000"/>
              </a:solidFill>
            </a:endParaRPr>
          </a:p>
        </p:txBody>
      </p:sp>
      <p:sp>
        <p:nvSpPr>
          <p:cNvPr id="5" name="Content Placeholder 4"/>
          <p:cNvSpPr>
            <a:spLocks noGrp="1"/>
          </p:cNvSpPr>
          <p:nvPr>
            <p:ph idx="1"/>
          </p:nvPr>
        </p:nvSpPr>
        <p:spPr/>
        <p:txBody>
          <a:bodyPr/>
          <a:lstStyle/>
          <a:p>
            <a:r>
              <a:rPr lang="en-US" dirty="0" smtClean="0"/>
              <a:t>When performing storage expansion for the </a:t>
            </a:r>
            <a:r>
              <a:rPr lang="en-US" dirty="0" err="1" smtClean="0"/>
              <a:t>DXi</a:t>
            </a:r>
            <a:r>
              <a:rPr lang="en-US" dirty="0" smtClean="0"/>
              <a:t> Server/Node, the following pre-conditions must be satisfied:</a:t>
            </a:r>
          </a:p>
          <a:p>
            <a:pPr marL="800100" lvl="1" indent="-342900">
              <a:buFont typeface="+mj-lt"/>
              <a:buAutoNum type="arabicPeriod"/>
            </a:pPr>
            <a:r>
              <a:rPr lang="en-US" sz="1600" dirty="0" smtClean="0"/>
              <a:t>There is only 1 RAID group defined on the </a:t>
            </a:r>
            <a:r>
              <a:rPr lang="en-US" sz="1600" dirty="0" err="1" smtClean="0"/>
              <a:t>DXi</a:t>
            </a:r>
            <a:r>
              <a:rPr lang="en-US" sz="1600" dirty="0" smtClean="0"/>
              <a:t> Server/Node RAID controller. That RAID set is defined as a 3+2+1, which is created during the RAID CD configuration. If we detect 2 RAID groups that are valid for the Server/Node RAID controller, then RAID expansion for the Server/Head is skipped.</a:t>
            </a:r>
          </a:p>
          <a:p>
            <a:pPr marL="800100" lvl="1" indent="-342900">
              <a:buFont typeface="+mj-lt"/>
              <a:buAutoNum type="arabicPeriod"/>
            </a:pPr>
            <a:r>
              <a:rPr lang="en-US" sz="1600" dirty="0" smtClean="0"/>
              <a:t>If there are 0 drives in slots 6-11, then we do not perform any RAID </a:t>
            </a:r>
            <a:r>
              <a:rPr lang="en-US" sz="1600" dirty="0" err="1" smtClean="0"/>
              <a:t>DXi</a:t>
            </a:r>
            <a:r>
              <a:rPr lang="en-US" sz="1600" dirty="0" smtClean="0"/>
              <a:t> Server/Node RAID expansion.</a:t>
            </a:r>
          </a:p>
          <a:p>
            <a:pPr marL="800100" lvl="1" indent="-342900">
              <a:buFont typeface="+mj-lt"/>
              <a:buAutoNum type="arabicPeriod"/>
            </a:pPr>
            <a:r>
              <a:rPr lang="en-US" sz="1600" dirty="0" smtClean="0"/>
              <a:t>If there are &gt;=1 drives present in slots 6-11, then the existing RAID set on the </a:t>
            </a:r>
            <a:r>
              <a:rPr lang="en-US" sz="1600" dirty="0" err="1" smtClean="0"/>
              <a:t>DXi</a:t>
            </a:r>
            <a:r>
              <a:rPr lang="en-US" sz="1600" dirty="0" smtClean="0"/>
              <a:t> Server/Node must be in an optimal state. We test for the following conditions of the existing RAID set on the </a:t>
            </a:r>
            <a:r>
              <a:rPr lang="en-US" sz="1600" dirty="0" err="1" smtClean="0"/>
              <a:t>Dxi</a:t>
            </a:r>
            <a:r>
              <a:rPr lang="en-US" sz="1600" dirty="0" smtClean="0"/>
              <a:t> Server/Node:</a:t>
            </a:r>
          </a:p>
          <a:p>
            <a:pPr marL="1252538" lvl="2" indent="-342900">
              <a:buFont typeface="+mj-lt"/>
              <a:buAutoNum type="alphaLcParenR"/>
            </a:pPr>
            <a:r>
              <a:rPr lang="en-US" sz="1400" dirty="0" smtClean="0"/>
              <a:t>Drive is missing – If true, skip following tests</a:t>
            </a:r>
          </a:p>
          <a:p>
            <a:pPr marL="1252538" lvl="2" indent="-342900">
              <a:buFont typeface="+mj-lt"/>
              <a:buAutoNum type="alphaLcParenR"/>
            </a:pPr>
            <a:r>
              <a:rPr lang="en-US" sz="1400" dirty="0" smtClean="0"/>
              <a:t>Drive is Foreign – If true, skip following tests</a:t>
            </a:r>
          </a:p>
          <a:p>
            <a:pPr marL="1252538" lvl="2" indent="-342900">
              <a:buFont typeface="+mj-lt"/>
              <a:buAutoNum type="alphaLcParenR"/>
            </a:pPr>
            <a:r>
              <a:rPr lang="en-US" sz="1400" dirty="0" smtClean="0"/>
              <a:t>Drive size is less than 4TB</a:t>
            </a:r>
          </a:p>
          <a:p>
            <a:pPr marL="1252538" lvl="2" indent="-342900">
              <a:buFont typeface="+mj-lt"/>
              <a:buAutoNum type="alphaLcParenR"/>
            </a:pPr>
            <a:r>
              <a:rPr lang="en-US" sz="1400" dirty="0" smtClean="0"/>
              <a:t>Drive is not FDE capable (if required)</a:t>
            </a:r>
          </a:p>
          <a:p>
            <a:pPr marL="1252538" lvl="2" indent="-342900">
              <a:buFont typeface="+mj-lt"/>
              <a:buAutoNum type="alphaLcParenR"/>
            </a:pPr>
            <a:r>
              <a:rPr lang="en-US" sz="1400" dirty="0" smtClean="0"/>
              <a:t>Drive F/W state is not one of the following:  </a:t>
            </a:r>
            <a:r>
              <a:rPr lang="en-US" sz="1400" dirty="0" err="1" smtClean="0"/>
              <a:t>Spunup</a:t>
            </a:r>
            <a:r>
              <a:rPr lang="en-US" sz="1400" dirty="0" smtClean="0"/>
              <a:t>, </a:t>
            </a:r>
            <a:r>
              <a:rPr lang="en-US" sz="1400" dirty="0" err="1" smtClean="0"/>
              <a:t>Hotspare</a:t>
            </a:r>
            <a:r>
              <a:rPr lang="en-US" sz="1400" dirty="0" smtClean="0"/>
              <a:t>, Ready, Rebuild, Online, Unconfigured(Good)</a:t>
            </a:r>
            <a:endParaRPr lang="en-US" sz="1200" dirty="0" smtClean="0"/>
          </a:p>
        </p:txBody>
      </p:sp>
    </p:spTree>
  </p:cSld>
  <p:clrMapOvr>
    <a:masterClrMapping/>
  </p:clrMapOvr>
  <p:transition spd="med">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2590800"/>
            <a:ext cx="7772400" cy="639763"/>
          </a:xfrm>
        </p:spPr>
        <p:txBody>
          <a:bodyPr/>
          <a:lstStyle/>
          <a:p>
            <a:pPr algn="ctr"/>
            <a:r>
              <a:rPr lang="en-US" dirty="0" smtClean="0"/>
              <a:t>Marketing Overview</a:t>
            </a:r>
          </a:p>
        </p:txBody>
      </p:sp>
      <p:sp>
        <p:nvSpPr>
          <p:cNvPr id="8" name="Text Placeholder 5"/>
          <p:cNvSpPr txBox="1">
            <a:spLocks/>
          </p:cNvSpPr>
          <p:nvPr/>
        </p:nvSpPr>
        <p:spPr bwMode="auto">
          <a:xfrm>
            <a:off x="904875" y="5490839"/>
            <a:ext cx="7156774" cy="6048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457200" rtl="0" eaLnBrk="0" fontAlgn="base" latinLnBrk="0" hangingPunct="0">
              <a:lnSpc>
                <a:spcPct val="100000"/>
              </a:lnSpc>
              <a:spcBef>
                <a:spcPct val="20000"/>
              </a:spcBef>
              <a:spcAft>
                <a:spcPct val="0"/>
              </a:spcAft>
              <a:buClr>
                <a:srgbClr val="0DB6EC"/>
              </a:buClr>
              <a:buSzPct val="75000"/>
              <a:buFontTx/>
              <a:buChar char="-"/>
              <a:tabLst/>
              <a:defRPr/>
            </a:pPr>
            <a:r>
              <a:rPr kumimoji="0" lang="en-US" sz="1600" b="1" i="0" u="none" strike="noStrike" kern="1200" cap="none" spc="0" normalizeH="0" baseline="0" noProof="0" dirty="0" smtClean="0">
                <a:ln>
                  <a:noFill/>
                </a:ln>
                <a:solidFill>
                  <a:srgbClr val="7DD8F4"/>
                </a:solidFill>
                <a:effectLst/>
                <a:uLnTx/>
                <a:uFillTx/>
                <a:latin typeface="Arial" charset="0"/>
                <a:ea typeface="ＭＳ Ｐゴシック" charset="-128"/>
                <a:cs typeface="ＭＳ Ｐゴシック" charset="-128"/>
              </a:rPr>
              <a:t>Presented By: </a:t>
            </a:r>
            <a:r>
              <a:rPr lang="en-US" sz="1600" b="1" dirty="0" smtClean="0">
                <a:solidFill>
                  <a:srgbClr val="7DD8F4"/>
                </a:solidFill>
                <a:ea typeface="ＭＳ Ｐゴシック" charset="-128"/>
                <a:cs typeface="ＭＳ Ｐゴシック" charset="-128"/>
              </a:rPr>
              <a:t>Matthew Apodaca</a:t>
            </a:r>
            <a:endParaRPr kumimoji="0" lang="en-US" sz="1600" b="1" i="0" u="none" strike="noStrike" kern="1200" cap="none" spc="0" normalizeH="0" baseline="0" noProof="0" dirty="0" smtClean="0">
              <a:ln>
                <a:noFill/>
              </a:ln>
              <a:solidFill>
                <a:srgbClr val="7DD8F4"/>
              </a:solidFill>
              <a:effectLst/>
              <a:uLnTx/>
              <a:uFillTx/>
              <a:latin typeface="Arial" charset="0"/>
              <a:ea typeface="ＭＳ Ｐゴシック" charset="-128"/>
              <a:cs typeface="ＭＳ Ｐゴシック" charset="-128"/>
            </a:endParaRPr>
          </a:p>
        </p:txBody>
      </p:sp>
    </p:spTree>
  </p:cSld>
  <p:clrMapOvr>
    <a:masterClrMapping/>
  </p:clrMapOvr>
  <p:transition spd="med">
    <p:cu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339369" y="257770"/>
            <a:ext cx="8667750" cy="639763"/>
          </a:xfrm>
        </p:spPr>
        <p:txBody>
          <a:bodyPr/>
          <a:lstStyle/>
          <a:p>
            <a:pPr eaLnBrk="1" hangingPunct="1"/>
            <a:r>
              <a:rPr lang="en-US" sz="2600" dirty="0" smtClean="0"/>
              <a:t>Server RAID Storage Expansion</a:t>
            </a:r>
            <a:r>
              <a:rPr lang="en-US" sz="2400" dirty="0" smtClean="0"/>
              <a:t> </a:t>
            </a:r>
            <a:r>
              <a:rPr lang="en-US" sz="2000" dirty="0" smtClean="0"/>
              <a:t>– Pre Conditions (cont.)</a:t>
            </a:r>
            <a:endParaRPr lang="en-US" sz="2000" dirty="0" smtClean="0">
              <a:solidFill>
                <a:srgbClr val="FF0000"/>
              </a:solidFill>
            </a:endParaRPr>
          </a:p>
        </p:txBody>
      </p:sp>
      <p:sp>
        <p:nvSpPr>
          <p:cNvPr id="3" name="Content Placeholder 2"/>
          <p:cNvSpPr>
            <a:spLocks noGrp="1"/>
          </p:cNvSpPr>
          <p:nvPr>
            <p:ph idx="1"/>
          </p:nvPr>
        </p:nvSpPr>
        <p:spPr>
          <a:xfrm>
            <a:off x="339368" y="964473"/>
            <a:ext cx="8658225" cy="5410200"/>
          </a:xfrm>
        </p:spPr>
        <p:txBody>
          <a:bodyPr/>
          <a:lstStyle/>
          <a:p>
            <a:pPr marL="804863">
              <a:spcBef>
                <a:spcPct val="20000"/>
              </a:spcBef>
              <a:buFont typeface="+mj-lt"/>
              <a:buAutoNum type="arabicPeriod" startAt="4"/>
            </a:pPr>
            <a:r>
              <a:rPr lang="en-US" sz="1600" dirty="0"/>
              <a:t>The existing RAID set in the DXi Server/Node is in an optimal state as defined above and there are &gt;= 1 disks present in slots 6-11, then the following conditions must be satisfied to add a new RAID set to the DXi Server/Node for the drives in slots 6-11:</a:t>
            </a:r>
          </a:p>
          <a:p>
            <a:pPr marL="1252538" lvl="1" indent="-342900">
              <a:spcBef>
                <a:spcPct val="20000"/>
              </a:spcBef>
              <a:buSzPct val="75000"/>
              <a:buFont typeface="+mj-lt"/>
              <a:buAutoNum type="alphaLcPeriod"/>
            </a:pPr>
            <a:r>
              <a:rPr lang="en-US" sz="1400" dirty="0"/>
              <a:t>Drive missing – if true skip remaining tests</a:t>
            </a:r>
          </a:p>
          <a:p>
            <a:pPr marL="1252538" lvl="1" indent="-342900">
              <a:spcBef>
                <a:spcPct val="20000"/>
              </a:spcBef>
              <a:buSzPct val="75000"/>
              <a:buFont typeface="+mj-lt"/>
              <a:buAutoNum type="alphaLcPeriod"/>
            </a:pPr>
            <a:r>
              <a:rPr lang="en-US" sz="1400" dirty="0"/>
              <a:t>Drive is Foreign – if true skip remaining steps</a:t>
            </a:r>
          </a:p>
          <a:p>
            <a:pPr marL="1252538" lvl="1" indent="-342900">
              <a:spcBef>
                <a:spcPct val="20000"/>
              </a:spcBef>
              <a:buSzPct val="75000"/>
              <a:buFont typeface="+mj-lt"/>
              <a:buAutoNum type="alphaLcPeriod"/>
            </a:pPr>
            <a:r>
              <a:rPr lang="en-US" sz="1400" dirty="0"/>
              <a:t>Drive size is less than 4TB</a:t>
            </a:r>
          </a:p>
          <a:p>
            <a:pPr marL="1252538" lvl="1" indent="-342900">
              <a:spcBef>
                <a:spcPct val="20000"/>
              </a:spcBef>
              <a:buSzPct val="75000"/>
              <a:buFont typeface="+mj-lt"/>
              <a:buAutoNum type="alphaLcPeriod"/>
            </a:pPr>
            <a:r>
              <a:rPr lang="en-US" sz="1400" dirty="0"/>
              <a:t>Drive is not FDE Capable (if required)</a:t>
            </a:r>
          </a:p>
          <a:p>
            <a:pPr marL="1252538" lvl="1" indent="-342900">
              <a:spcBef>
                <a:spcPct val="20000"/>
              </a:spcBef>
              <a:buSzPct val="75000"/>
              <a:buFont typeface="+mj-lt"/>
              <a:buAutoNum type="alphaLcPeriod"/>
            </a:pPr>
            <a:r>
              <a:rPr lang="en-US" sz="1400" dirty="0"/>
              <a:t>Drive F/W state is NOT Unconfigured(Good), </a:t>
            </a:r>
            <a:r>
              <a:rPr lang="en-US" sz="1400" dirty="0" err="1"/>
              <a:t>Spunup</a:t>
            </a:r>
            <a:endParaRPr lang="en-US" sz="1600" dirty="0"/>
          </a:p>
          <a:p>
            <a:endParaRPr lang="en-US" dirty="0"/>
          </a:p>
        </p:txBody>
      </p:sp>
    </p:spTree>
  </p:cSld>
  <p:clrMapOvr>
    <a:masterClrMapping/>
  </p:clrMapOvr>
  <p:transition spd="med">
    <p:cu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340197" y="257770"/>
            <a:ext cx="8289245" cy="639763"/>
          </a:xfrm>
        </p:spPr>
        <p:txBody>
          <a:bodyPr/>
          <a:lstStyle/>
          <a:p>
            <a:pPr eaLnBrk="1" hangingPunct="1"/>
            <a:r>
              <a:rPr lang="en-US" sz="2800" dirty="0" smtClean="0"/>
              <a:t>Performing </a:t>
            </a:r>
            <a:r>
              <a:rPr lang="en-US" sz="2800" dirty="0" err="1" smtClean="0"/>
              <a:t>DXi</a:t>
            </a:r>
            <a:r>
              <a:rPr lang="en-US" sz="2800" dirty="0" smtClean="0"/>
              <a:t> Server RAID Storage Expansion</a:t>
            </a:r>
            <a:endParaRPr lang="en-US" sz="2800" dirty="0" smtClean="0">
              <a:solidFill>
                <a:srgbClr val="FF0000"/>
              </a:solidFill>
            </a:endParaRPr>
          </a:p>
        </p:txBody>
      </p:sp>
      <p:sp>
        <p:nvSpPr>
          <p:cNvPr id="5" name="Content Placeholder 4"/>
          <p:cNvSpPr>
            <a:spLocks noGrp="1"/>
          </p:cNvSpPr>
          <p:nvPr>
            <p:ph idx="1"/>
          </p:nvPr>
        </p:nvSpPr>
        <p:spPr/>
        <p:txBody>
          <a:bodyPr/>
          <a:lstStyle/>
          <a:p>
            <a:r>
              <a:rPr lang="en-US" sz="1800" dirty="0" smtClean="0"/>
              <a:t>If all pre-conditions have been satisfied as defined above, then we will perform a RAID creation on the additional 6 drives in the head (slots 6-11) using the </a:t>
            </a:r>
            <a:r>
              <a:rPr lang="en-US" sz="1800" dirty="0" err="1" smtClean="0"/>
              <a:t>Dxi</a:t>
            </a:r>
            <a:r>
              <a:rPr lang="en-US" sz="1800" dirty="0" smtClean="0"/>
              <a:t> Server/Node RAID expansion script. The </a:t>
            </a:r>
            <a:r>
              <a:rPr lang="en-US" sz="1800" dirty="0" err="1" smtClean="0"/>
              <a:t>Dxi</a:t>
            </a:r>
            <a:r>
              <a:rPr lang="en-US" sz="1800" dirty="0" smtClean="0"/>
              <a:t> Server/Node RAID expansion script performs these operations:</a:t>
            </a:r>
          </a:p>
          <a:p>
            <a:pPr>
              <a:buNone/>
            </a:pPr>
            <a:endParaRPr lang="en-US" sz="1400" dirty="0" smtClean="0"/>
          </a:p>
          <a:p>
            <a:pPr lvl="1">
              <a:buFont typeface="+mj-lt"/>
              <a:buAutoNum type="arabicPeriod"/>
            </a:pPr>
            <a:r>
              <a:rPr lang="en-US" sz="1400" dirty="0" smtClean="0"/>
              <a:t>Create the Meta LUN configuration (e.g. LUN name, cache settings, etc.). </a:t>
            </a:r>
          </a:p>
          <a:p>
            <a:pPr lvl="1">
              <a:buFont typeface="+mj-lt"/>
              <a:buAutoNum type="arabicPeriod"/>
            </a:pPr>
            <a:r>
              <a:rPr lang="en-US" sz="1400" dirty="0" smtClean="0"/>
              <a:t>Create the Data LUN configuration (e.g. LUN name cache settings, etc.).</a:t>
            </a:r>
          </a:p>
          <a:p>
            <a:pPr lvl="1">
              <a:buNone/>
            </a:pPr>
            <a:endParaRPr lang="en-US" sz="1200" dirty="0" smtClean="0"/>
          </a:p>
          <a:p>
            <a:r>
              <a:rPr lang="en-US" sz="1800" dirty="0" smtClean="0"/>
              <a:t>If any of the above steps fail, then upon exit of the head RAID expansion script, we will delete each LUN created in the new RAID group. Once all LUNs in the new RAID group have been deleted, that new RAID group is removed from the RAID controller. The following RAS ticket will be generated:</a:t>
            </a:r>
          </a:p>
          <a:p>
            <a:pPr lvl="1"/>
            <a:r>
              <a:rPr lang="en-US" sz="1400" dirty="0" smtClean="0"/>
              <a:t>*</a:t>
            </a:r>
            <a:r>
              <a:rPr lang="en-US" sz="1400" dirty="0" err="1" smtClean="0"/>
              <a:t>send_ticket_raid_creation_failed</a:t>
            </a:r>
            <a:r>
              <a:rPr lang="en-US" sz="1400" dirty="0" smtClean="0"/>
              <a:t> (*see appendix for RAS ticket information).</a:t>
            </a:r>
          </a:p>
          <a:p>
            <a:pPr lvl="1"/>
            <a:r>
              <a:rPr lang="en-US" sz="1400" dirty="0" smtClean="0"/>
              <a:t>Severity: Failure</a:t>
            </a:r>
          </a:p>
          <a:p>
            <a:pPr lvl="1"/>
            <a:r>
              <a:rPr lang="en-US" sz="1400" dirty="0" smtClean="0"/>
              <a:t>Resulting System State: Normal. </a:t>
            </a:r>
          </a:p>
          <a:p>
            <a:pPr lvl="1"/>
            <a:r>
              <a:rPr lang="en-US" sz="1400" dirty="0" smtClean="0"/>
              <a:t>Service will need to look at the logs to find the specific error that occurred on why the RAID set failed.</a:t>
            </a:r>
          </a:p>
        </p:txBody>
      </p:sp>
    </p:spTree>
  </p:cSld>
  <p:clrMapOvr>
    <a:masterClrMapping/>
  </p:clrMapOvr>
  <p:transition spd="med">
    <p:cu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339369" y="257770"/>
            <a:ext cx="8667750" cy="639763"/>
          </a:xfrm>
        </p:spPr>
        <p:txBody>
          <a:bodyPr>
            <a:noAutofit/>
          </a:bodyPr>
          <a:lstStyle/>
          <a:p>
            <a:r>
              <a:rPr lang="en-US" sz="3200" dirty="0" smtClean="0"/>
              <a:t>JBOD RAID Storage Expansion</a:t>
            </a:r>
            <a:endParaRPr lang="en-US" sz="2000" dirty="0" smtClean="0">
              <a:solidFill>
                <a:srgbClr val="FF0000"/>
              </a:solidFill>
            </a:endParaRPr>
          </a:p>
        </p:txBody>
      </p:sp>
      <p:sp>
        <p:nvSpPr>
          <p:cNvPr id="5" name="Content Placeholder 4"/>
          <p:cNvSpPr>
            <a:spLocks noGrp="1"/>
          </p:cNvSpPr>
          <p:nvPr>
            <p:ph idx="1"/>
          </p:nvPr>
        </p:nvSpPr>
        <p:spPr>
          <a:xfrm>
            <a:off x="338138" y="969963"/>
            <a:ext cx="8658225" cy="5410200"/>
          </a:xfrm>
        </p:spPr>
        <p:txBody>
          <a:bodyPr/>
          <a:lstStyle/>
          <a:p>
            <a:pPr>
              <a:spcAft>
                <a:spcPts val="600"/>
              </a:spcAft>
            </a:pPr>
            <a:r>
              <a:rPr lang="en-US" sz="2000" dirty="0" smtClean="0"/>
              <a:t>JBOD RAID storage expansion is performed after any </a:t>
            </a:r>
            <a:r>
              <a:rPr lang="en-US" sz="2000" dirty="0" err="1" smtClean="0"/>
              <a:t>DXi</a:t>
            </a:r>
            <a:r>
              <a:rPr lang="en-US" sz="2000" dirty="0" smtClean="0"/>
              <a:t> Server/Node RAID storage expansion, if required and was successful. </a:t>
            </a:r>
          </a:p>
          <a:p>
            <a:pPr>
              <a:spcAft>
                <a:spcPts val="600"/>
              </a:spcAft>
            </a:pPr>
            <a:r>
              <a:rPr lang="en-US" sz="2000" dirty="0" smtClean="0"/>
              <a:t>We will not perform any JBOD RAID expansion until all storage in the </a:t>
            </a:r>
            <a:r>
              <a:rPr lang="en-US" sz="2000" dirty="0" err="1" smtClean="0"/>
              <a:t>DXi</a:t>
            </a:r>
            <a:r>
              <a:rPr lang="en-US" sz="2000" dirty="0" smtClean="0"/>
              <a:t> Server/Node has been expanded. </a:t>
            </a:r>
          </a:p>
          <a:p>
            <a:pPr>
              <a:spcAft>
                <a:spcPts val="600"/>
              </a:spcAft>
            </a:pPr>
            <a:r>
              <a:rPr lang="en-US" sz="2000" dirty="0" smtClean="0"/>
              <a:t>Note that JBOD RAID storage expansion does not require that the </a:t>
            </a:r>
            <a:r>
              <a:rPr lang="en-US" sz="2000" dirty="0" err="1" smtClean="0"/>
              <a:t>DXi</a:t>
            </a:r>
            <a:r>
              <a:rPr lang="en-US" sz="2000" dirty="0" smtClean="0"/>
              <a:t> Server/Node RAID sets be in an optimal condition, we only require that the  </a:t>
            </a:r>
            <a:r>
              <a:rPr lang="en-US" sz="2000" dirty="0" err="1" smtClean="0"/>
              <a:t>DXi</a:t>
            </a:r>
            <a:r>
              <a:rPr lang="en-US" sz="2000" dirty="0" smtClean="0"/>
              <a:t> Server/Node has been expanded (which means that there are two RAID sets defined on the </a:t>
            </a:r>
            <a:r>
              <a:rPr lang="en-US" sz="2000" dirty="0" err="1" smtClean="0"/>
              <a:t>DXi</a:t>
            </a:r>
            <a:r>
              <a:rPr lang="en-US" sz="2000" dirty="0" smtClean="0"/>
              <a:t> Server/Node).</a:t>
            </a:r>
          </a:p>
          <a:p>
            <a:endParaRPr lang="en-US" sz="1400" dirty="0"/>
          </a:p>
        </p:txBody>
      </p:sp>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280160" y="4058196"/>
            <a:ext cx="6583680" cy="1201229"/>
          </a:xfrm>
          <a:prstGeom prst="rect">
            <a:avLst/>
          </a:prstGeom>
        </p:spPr>
      </p:pic>
    </p:spTree>
  </p:cSld>
  <p:clrMapOvr>
    <a:masterClrMapping/>
  </p:clrMapOvr>
  <p:transition spd="med">
    <p:cu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sz="2600" dirty="0" smtClean="0"/>
              <a:t>Pre-Conditions for JBOD RAID Storage Expansion</a:t>
            </a:r>
            <a:endParaRPr lang="en-US" sz="2600" dirty="0" smtClean="0">
              <a:solidFill>
                <a:srgbClr val="FF0000"/>
              </a:solidFill>
            </a:endParaRPr>
          </a:p>
        </p:txBody>
      </p:sp>
      <p:sp>
        <p:nvSpPr>
          <p:cNvPr id="5" name="Content Placeholder 4"/>
          <p:cNvSpPr>
            <a:spLocks noGrp="1"/>
          </p:cNvSpPr>
          <p:nvPr>
            <p:ph idx="1"/>
          </p:nvPr>
        </p:nvSpPr>
        <p:spPr/>
        <p:txBody>
          <a:bodyPr/>
          <a:lstStyle/>
          <a:p>
            <a:r>
              <a:rPr lang="en-US" sz="1800" dirty="0" smtClean="0"/>
              <a:t>When performing any RAID storage expansion for JBODs, we first test for the existence of the expansion RAID controller, and if present, we then see if there are any attached JBODs.</a:t>
            </a:r>
          </a:p>
          <a:p>
            <a:pPr lvl="1"/>
            <a:r>
              <a:rPr lang="en-US" sz="1600" dirty="0" smtClean="0"/>
              <a:t>If either of these tests fail, then skip JBOD RAID storage expansion. </a:t>
            </a:r>
          </a:p>
          <a:p>
            <a:r>
              <a:rPr lang="en-US" sz="1800" dirty="0" smtClean="0"/>
              <a:t>If the expansion RAID controller is present, and there exists &gt;= 1 and &lt;= 3 JBODs attached to that controller, then the following pre-conditions must be satisfied to perform JBOD RAID storage expansion:</a:t>
            </a:r>
          </a:p>
          <a:p>
            <a:pPr marL="800100" lvl="1" indent="-342900">
              <a:buFont typeface="+mj-lt"/>
              <a:buAutoNum type="arabicPeriod"/>
            </a:pPr>
            <a:r>
              <a:rPr lang="en-US" sz="1600" dirty="0" smtClean="0"/>
              <a:t>&gt;= 1 un-configured JBODs attached and </a:t>
            </a:r>
            <a:r>
              <a:rPr lang="en-US" sz="1600" dirty="0" err="1" smtClean="0"/>
              <a:t>DXi</a:t>
            </a:r>
            <a:r>
              <a:rPr lang="en-US" sz="1600" dirty="0" smtClean="0"/>
              <a:t> Server/Node has 2 valid RAID sets.</a:t>
            </a:r>
          </a:p>
          <a:p>
            <a:pPr marL="800100" lvl="1" indent="-342900">
              <a:buFont typeface="+mj-lt"/>
              <a:buAutoNum type="arabicPeriod"/>
            </a:pPr>
            <a:r>
              <a:rPr lang="en-US" sz="1600" dirty="0" smtClean="0"/>
              <a:t>&lt;= 3 JBODs are attached</a:t>
            </a:r>
          </a:p>
          <a:p>
            <a:endParaRPr lang="en-US" sz="1400" dirty="0"/>
          </a:p>
        </p:txBody>
      </p:sp>
    </p:spTree>
  </p:cSld>
  <p:clrMapOvr>
    <a:masterClrMapping/>
  </p:clrMapOvr>
  <p:transition spd="med">
    <p:cu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339368" y="257770"/>
            <a:ext cx="8761095" cy="639763"/>
          </a:xfrm>
        </p:spPr>
        <p:txBody>
          <a:bodyPr>
            <a:normAutofit fontScale="90000"/>
          </a:bodyPr>
          <a:lstStyle/>
          <a:p>
            <a:pPr eaLnBrk="1" hangingPunct="1"/>
            <a:r>
              <a:rPr lang="en-US" sz="2400" dirty="0" smtClean="0"/>
              <a:t>Pre-Conditions for creating a RAID set on a un-configured JBOD</a:t>
            </a:r>
            <a:endParaRPr lang="en-US" sz="2000" dirty="0" smtClean="0">
              <a:solidFill>
                <a:srgbClr val="FF0000"/>
              </a:solidFill>
            </a:endParaRPr>
          </a:p>
        </p:txBody>
      </p:sp>
      <p:sp>
        <p:nvSpPr>
          <p:cNvPr id="5" name="Content Placeholder 4"/>
          <p:cNvSpPr>
            <a:spLocks noGrp="1"/>
          </p:cNvSpPr>
          <p:nvPr>
            <p:ph idx="1"/>
          </p:nvPr>
        </p:nvSpPr>
        <p:spPr>
          <a:xfrm>
            <a:off x="338138" y="964566"/>
            <a:ext cx="8658225" cy="5410200"/>
          </a:xfrm>
        </p:spPr>
        <p:txBody>
          <a:bodyPr/>
          <a:lstStyle/>
          <a:p>
            <a:r>
              <a:rPr lang="en-US" sz="1800" dirty="0" smtClean="0"/>
              <a:t>When performing RAID storage expansion for an un-configured JBOD, we will test for the following conditions on that JBOD. If all of the below conditions are OK, then we will create a 9+2+1 RAID set on that JBOD. If any of the conditions below fail, then skip that JBOD and all remaining JBOD RAID storage expansion as well as File System expansion.</a:t>
            </a:r>
          </a:p>
          <a:p>
            <a:pPr marL="800100" lvl="1" indent="-342900">
              <a:buFont typeface="+mj-lt"/>
              <a:buAutoNum type="arabicPeriod"/>
            </a:pPr>
            <a:r>
              <a:rPr lang="en-US" sz="1600" dirty="0" smtClean="0"/>
              <a:t>Test if JBOD is supported</a:t>
            </a:r>
          </a:p>
          <a:p>
            <a:pPr marL="800100" lvl="1" indent="-342900">
              <a:buFont typeface="+mj-lt"/>
              <a:buAutoNum type="arabicPeriod"/>
            </a:pPr>
            <a:r>
              <a:rPr lang="en-US" sz="1600" dirty="0" smtClean="0"/>
              <a:t>Test for missing drives – if true skip remaining tests</a:t>
            </a:r>
          </a:p>
          <a:p>
            <a:pPr marL="800100" lvl="1" indent="-342900">
              <a:buFont typeface="+mj-lt"/>
              <a:buAutoNum type="arabicPeriod"/>
            </a:pPr>
            <a:r>
              <a:rPr lang="en-US" sz="1600" dirty="0" smtClean="0"/>
              <a:t>Test for foreign drive – if true skip remaining tests</a:t>
            </a:r>
          </a:p>
          <a:p>
            <a:pPr marL="800100" lvl="1" indent="-342900">
              <a:buFont typeface="+mj-lt"/>
              <a:buAutoNum type="arabicPeriod"/>
            </a:pPr>
            <a:r>
              <a:rPr lang="en-US" sz="1600" dirty="0" smtClean="0"/>
              <a:t>Test the size of the drive &gt;= 4000GB </a:t>
            </a:r>
          </a:p>
          <a:p>
            <a:pPr marL="800100" lvl="1" indent="-342900">
              <a:buFont typeface="+mj-lt"/>
              <a:buAutoNum type="arabicPeriod"/>
            </a:pPr>
            <a:r>
              <a:rPr lang="en-US" sz="1600" dirty="0" smtClean="0"/>
              <a:t>Test if a drive is FDE Capable (if required)</a:t>
            </a:r>
          </a:p>
          <a:p>
            <a:pPr marL="800100" marR="0" lvl="1" indent="-342900">
              <a:buFont typeface="+mj-lt"/>
              <a:buAutoNum type="arabicPeriod"/>
            </a:pPr>
            <a:r>
              <a:rPr lang="en-US" sz="1600" dirty="0" smtClean="0"/>
              <a:t>Test that the drive has this f/w state: </a:t>
            </a:r>
            <a:r>
              <a:rPr lang="en-US" sz="1600" dirty="0" err="1" smtClean="0"/>
              <a:t>Unconfigured</a:t>
            </a:r>
            <a:r>
              <a:rPr lang="en-US" sz="1600" dirty="0" smtClean="0"/>
              <a:t>(Good), </a:t>
            </a:r>
            <a:r>
              <a:rPr lang="en-US" sz="1600" dirty="0" err="1" smtClean="0"/>
              <a:t>Spunup</a:t>
            </a:r>
            <a:endParaRPr lang="en-US" sz="1600" dirty="0" smtClean="0"/>
          </a:p>
          <a:p>
            <a:r>
              <a:rPr lang="en-US" sz="1800" dirty="0" smtClean="0"/>
              <a:t>Note that we will test all above conditions and generate a notification message for each failed case on all drives. If any of the above conditions fail we will abort any additional JBOD RAID storage expansion as well as File System expansion, even though we could have created RAID sets on one or more JBODs previously.</a:t>
            </a:r>
          </a:p>
          <a:p>
            <a:pPr lvl="1"/>
            <a:endParaRPr lang="en-US" sz="1200" dirty="0" smtClean="0"/>
          </a:p>
        </p:txBody>
      </p:sp>
    </p:spTree>
  </p:cSld>
  <p:clrMapOvr>
    <a:masterClrMapping/>
  </p:clrMapOvr>
  <p:transition spd="med">
    <p:cu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338138" y="257770"/>
            <a:ext cx="8667750" cy="639763"/>
          </a:xfrm>
        </p:spPr>
        <p:txBody>
          <a:bodyPr/>
          <a:lstStyle/>
          <a:p>
            <a:pPr eaLnBrk="1" hangingPunct="1"/>
            <a:r>
              <a:rPr lang="en-US" sz="2400" dirty="0" smtClean="0"/>
              <a:t>Performing JBOD RAID Storage Expansion</a:t>
            </a:r>
            <a:endParaRPr lang="en-US" sz="2000" dirty="0" smtClean="0">
              <a:solidFill>
                <a:srgbClr val="FF0000"/>
              </a:solidFill>
            </a:endParaRPr>
          </a:p>
        </p:txBody>
      </p:sp>
      <p:sp>
        <p:nvSpPr>
          <p:cNvPr id="5" name="Content Placeholder 4"/>
          <p:cNvSpPr>
            <a:spLocks noGrp="1"/>
          </p:cNvSpPr>
          <p:nvPr>
            <p:ph idx="1"/>
          </p:nvPr>
        </p:nvSpPr>
        <p:spPr>
          <a:xfrm>
            <a:off x="338138" y="969963"/>
            <a:ext cx="8658225" cy="5410200"/>
          </a:xfrm>
        </p:spPr>
        <p:txBody>
          <a:bodyPr/>
          <a:lstStyle/>
          <a:p>
            <a:r>
              <a:rPr lang="en-US" sz="1600" dirty="0" smtClean="0"/>
              <a:t>If all pre-conditions have been satisfied as defined above, then we will perform a RAID creation on an un-configured JBOD using the JBOD RAID expansion script. The JBOD RAID expansion script performs these operations:</a:t>
            </a:r>
          </a:p>
          <a:p>
            <a:pPr lvl="1">
              <a:buFont typeface="+mj-lt"/>
              <a:buAutoNum type="arabicPeriod"/>
            </a:pPr>
            <a:r>
              <a:rPr lang="en-US" sz="1400" dirty="0" smtClean="0"/>
              <a:t>Create the Meta LUN configuration (e.g. LUN name, cache settings, etc.). </a:t>
            </a:r>
          </a:p>
          <a:p>
            <a:pPr lvl="1">
              <a:buFont typeface="+mj-lt"/>
              <a:buAutoNum type="arabicPeriod"/>
            </a:pPr>
            <a:r>
              <a:rPr lang="en-US" sz="1400" dirty="0" smtClean="0"/>
              <a:t>Create the Global Hot Spare and set its configuration.</a:t>
            </a:r>
          </a:p>
          <a:p>
            <a:pPr lvl="1">
              <a:buFont typeface="+mj-lt"/>
              <a:buAutoNum type="arabicPeriod"/>
            </a:pPr>
            <a:r>
              <a:rPr lang="en-US" sz="1400" dirty="0" smtClean="0"/>
              <a:t>Create the Data LUN configuration (e.g. LUN name cache settings, etc.).</a:t>
            </a:r>
          </a:p>
          <a:p>
            <a:r>
              <a:rPr lang="en-US" sz="1600" dirty="0" smtClean="0"/>
              <a:t>If any of the above steps fail, then upon exit of the JBOD RAID expansion script, we will delete each LUN that was created on that JBOD and delete the Hot Spare if created. A RAS ticket will be generated by the main storage expansion script upon any RAID creation failure. However there is no specific error defined in the RAS ticket, just that the RAID expansion failed.</a:t>
            </a:r>
          </a:p>
          <a:p>
            <a:pPr lvl="1"/>
            <a:r>
              <a:rPr lang="en-US" sz="1400" dirty="0" smtClean="0"/>
              <a:t>*</a:t>
            </a:r>
            <a:r>
              <a:rPr lang="en-US" sz="1400" dirty="0" err="1" smtClean="0"/>
              <a:t>send_ticket_raid_creation_failed</a:t>
            </a:r>
            <a:r>
              <a:rPr lang="en-US" sz="1400" dirty="0" smtClean="0"/>
              <a:t> (*See the appendix for RAS ticket information).</a:t>
            </a:r>
          </a:p>
          <a:p>
            <a:pPr lvl="1"/>
            <a:r>
              <a:rPr lang="en-US" sz="1400" dirty="0" smtClean="0"/>
              <a:t>Severity: Failure</a:t>
            </a:r>
          </a:p>
          <a:p>
            <a:pPr lvl="1"/>
            <a:r>
              <a:rPr lang="en-US" sz="1400" dirty="0" smtClean="0"/>
              <a:t>Resulting System State: Normal. </a:t>
            </a:r>
          </a:p>
          <a:p>
            <a:pPr lvl="1"/>
            <a:r>
              <a:rPr lang="en-US" sz="1400" dirty="0" smtClean="0"/>
              <a:t>Service will need to look at the logs to find the specific error that occurred on why the RAID set failed.</a:t>
            </a:r>
          </a:p>
          <a:p>
            <a:pPr lvl="1"/>
            <a:r>
              <a:rPr lang="en-US" sz="1400" dirty="0" smtClean="0"/>
              <a:t>Service will need to look at the logs to find the specific error that occurred on why the RAID set failed.</a:t>
            </a:r>
          </a:p>
          <a:p>
            <a:endParaRPr lang="en-US" sz="1800" dirty="0"/>
          </a:p>
        </p:txBody>
      </p:sp>
    </p:spTree>
  </p:cSld>
  <p:clrMapOvr>
    <a:masterClrMapping/>
  </p:clrMapOvr>
  <p:transition spd="med">
    <p:cu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340197" y="257770"/>
            <a:ext cx="8289245" cy="639763"/>
          </a:xfrm>
        </p:spPr>
        <p:txBody>
          <a:bodyPr/>
          <a:lstStyle/>
          <a:p>
            <a:pPr eaLnBrk="1" hangingPunct="1"/>
            <a:r>
              <a:rPr lang="en-US" dirty="0" smtClean="0"/>
              <a:t>File System Expansion</a:t>
            </a:r>
            <a:endParaRPr lang="en-US" dirty="0" smtClean="0">
              <a:solidFill>
                <a:srgbClr val="FF0000"/>
              </a:solidFill>
            </a:endParaRPr>
          </a:p>
        </p:txBody>
      </p:sp>
      <p:sp>
        <p:nvSpPr>
          <p:cNvPr id="5" name="Content Placeholder 4"/>
          <p:cNvSpPr>
            <a:spLocks noGrp="1"/>
          </p:cNvSpPr>
          <p:nvPr>
            <p:ph idx="1"/>
          </p:nvPr>
        </p:nvSpPr>
        <p:spPr/>
        <p:txBody>
          <a:bodyPr/>
          <a:lstStyle/>
          <a:p>
            <a:r>
              <a:rPr lang="en-US" sz="1600" dirty="0" smtClean="0"/>
              <a:t>If RAID expansion was performed, and was successful, or if no RAID expansion was performed, then expand the file system if needed. This case handles pre-configured storage where the RAID sets have already been created but have not been mapped to the file system. We will keep track of each LUN that has been mapped to the file system which will be used to test for duplicate and foreign labels.</a:t>
            </a:r>
          </a:p>
          <a:p>
            <a:r>
              <a:rPr lang="en-US" sz="1600" dirty="0" smtClean="0"/>
              <a:t>When performing any File System Expansion, the following pre-conditions are tested:</a:t>
            </a:r>
          </a:p>
          <a:p>
            <a:pPr lvl="1">
              <a:buFont typeface="+mj-lt"/>
              <a:buAutoNum type="arabicPeriod"/>
            </a:pPr>
            <a:r>
              <a:rPr lang="en-US" sz="1400" dirty="0" smtClean="0"/>
              <a:t>Duplicate SNFS Labels</a:t>
            </a:r>
          </a:p>
          <a:p>
            <a:pPr lvl="1">
              <a:buFont typeface="+mj-lt"/>
              <a:buAutoNum type="arabicPeriod"/>
            </a:pPr>
            <a:r>
              <a:rPr lang="en-US" sz="1400" dirty="0" smtClean="0"/>
              <a:t>Foreign SNFS Labels</a:t>
            </a:r>
          </a:p>
          <a:p>
            <a:r>
              <a:rPr lang="en-US" sz="1600" dirty="0" smtClean="0"/>
              <a:t>If all pre-condition tests are satisfied, then we will add all unlabeled LUNs to the file system.</a:t>
            </a:r>
          </a:p>
          <a:p>
            <a:pPr>
              <a:buNone/>
            </a:pPr>
            <a:endParaRPr lang="en-US" sz="1400" dirty="0" smtClean="0"/>
          </a:p>
          <a:p>
            <a:endParaRPr lang="en-US" sz="1800" dirty="0"/>
          </a:p>
        </p:txBody>
      </p:sp>
    </p:spTree>
  </p:cSld>
  <p:clrMapOvr>
    <a:masterClrMapping/>
  </p:clrMapOvr>
  <p:transition spd="med">
    <p:cu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dirty="0" smtClean="0"/>
              <a:t>Service Script, RAID CD, and GUI Support</a:t>
            </a:r>
            <a:endParaRPr lang="en-US" dirty="0" smtClean="0">
              <a:solidFill>
                <a:srgbClr val="FF0000"/>
              </a:solidFill>
            </a:endParaRPr>
          </a:p>
        </p:txBody>
      </p:sp>
      <p:sp>
        <p:nvSpPr>
          <p:cNvPr id="5" name="Content Placeholder 4"/>
          <p:cNvSpPr>
            <a:spLocks noGrp="1"/>
          </p:cNvSpPr>
          <p:nvPr>
            <p:ph idx="1"/>
          </p:nvPr>
        </p:nvSpPr>
        <p:spPr/>
        <p:txBody>
          <a:bodyPr/>
          <a:lstStyle/>
          <a:p>
            <a:r>
              <a:rPr lang="en-US" sz="1800" dirty="0" smtClean="0"/>
              <a:t>Service Script</a:t>
            </a:r>
          </a:p>
          <a:p>
            <a:pPr lvl="1"/>
            <a:r>
              <a:rPr lang="en-US" sz="1600" dirty="0" smtClean="0"/>
              <a:t>To support both manufacturing and test, the following services are available through the service script:</a:t>
            </a:r>
          </a:p>
          <a:p>
            <a:pPr lvl="2">
              <a:buFont typeface="+mj-lt"/>
              <a:buAutoNum type="arabicPeriod"/>
            </a:pPr>
            <a:r>
              <a:rPr lang="en-US" sz="1400" dirty="0" smtClean="0"/>
              <a:t>Resetting the storage expansion. This will clear all SNFS labels and all expanded RAID sets (both on the second 6 drives in the </a:t>
            </a:r>
            <a:r>
              <a:rPr lang="en-US" sz="1400" dirty="0" err="1" smtClean="0"/>
              <a:t>DXi</a:t>
            </a:r>
            <a:r>
              <a:rPr lang="en-US" sz="1400" dirty="0" smtClean="0"/>
              <a:t> Server/Node as well as all attached JBODs). This is useful when exporting a JBOD from a system for testing purposes only!</a:t>
            </a:r>
          </a:p>
          <a:p>
            <a:pPr lvl="2">
              <a:buFont typeface="+mj-lt"/>
              <a:buAutoNum type="arabicPeriod"/>
            </a:pPr>
            <a:r>
              <a:rPr lang="en-US" sz="1400" dirty="0" smtClean="0"/>
              <a:t>Clearing RAID sets on the second set of 6 drives in the </a:t>
            </a:r>
            <a:r>
              <a:rPr lang="en-US" sz="1400" dirty="0" err="1" smtClean="0"/>
              <a:t>DXi</a:t>
            </a:r>
            <a:r>
              <a:rPr lang="en-US" sz="1400" dirty="0" smtClean="0"/>
              <a:t> Server/Node or on any attached JBOD.</a:t>
            </a:r>
          </a:p>
          <a:p>
            <a:pPr lvl="2">
              <a:buFont typeface="+mj-lt"/>
              <a:buAutoNum type="arabicPeriod"/>
            </a:pPr>
            <a:r>
              <a:rPr lang="en-US" sz="1400" dirty="0" smtClean="0"/>
              <a:t>Creating RAID sets on the second set of 6 drives in the </a:t>
            </a:r>
            <a:r>
              <a:rPr lang="en-US" sz="1400" dirty="0" err="1" smtClean="0"/>
              <a:t>DXi</a:t>
            </a:r>
            <a:r>
              <a:rPr lang="en-US" sz="1400" dirty="0" smtClean="0"/>
              <a:t> Server/Node or on any of the attached JBODs.</a:t>
            </a:r>
          </a:p>
          <a:p>
            <a:r>
              <a:rPr lang="en-US" sz="1800" dirty="0" smtClean="0"/>
              <a:t>RAID CD</a:t>
            </a:r>
          </a:p>
          <a:p>
            <a:pPr lvl="1"/>
            <a:r>
              <a:rPr lang="en-US" sz="1600" dirty="0" smtClean="0"/>
              <a:t>See the DXi47xx RAID Storage document for the options available for creation/deletion of RAID sets.</a:t>
            </a:r>
          </a:p>
          <a:p>
            <a:r>
              <a:rPr lang="en-US" sz="1800" dirty="0" smtClean="0"/>
              <a:t>GUI Support</a:t>
            </a:r>
          </a:p>
          <a:p>
            <a:pPr lvl="1"/>
            <a:r>
              <a:rPr lang="en-US" sz="1600" dirty="0" smtClean="0"/>
              <a:t>Upon login to the </a:t>
            </a:r>
            <a:r>
              <a:rPr lang="en-US" sz="1600" dirty="0" err="1" smtClean="0"/>
              <a:t>DXi</a:t>
            </a:r>
            <a:r>
              <a:rPr lang="en-US" sz="1600" dirty="0" smtClean="0"/>
              <a:t> GUI, if there is one or more opened RAS tickets a pop up dialog box will appear indicating there are issues that need to be addressed. The user can then click on the ‘OK’ button and the GUI will then show the opened RAS tickets. Clicking on the ‘Cancel’ button will go to the home page of the DXi GUI.</a:t>
            </a:r>
            <a:endParaRPr lang="en-US" sz="1400" dirty="0" smtClean="0"/>
          </a:p>
          <a:p>
            <a:endParaRPr lang="en-US" sz="1400" dirty="0" smtClean="0"/>
          </a:p>
          <a:p>
            <a:endParaRPr lang="en-US" sz="1400" dirty="0" smtClean="0"/>
          </a:p>
          <a:p>
            <a:endParaRPr lang="en-US" sz="1400" dirty="0" smtClean="0"/>
          </a:p>
          <a:p>
            <a:endParaRPr lang="en-US" sz="1400" dirty="0" smtClean="0"/>
          </a:p>
          <a:p>
            <a:endParaRPr lang="en-US" sz="1400" dirty="0" smtClean="0"/>
          </a:p>
          <a:p>
            <a:endParaRPr lang="en-US" sz="1400" dirty="0" smtClean="0"/>
          </a:p>
          <a:p>
            <a:endParaRPr lang="en-US" sz="1400" dirty="0" smtClean="0"/>
          </a:p>
          <a:p>
            <a:endParaRPr lang="en-US" sz="1400" dirty="0" smtClean="0"/>
          </a:p>
          <a:p>
            <a:endParaRPr lang="en-US" sz="1400" dirty="0" smtClean="0"/>
          </a:p>
          <a:p>
            <a:endParaRPr lang="en-US" sz="1400" dirty="0" smtClean="0"/>
          </a:p>
          <a:p>
            <a:endParaRPr lang="en-US" sz="1400" dirty="0" smtClean="0"/>
          </a:p>
          <a:p>
            <a:endParaRPr lang="en-US" sz="1400" dirty="0" smtClean="0"/>
          </a:p>
        </p:txBody>
      </p:sp>
    </p:spTree>
  </p:cSld>
  <p:clrMapOvr>
    <a:masterClrMapping/>
  </p:clrMapOvr>
  <p:transition spd="med">
    <p:cu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340197" y="257770"/>
            <a:ext cx="8289245" cy="639763"/>
          </a:xfrm>
        </p:spPr>
        <p:txBody>
          <a:bodyPr/>
          <a:lstStyle/>
          <a:p>
            <a:pPr eaLnBrk="1" hangingPunct="1"/>
            <a:r>
              <a:rPr lang="en-US" dirty="0" smtClean="0"/>
              <a:t>Memory Capacity Checks</a:t>
            </a:r>
            <a:endParaRPr lang="en-US" dirty="0" smtClean="0">
              <a:solidFill>
                <a:srgbClr val="FF0000"/>
              </a:solidFill>
            </a:endParaRPr>
          </a:p>
        </p:txBody>
      </p:sp>
      <p:sp>
        <p:nvSpPr>
          <p:cNvPr id="5" name="Content Placeholder 4"/>
          <p:cNvSpPr>
            <a:spLocks noGrp="1"/>
          </p:cNvSpPr>
          <p:nvPr>
            <p:ph idx="1"/>
          </p:nvPr>
        </p:nvSpPr>
        <p:spPr/>
        <p:txBody>
          <a:bodyPr/>
          <a:lstStyle/>
          <a:p>
            <a:r>
              <a:rPr lang="en-US" sz="1600" dirty="0" smtClean="0"/>
              <a:t>Upon boot of the </a:t>
            </a:r>
            <a:r>
              <a:rPr lang="en-US" sz="1600" dirty="0" err="1" smtClean="0"/>
              <a:t>DXi</a:t>
            </a:r>
            <a:r>
              <a:rPr lang="en-US" sz="1600" dirty="0" smtClean="0"/>
              <a:t> system, the </a:t>
            </a:r>
            <a:r>
              <a:rPr lang="en-US" sz="1600" dirty="0" err="1" smtClean="0"/>
              <a:t>procconfig</a:t>
            </a:r>
            <a:r>
              <a:rPr lang="en-US" sz="1600" dirty="0" smtClean="0"/>
              <a:t> init script will perform the following checks to ensure that there is enough memory installed for the </a:t>
            </a:r>
            <a:r>
              <a:rPr lang="en-US" sz="1600" dirty="0" err="1" smtClean="0"/>
              <a:t>blockpool</a:t>
            </a:r>
            <a:r>
              <a:rPr lang="en-US" sz="1600" dirty="0" smtClean="0"/>
              <a:t> to support the currently attached storage capacity. </a:t>
            </a:r>
          </a:p>
          <a:p>
            <a:pPr lvl="1">
              <a:buFont typeface="+mj-lt"/>
              <a:buAutoNum type="arabicPeriod"/>
            </a:pPr>
            <a:r>
              <a:rPr lang="en-US" sz="1400" dirty="0" smtClean="0"/>
              <a:t>&lt;= 12 disks and &lt; 32GB of memory</a:t>
            </a:r>
          </a:p>
          <a:p>
            <a:pPr lvl="1">
              <a:buFont typeface="+mj-lt"/>
              <a:buAutoNum type="arabicPeriod"/>
            </a:pPr>
            <a:r>
              <a:rPr lang="en-US" sz="1400" dirty="0" smtClean="0"/>
              <a:t>Number of disks is &gt; 12 and &lt;= 36 and &lt; 64GB of memory</a:t>
            </a:r>
          </a:p>
          <a:p>
            <a:pPr lvl="1">
              <a:buFont typeface="+mj-lt"/>
              <a:buAutoNum type="arabicPeriod"/>
            </a:pPr>
            <a:r>
              <a:rPr lang="en-US" sz="1400" dirty="0" smtClean="0"/>
              <a:t>Number of disks is &gt; 36 and &lt; 96 GB of memory. </a:t>
            </a:r>
          </a:p>
          <a:p>
            <a:r>
              <a:rPr lang="en-US" sz="1600" dirty="0" smtClean="0"/>
              <a:t>Note that we do not actually compare the total installed storage capacity against the currently installed memory size, but rather compare the number of drives present verse the installed memory size.</a:t>
            </a:r>
          </a:p>
        </p:txBody>
      </p:sp>
    </p:spTree>
  </p:cSld>
  <p:clrMapOvr>
    <a:masterClrMapping/>
  </p:clrMapOvr>
  <p:transition spd="med">
    <p:cu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338138" y="257770"/>
            <a:ext cx="8667750" cy="639763"/>
          </a:xfrm>
        </p:spPr>
        <p:txBody>
          <a:bodyPr/>
          <a:lstStyle/>
          <a:p>
            <a:pPr eaLnBrk="1" hangingPunct="1"/>
            <a:r>
              <a:rPr lang="en-US" sz="2400" dirty="0" smtClean="0"/>
              <a:t>Background Initialization Screenshot</a:t>
            </a:r>
            <a:endParaRPr lang="en-US" sz="2000" dirty="0" smtClean="0">
              <a:solidFill>
                <a:srgbClr val="FF0000"/>
              </a:solidFill>
            </a:endParaRPr>
          </a:p>
        </p:txBody>
      </p:sp>
      <p:pic>
        <p:nvPicPr>
          <p:cNvPr id="6" name="Picture 5"/>
          <p:cNvPicPr/>
          <p:nvPr/>
        </p:nvPicPr>
        <p:blipFill>
          <a:blip r:embed="rId2" cstate="print"/>
          <a:stretch>
            <a:fillRect/>
          </a:stretch>
        </p:blipFill>
        <p:spPr>
          <a:xfrm>
            <a:off x="1717675" y="895350"/>
            <a:ext cx="5657850" cy="5524500"/>
          </a:xfrm>
          <a:prstGeom prst="rect">
            <a:avLst/>
          </a:prstGeom>
        </p:spPr>
      </p:pic>
    </p:spTree>
  </p:cSld>
  <p:clrMapOvr>
    <a:masterClrMapping/>
  </p:clrMapOvr>
  <p:transition spd="med">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DXi4700 Summary</a:t>
            </a:r>
            <a:endParaRPr lang="en-US" dirty="0"/>
          </a:p>
        </p:txBody>
      </p:sp>
      <p:sp>
        <p:nvSpPr>
          <p:cNvPr id="3" name="Content Placeholder 2"/>
          <p:cNvSpPr>
            <a:spLocks noGrp="1"/>
          </p:cNvSpPr>
          <p:nvPr>
            <p:ph idx="1"/>
          </p:nvPr>
        </p:nvSpPr>
        <p:spPr>
          <a:xfrm>
            <a:off x="395804" y="1100380"/>
            <a:ext cx="8467779" cy="5559501"/>
          </a:xfrm>
        </p:spPr>
        <p:txBody>
          <a:bodyPr/>
          <a:lstStyle/>
          <a:p>
            <a:pPr>
              <a:lnSpc>
                <a:spcPct val="150000"/>
              </a:lnSpc>
            </a:pPr>
            <a:r>
              <a:rPr lang="en-US" sz="2800" dirty="0" smtClean="0"/>
              <a:t>New entry / midrange scalable DXi</a:t>
            </a:r>
          </a:p>
          <a:p>
            <a:pPr lvl="1"/>
            <a:r>
              <a:rPr lang="en-US" sz="2000" dirty="0"/>
              <a:t>Two </a:t>
            </a:r>
            <a:r>
              <a:rPr lang="en-US" sz="2000" dirty="0" smtClean="0"/>
              <a:t>models </a:t>
            </a:r>
            <a:r>
              <a:rPr lang="en-US" sz="2000" dirty="0"/>
              <a:t>to choose </a:t>
            </a:r>
            <a:r>
              <a:rPr lang="en-US" sz="2000" dirty="0" smtClean="0"/>
              <a:t>from</a:t>
            </a:r>
            <a:endParaRPr lang="en-US" sz="2000" dirty="0"/>
          </a:p>
          <a:p>
            <a:pPr lvl="2"/>
            <a:r>
              <a:rPr lang="en-US" dirty="0"/>
              <a:t>NAS / OST model with 3x 1GbE ports </a:t>
            </a:r>
            <a:r>
              <a:rPr lang="en-US" b="1" dirty="0"/>
              <a:t>and</a:t>
            </a:r>
            <a:r>
              <a:rPr lang="en-US" dirty="0"/>
              <a:t> 2x 10GbE optional ports</a:t>
            </a:r>
          </a:p>
          <a:p>
            <a:pPr lvl="2"/>
            <a:r>
              <a:rPr lang="en-US" dirty="0"/>
              <a:t>VTL model with 3x 1GbE ports 2x 8GB FC ports </a:t>
            </a:r>
            <a:r>
              <a:rPr lang="en-US" b="1" dirty="0"/>
              <a:t>and</a:t>
            </a:r>
            <a:r>
              <a:rPr lang="en-US" dirty="0"/>
              <a:t> 2x 10GbE optional ports</a:t>
            </a:r>
          </a:p>
          <a:p>
            <a:pPr lvl="1"/>
            <a:r>
              <a:rPr lang="en-US" sz="2000" dirty="0" smtClean="0"/>
              <a:t>Customer Installable – new installs and upgrades</a:t>
            </a:r>
          </a:p>
          <a:p>
            <a:pPr lvl="1"/>
            <a:r>
              <a:rPr lang="en-US" sz="2000" dirty="0" smtClean="0"/>
              <a:t>5TB to 135TB with </a:t>
            </a:r>
            <a:r>
              <a:rPr lang="en-US" sz="2000" dirty="0" err="1" smtClean="0"/>
              <a:t>CoD</a:t>
            </a:r>
            <a:endParaRPr lang="en-US" sz="2000" dirty="0" smtClean="0"/>
          </a:p>
          <a:p>
            <a:pPr lvl="1"/>
            <a:r>
              <a:rPr lang="en-US" sz="2000" dirty="0" smtClean="0"/>
              <a:t>4TB SEDs* deliver best density in the market, largest config is 8U!</a:t>
            </a:r>
          </a:p>
          <a:p>
            <a:pPr lvl="1"/>
            <a:r>
              <a:rPr lang="en-US" sz="2000" dirty="0" smtClean="0"/>
              <a:t>Data-at-rest encryption</a:t>
            </a:r>
          </a:p>
          <a:p>
            <a:pPr lvl="1"/>
            <a:r>
              <a:rPr lang="en-US" sz="2000" dirty="0" smtClean="0"/>
              <a:t>Up </a:t>
            </a:r>
            <a:r>
              <a:rPr lang="en-US" sz="2000" dirty="0"/>
              <a:t>to </a:t>
            </a:r>
            <a:r>
              <a:rPr lang="en-US" sz="2000" dirty="0" smtClean="0"/>
              <a:t>5TB </a:t>
            </a:r>
            <a:r>
              <a:rPr lang="en-US" sz="2000" dirty="0"/>
              <a:t>/ hr </a:t>
            </a:r>
            <a:r>
              <a:rPr lang="en-US" sz="2000" dirty="0" smtClean="0"/>
              <a:t>ingest</a:t>
            </a:r>
          </a:p>
          <a:p>
            <a:pPr>
              <a:lnSpc>
                <a:spcPct val="150000"/>
              </a:lnSpc>
            </a:pPr>
            <a:r>
              <a:rPr lang="en-US" sz="2800" dirty="0" smtClean="0"/>
              <a:t>Positioning</a:t>
            </a:r>
          </a:p>
          <a:p>
            <a:pPr lvl="1"/>
            <a:r>
              <a:rPr lang="en-US" sz="2000" dirty="0" smtClean="0"/>
              <a:t>Designed to compete against EMC DD2500, Symantec, HP, etc.</a:t>
            </a:r>
          </a:p>
        </p:txBody>
      </p:sp>
      <p:sp>
        <p:nvSpPr>
          <p:cNvPr id="4" name="TextBox 3"/>
          <p:cNvSpPr txBox="1"/>
          <p:nvPr/>
        </p:nvSpPr>
        <p:spPr>
          <a:xfrm>
            <a:off x="631117" y="6050031"/>
            <a:ext cx="3496962" cy="261610"/>
          </a:xfrm>
          <a:prstGeom prst="rect">
            <a:avLst/>
          </a:prstGeom>
          <a:noFill/>
        </p:spPr>
        <p:txBody>
          <a:bodyPr wrap="square" rtlCol="0">
            <a:spAutoFit/>
          </a:bodyPr>
          <a:lstStyle/>
          <a:p>
            <a:r>
              <a:rPr lang="en-US" sz="1050" dirty="0" smtClean="0"/>
              <a:t>*</a:t>
            </a:r>
            <a:r>
              <a:rPr lang="en-US" sz="1050" dirty="0"/>
              <a:t>Not available in China, Russia, Belarus or Kazakhstan</a:t>
            </a:r>
          </a:p>
        </p:txBody>
      </p:sp>
    </p:spTree>
    <p:extLst>
      <p:ext uri="{BB962C8B-B14F-4D97-AF65-F5344CB8AC3E}">
        <p14:creationId xmlns="" xmlns:p14="http://schemas.microsoft.com/office/powerpoint/2010/main" val="656205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2590800"/>
            <a:ext cx="7772400" cy="639763"/>
          </a:xfrm>
        </p:spPr>
        <p:txBody>
          <a:bodyPr/>
          <a:lstStyle/>
          <a:p>
            <a:pPr algn="ctr"/>
            <a:r>
              <a:rPr lang="en-US" dirty="0" smtClean="0"/>
              <a:t>SW Engineering</a:t>
            </a:r>
            <a:br>
              <a:rPr lang="en-US" dirty="0" smtClean="0"/>
            </a:br>
            <a:r>
              <a:rPr lang="en-US" dirty="0" smtClean="0"/>
              <a:t>Bug Fixes and Known Issues</a:t>
            </a:r>
          </a:p>
        </p:txBody>
      </p:sp>
      <p:sp>
        <p:nvSpPr>
          <p:cNvPr id="8" name="Text Placeholder 5"/>
          <p:cNvSpPr txBox="1">
            <a:spLocks/>
          </p:cNvSpPr>
          <p:nvPr/>
        </p:nvSpPr>
        <p:spPr bwMode="auto">
          <a:xfrm>
            <a:off x="904875" y="5490839"/>
            <a:ext cx="7156774" cy="6048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457200" rtl="0" eaLnBrk="0" fontAlgn="base" latinLnBrk="0" hangingPunct="0">
              <a:lnSpc>
                <a:spcPct val="100000"/>
              </a:lnSpc>
              <a:spcBef>
                <a:spcPct val="20000"/>
              </a:spcBef>
              <a:spcAft>
                <a:spcPct val="0"/>
              </a:spcAft>
              <a:buClr>
                <a:srgbClr val="0DB6EC"/>
              </a:buClr>
              <a:buSzPct val="75000"/>
              <a:buFontTx/>
              <a:buChar char="-"/>
              <a:tabLst/>
              <a:defRPr/>
            </a:pPr>
            <a:r>
              <a:rPr kumimoji="0" lang="en-US" sz="1600" b="1" i="0" u="none" strike="noStrike" kern="1200" cap="none" spc="0" normalizeH="0" baseline="0" noProof="0" dirty="0" smtClean="0">
                <a:ln>
                  <a:noFill/>
                </a:ln>
                <a:solidFill>
                  <a:srgbClr val="7DD8F4"/>
                </a:solidFill>
                <a:effectLst/>
                <a:uLnTx/>
                <a:uFillTx/>
                <a:latin typeface="Arial" charset="0"/>
                <a:ea typeface="ＭＳ Ｐゴシック" charset="-128"/>
                <a:cs typeface="ＭＳ Ｐゴシック" charset="-128"/>
              </a:rPr>
              <a:t>Presented By: Brian Grove</a:t>
            </a:r>
          </a:p>
        </p:txBody>
      </p:sp>
    </p:spTree>
  </p:cSld>
  <p:clrMapOvr>
    <a:masterClrMapping/>
  </p:clrMapOvr>
  <p:transition spd="med">
    <p:cu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dirty="0" smtClean="0"/>
              <a:t>Software </a:t>
            </a:r>
            <a:r>
              <a:rPr lang="en-US" dirty="0" err="1" smtClean="0"/>
              <a:t>Ver</a:t>
            </a:r>
            <a:r>
              <a:rPr lang="en-US" dirty="0" smtClean="0"/>
              <a:t> 2.3.1_47</a:t>
            </a:r>
          </a:p>
        </p:txBody>
      </p:sp>
      <p:sp>
        <p:nvSpPr>
          <p:cNvPr id="5" name="Content Placeholder 4"/>
          <p:cNvSpPr>
            <a:spLocks noGrp="1"/>
          </p:cNvSpPr>
          <p:nvPr>
            <p:ph idx="1"/>
          </p:nvPr>
        </p:nvSpPr>
        <p:spPr/>
        <p:txBody>
          <a:bodyPr/>
          <a:lstStyle/>
          <a:p>
            <a:r>
              <a:rPr lang="en-US" dirty="0" smtClean="0"/>
              <a:t>DXi4701 SW Version 2.3.1_47</a:t>
            </a:r>
          </a:p>
          <a:p>
            <a:r>
              <a:rPr lang="en-US" dirty="0" smtClean="0"/>
              <a:t>Feature and Bug fix equivalent to </a:t>
            </a:r>
            <a:r>
              <a:rPr lang="en-US" dirty="0" err="1" smtClean="0"/>
              <a:t>DXi</a:t>
            </a:r>
            <a:r>
              <a:rPr lang="en-US" dirty="0" smtClean="0"/>
              <a:t> 2.3.0.1 code level</a:t>
            </a:r>
          </a:p>
          <a:p>
            <a:r>
              <a:rPr lang="en-US" dirty="0" smtClean="0"/>
              <a:t>Replication compatible with 4xxx, 6xxx, 8500, Vx000 and Fujitsu </a:t>
            </a:r>
          </a:p>
          <a:p>
            <a:r>
              <a:rPr lang="en-US" dirty="0" smtClean="0"/>
              <a:t>Open Manage 7.1</a:t>
            </a:r>
          </a:p>
          <a:p>
            <a:r>
              <a:rPr lang="en-US" dirty="0" smtClean="0"/>
              <a:t>DSET 3.3</a:t>
            </a:r>
          </a:p>
          <a:p>
            <a:r>
              <a:rPr lang="en-US" dirty="0" err="1" smtClean="0"/>
              <a:t>Blockpool</a:t>
            </a:r>
            <a:r>
              <a:rPr lang="en-US" dirty="0" smtClean="0"/>
              <a:t> 3.8.7 for DXi4701</a:t>
            </a:r>
          </a:p>
          <a:p>
            <a:r>
              <a:rPr lang="en-US" dirty="0" err="1" smtClean="0"/>
              <a:t>Blockpool</a:t>
            </a:r>
            <a:r>
              <a:rPr lang="en-US" dirty="0" smtClean="0"/>
              <a:t> Wrapper 11.7</a:t>
            </a:r>
          </a:p>
        </p:txBody>
      </p:sp>
    </p:spTree>
  </p:cSld>
  <p:clrMapOvr>
    <a:masterClrMapping/>
  </p:clrMapOvr>
  <p:transition spd="med">
    <p:cu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dirty="0" smtClean="0"/>
              <a:t>Superbug PTRs and Bug Fix Metrics</a:t>
            </a:r>
            <a:endParaRPr lang="en-US" dirty="0" smtClean="0">
              <a:solidFill>
                <a:srgbClr val="FF0000"/>
              </a:solidFill>
            </a:endParaRPr>
          </a:p>
        </p:txBody>
      </p:sp>
      <p:sp>
        <p:nvSpPr>
          <p:cNvPr id="5" name="Content Placeholder 4"/>
          <p:cNvSpPr>
            <a:spLocks noGrp="1"/>
          </p:cNvSpPr>
          <p:nvPr>
            <p:ph idx="1"/>
          </p:nvPr>
        </p:nvSpPr>
        <p:spPr/>
        <p:txBody>
          <a:bodyPr/>
          <a:lstStyle/>
          <a:p>
            <a:r>
              <a:rPr lang="en-US" dirty="0" smtClean="0"/>
              <a:t>PTR 33679 – Project Superbug (bugs fixed)</a:t>
            </a:r>
          </a:p>
          <a:p>
            <a:r>
              <a:rPr lang="en-US" dirty="0" smtClean="0"/>
              <a:t>PTR 34122 – Deferred Superbug</a:t>
            </a:r>
          </a:p>
          <a:p>
            <a:pPr lvl="1"/>
            <a:r>
              <a:rPr lang="en-US" dirty="0" smtClean="0"/>
              <a:t>Deferred Bug Count as of 3/7: 64 (~15% of total managed in program)</a:t>
            </a:r>
          </a:p>
          <a:p>
            <a:pPr lvl="1"/>
            <a:endParaRPr lang="en-US" dirty="0" smtClean="0"/>
          </a:p>
          <a:p>
            <a:r>
              <a:rPr lang="en-US" dirty="0" smtClean="0"/>
              <a:t>Refer to Release Notes for more details.</a:t>
            </a:r>
          </a:p>
        </p:txBody>
      </p:sp>
    </p:spTree>
  </p:cSld>
  <p:clrMapOvr>
    <a:masterClrMapping/>
  </p:clrMapOvr>
  <p:transition spd="med">
    <p:cu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342633" y="257770"/>
            <a:ext cx="8667750" cy="639763"/>
          </a:xfrm>
        </p:spPr>
        <p:txBody>
          <a:bodyPr>
            <a:normAutofit/>
          </a:bodyPr>
          <a:lstStyle/>
          <a:p>
            <a:pPr eaLnBrk="1" hangingPunct="1"/>
            <a:r>
              <a:rPr lang="en-US" sz="2600" dirty="0" smtClean="0"/>
              <a:t>Deferred PTR with Release Notes and/or TB Keyword</a:t>
            </a:r>
            <a:endParaRPr lang="en-US" sz="2600" dirty="0" smtClean="0">
              <a:solidFill>
                <a:srgbClr val="FF0000"/>
              </a:solidFill>
            </a:endParaRPr>
          </a:p>
        </p:txBody>
      </p:sp>
      <p:graphicFrame>
        <p:nvGraphicFramePr>
          <p:cNvPr id="576513" name="Object 1"/>
          <p:cNvGraphicFramePr>
            <a:graphicFrameLocks noChangeAspect="1"/>
          </p:cNvGraphicFramePr>
          <p:nvPr>
            <p:extLst>
              <p:ext uri="{D42A27DB-BD31-4B8C-83A1-F6EECF244321}">
                <p14:modId xmlns="" xmlns:p14="http://schemas.microsoft.com/office/powerpoint/2010/main" val="1191859538"/>
              </p:ext>
            </p:extLst>
          </p:nvPr>
        </p:nvGraphicFramePr>
        <p:xfrm>
          <a:off x="1572254" y="969964"/>
          <a:ext cx="5986140" cy="5448254"/>
        </p:xfrm>
        <a:graphic>
          <a:graphicData uri="http://schemas.openxmlformats.org/presentationml/2006/ole">
            <p:oleObj spid="_x0000_s576535" name="Worksheet" r:id="rId3" imgW="6572351" imgH="5981700" progId="Excel.Sheet.12">
              <p:embed/>
            </p:oleObj>
          </a:graphicData>
        </a:graphic>
      </p:graphicFrame>
    </p:spTree>
  </p:cSld>
  <p:clrMapOvr>
    <a:masterClrMapping/>
  </p:clrMapOvr>
  <p:transition spd="med">
    <p:cu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2590800"/>
            <a:ext cx="7772400" cy="639763"/>
          </a:xfrm>
        </p:spPr>
        <p:txBody>
          <a:bodyPr/>
          <a:lstStyle/>
          <a:p>
            <a:pPr algn="ctr"/>
            <a:r>
              <a:rPr lang="en-US" dirty="0" smtClean="0"/>
              <a:t>Enabler Updates</a:t>
            </a:r>
          </a:p>
        </p:txBody>
      </p:sp>
      <p:sp>
        <p:nvSpPr>
          <p:cNvPr id="8" name="Text Placeholder 5"/>
          <p:cNvSpPr txBox="1">
            <a:spLocks/>
          </p:cNvSpPr>
          <p:nvPr/>
        </p:nvSpPr>
        <p:spPr bwMode="auto">
          <a:xfrm>
            <a:off x="904875" y="5490839"/>
            <a:ext cx="7156774" cy="6048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457200" rtl="0" eaLnBrk="0" fontAlgn="base" latinLnBrk="0" hangingPunct="0">
              <a:lnSpc>
                <a:spcPct val="100000"/>
              </a:lnSpc>
              <a:spcBef>
                <a:spcPct val="20000"/>
              </a:spcBef>
              <a:spcAft>
                <a:spcPct val="0"/>
              </a:spcAft>
              <a:buClr>
                <a:srgbClr val="0DB6EC"/>
              </a:buClr>
              <a:buSzPct val="75000"/>
              <a:buFontTx/>
              <a:buChar char="-"/>
              <a:tabLst/>
              <a:defRPr/>
            </a:pPr>
            <a:r>
              <a:rPr kumimoji="0" lang="en-US" sz="1600" b="1" i="0" u="none" strike="noStrike" kern="1200" cap="none" spc="0" normalizeH="0" baseline="0" noProof="0" dirty="0" smtClean="0">
                <a:ln>
                  <a:noFill/>
                </a:ln>
                <a:solidFill>
                  <a:srgbClr val="7DD8F4"/>
                </a:solidFill>
                <a:effectLst/>
                <a:uLnTx/>
                <a:uFillTx/>
                <a:latin typeface="Arial" charset="0"/>
                <a:ea typeface="ＭＳ Ｐゴシック" charset="-128"/>
                <a:cs typeface="ＭＳ Ｐゴシック" charset="-128"/>
              </a:rPr>
              <a:t>Presented By: </a:t>
            </a:r>
            <a:r>
              <a:rPr lang="en-US" sz="1600" b="1" dirty="0" smtClean="0">
                <a:solidFill>
                  <a:srgbClr val="7DD8F4"/>
                </a:solidFill>
                <a:ea typeface="ＭＳ Ｐゴシック" charset="-128"/>
                <a:cs typeface="ＭＳ Ｐゴシック" charset="-128"/>
              </a:rPr>
              <a:t>Mike Simone</a:t>
            </a:r>
            <a:endParaRPr kumimoji="0" lang="en-US" sz="1600" b="1" i="0" u="none" strike="noStrike" kern="1200" cap="none" spc="0" normalizeH="0" baseline="0" noProof="0" dirty="0" smtClean="0">
              <a:ln>
                <a:noFill/>
              </a:ln>
              <a:solidFill>
                <a:srgbClr val="7DD8F4"/>
              </a:solidFill>
              <a:effectLst/>
              <a:uLnTx/>
              <a:uFillTx/>
              <a:latin typeface="Arial" charset="0"/>
              <a:ea typeface="ＭＳ Ｐゴシック" charset="-128"/>
              <a:cs typeface="ＭＳ Ｐゴシック" charset="-128"/>
            </a:endParaRPr>
          </a:p>
        </p:txBody>
      </p:sp>
    </p:spTree>
  </p:cSld>
  <p:clrMapOvr>
    <a:masterClrMapping/>
  </p:clrMapOvr>
  <p:transition spd="med">
    <p:cut/>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Enabler Products</a:t>
            </a:r>
            <a:endParaRPr lang="en-US" dirty="0">
              <a:solidFill>
                <a:srgbClr val="FF0000"/>
              </a:solidFill>
            </a:endParaRPr>
          </a:p>
        </p:txBody>
      </p:sp>
      <p:sp>
        <p:nvSpPr>
          <p:cNvPr id="3" name="Content Placeholder 2"/>
          <p:cNvSpPr>
            <a:spLocks noGrp="1"/>
          </p:cNvSpPr>
          <p:nvPr>
            <p:ph idx="1"/>
          </p:nvPr>
        </p:nvSpPr>
        <p:spPr/>
        <p:txBody>
          <a:bodyPr/>
          <a:lstStyle/>
          <a:p>
            <a:r>
              <a:rPr lang="en-US" dirty="0" smtClean="0"/>
              <a:t>Vision 4.2.X and 4.3.X supported</a:t>
            </a:r>
          </a:p>
          <a:p>
            <a:r>
              <a:rPr lang="en-US" dirty="0" smtClean="0"/>
              <a:t>Guardian support, no agent update required</a:t>
            </a:r>
          </a:p>
          <a:p>
            <a:r>
              <a:rPr lang="en-US" dirty="0" smtClean="0"/>
              <a:t>DAR Updated and Embedded</a:t>
            </a:r>
          </a:p>
          <a:p>
            <a:r>
              <a:rPr lang="en-US" dirty="0" smtClean="0"/>
              <a:t>Gunnison Updated</a:t>
            </a:r>
          </a:p>
          <a:p>
            <a:pPr lvl="1"/>
            <a:r>
              <a:rPr lang="en-US" dirty="0" smtClean="0"/>
              <a:t>Performance and capacity point updates planned approximately one week after GA</a:t>
            </a:r>
          </a:p>
          <a:p>
            <a:pPr marL="0" indent="0">
              <a:buNone/>
            </a:pPr>
            <a:endParaRPr lang="en-US" dirty="0" smtClean="0"/>
          </a:p>
          <a:p>
            <a:endParaRPr lang="en-US" dirty="0" smtClean="0"/>
          </a:p>
          <a:p>
            <a:endParaRPr lang="en-US" dirty="0" smtClean="0"/>
          </a:p>
          <a:p>
            <a:endParaRPr lang="en-US" dirty="0" smtClean="0"/>
          </a:p>
          <a:p>
            <a:endParaRPr lang="en-US" dirty="0" smtClean="0"/>
          </a:p>
        </p:txBody>
      </p:sp>
    </p:spTree>
    <p:extLst>
      <p:ext uri="{BB962C8B-B14F-4D97-AF65-F5344CB8AC3E}">
        <p14:creationId xmlns="" xmlns:p14="http://schemas.microsoft.com/office/powerpoint/2010/main" val="3706383234"/>
      </p:ext>
    </p:extLst>
  </p:cSld>
  <p:clrMapOvr>
    <a:masterClrMapping/>
  </p:clrMapOvr>
  <p:transition spd="med">
    <p:cut/>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p:cNvSpPr>
            <a:spLocks noGrp="1"/>
          </p:cNvSpPr>
          <p:nvPr>
            <p:ph type="body" sz="quarter" idx="11"/>
          </p:nvPr>
        </p:nvSpPr>
        <p:spPr/>
        <p:txBody>
          <a:bodyPr/>
          <a:lstStyle/>
          <a:p>
            <a:r>
              <a:rPr lang="en-US" dirty="0" smtClean="0"/>
              <a:t>Mark Anthony and Jim Bell</a:t>
            </a:r>
            <a:endParaRPr lang="en-US" dirty="0"/>
          </a:p>
        </p:txBody>
      </p:sp>
      <p:sp>
        <p:nvSpPr>
          <p:cNvPr id="13314" name="Title 5"/>
          <p:cNvSpPr>
            <a:spLocks noGrp="1"/>
          </p:cNvSpPr>
          <p:nvPr>
            <p:ph type="title"/>
          </p:nvPr>
        </p:nvSpPr>
        <p:spPr/>
        <p:txBody>
          <a:bodyPr/>
          <a:lstStyle/>
          <a:p>
            <a:r>
              <a:rPr dirty="0" smtClean="0"/>
              <a:t>Information Solutions Updates</a:t>
            </a:r>
          </a:p>
        </p:txBody>
      </p:sp>
      <p:pic>
        <p:nvPicPr>
          <p:cNvPr id="82947" name="Picture 3"/>
          <p:cNvPicPr>
            <a:picLocks noChangeAspect="1" noChangeArrowheads="1"/>
          </p:cNvPicPr>
          <p:nvPr/>
        </p:nvPicPr>
        <p:blipFill>
          <a:blip r:embed="rId2" cstate="print"/>
          <a:srcRect/>
          <a:stretch>
            <a:fillRect/>
          </a:stretch>
        </p:blipFill>
        <p:spPr bwMode="auto">
          <a:xfrm>
            <a:off x="5228857" y="1952260"/>
            <a:ext cx="2924175" cy="3762375"/>
          </a:xfrm>
          <a:prstGeom prst="rect">
            <a:avLst/>
          </a:prstGeom>
          <a:noFill/>
          <a:ln w="9525">
            <a:noFill/>
            <a:miter lim="800000"/>
            <a:headEnd/>
            <a:tailEnd/>
          </a:ln>
          <a:effectLst/>
        </p:spPr>
      </p:pic>
      <p:pic>
        <p:nvPicPr>
          <p:cNvPr id="82946" name="Picture 2"/>
          <p:cNvPicPr>
            <a:picLocks noChangeAspect="1" noChangeArrowheads="1"/>
          </p:cNvPicPr>
          <p:nvPr/>
        </p:nvPicPr>
        <p:blipFill>
          <a:blip r:embed="rId3" cstate="print"/>
          <a:srcRect/>
          <a:stretch>
            <a:fillRect/>
          </a:stretch>
        </p:blipFill>
        <p:spPr bwMode="auto">
          <a:xfrm>
            <a:off x="2051173" y="3519121"/>
            <a:ext cx="3248025" cy="2457450"/>
          </a:xfrm>
          <a:prstGeom prst="rect">
            <a:avLst/>
          </a:prstGeom>
          <a:noFill/>
          <a:ln w="9525">
            <a:noFill/>
            <a:miter lim="800000"/>
            <a:headEnd/>
            <a:tailEnd/>
          </a:ln>
          <a:effectLst/>
        </p:spPr>
      </p:pic>
    </p:spTree>
  </p:cSld>
  <p:clrMapOvr>
    <a:masterClrMapping/>
  </p:clrMapOvr>
  <p:transition spd="med">
    <p:cut/>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5"/>
          <p:cNvSpPr>
            <a:spLocks noGrp="1"/>
          </p:cNvSpPr>
          <p:nvPr>
            <p:ph type="title"/>
          </p:nvPr>
        </p:nvSpPr>
        <p:spPr>
          <a:xfrm>
            <a:off x="339405" y="257770"/>
            <a:ext cx="8525921" cy="639763"/>
          </a:xfrm>
        </p:spPr>
        <p:txBody>
          <a:bodyPr/>
          <a:lstStyle/>
          <a:p>
            <a:pPr eaLnBrk="1" hangingPunct="1"/>
            <a:r>
              <a:rPr dirty="0" smtClean="0">
                <a:latin typeface="Arial" charset="0"/>
                <a:ea typeface="ＭＳ Ｐゴシック" pitchFamily="34" charset="-128"/>
                <a:cs typeface="Arial" charset="0"/>
              </a:rPr>
              <a:t>Documentation for Customers and Service</a:t>
            </a:r>
          </a:p>
        </p:txBody>
      </p:sp>
      <p:sp>
        <p:nvSpPr>
          <p:cNvPr id="14339" name="Content Placeholder 6"/>
          <p:cNvSpPr>
            <a:spLocks noGrp="1"/>
          </p:cNvSpPr>
          <p:nvPr>
            <p:ph idx="1"/>
          </p:nvPr>
        </p:nvSpPr>
        <p:spPr>
          <a:xfrm>
            <a:off x="338137" y="969962"/>
            <a:ext cx="8805863" cy="5343751"/>
          </a:xfrm>
        </p:spPr>
        <p:txBody>
          <a:bodyPr>
            <a:normAutofit/>
          </a:bodyPr>
          <a:lstStyle/>
          <a:p>
            <a:pPr marL="231775" indent="-231775">
              <a:spcAft>
                <a:spcPts val="300"/>
              </a:spcAft>
            </a:pPr>
            <a:r>
              <a:rPr lang="en-US" i="1" dirty="0" smtClean="0">
                <a:latin typeface="Arial" charset="0"/>
                <a:ea typeface="ＭＳ Ｐゴシック" pitchFamily="34" charset="-128"/>
                <a:cs typeface="Arial" charset="0"/>
              </a:rPr>
              <a:t>DXi4701 Site Planning Guide </a:t>
            </a:r>
            <a:r>
              <a:rPr lang="en-US" dirty="0" smtClean="0">
                <a:solidFill>
                  <a:schemeClr val="bg2"/>
                </a:solidFill>
                <a:latin typeface="Arial" charset="0"/>
                <a:ea typeface="ＭＳ Ｐゴシック" pitchFamily="34" charset="-128"/>
                <a:cs typeface="Arial" charset="0"/>
              </a:rPr>
              <a:t>(New)</a:t>
            </a:r>
          </a:p>
          <a:p>
            <a:pPr marL="231775" indent="-231775">
              <a:spcAft>
                <a:spcPts val="300"/>
              </a:spcAft>
            </a:pPr>
            <a:r>
              <a:rPr lang="en-US" i="1" dirty="0" smtClean="0">
                <a:latin typeface="Arial" charset="0"/>
                <a:ea typeface="ＭＳ Ｐゴシック" pitchFamily="34" charset="-128"/>
                <a:cs typeface="Arial" charset="0"/>
              </a:rPr>
              <a:t>DXi4701 Installation and Configuration Guide </a:t>
            </a:r>
            <a:r>
              <a:rPr lang="en-US" dirty="0" smtClean="0">
                <a:solidFill>
                  <a:schemeClr val="bg2"/>
                </a:solidFill>
                <a:latin typeface="Arial" charset="0"/>
                <a:ea typeface="ＭＳ Ｐゴシック" pitchFamily="34" charset="-128"/>
                <a:cs typeface="Arial" charset="0"/>
              </a:rPr>
              <a:t>(New)</a:t>
            </a:r>
            <a:endParaRPr lang="en-US" i="1" dirty="0" smtClean="0">
              <a:latin typeface="Arial" charset="0"/>
              <a:ea typeface="ＭＳ Ｐゴシック" pitchFamily="34" charset="-128"/>
              <a:cs typeface="Arial" charset="0"/>
            </a:endParaRPr>
          </a:p>
          <a:p>
            <a:pPr marL="231775" indent="-231775">
              <a:spcAft>
                <a:spcPts val="300"/>
              </a:spcAft>
            </a:pPr>
            <a:r>
              <a:rPr lang="en-US" i="1" dirty="0" smtClean="0">
                <a:latin typeface="Arial" charset="0"/>
                <a:ea typeface="ＭＳ Ｐゴシック" pitchFamily="34" charset="-128"/>
                <a:cs typeface="Arial" charset="0"/>
              </a:rPr>
              <a:t>DXi4701 User’s Guide </a:t>
            </a:r>
            <a:r>
              <a:rPr lang="en-US" dirty="0" smtClean="0">
                <a:solidFill>
                  <a:schemeClr val="bg2"/>
                </a:solidFill>
                <a:latin typeface="Arial" charset="0"/>
                <a:ea typeface="ＭＳ Ｐゴシック" pitchFamily="34" charset="-128"/>
                <a:cs typeface="Arial" charset="0"/>
              </a:rPr>
              <a:t>(New)</a:t>
            </a:r>
          </a:p>
          <a:p>
            <a:pPr marL="231775" indent="-231775">
              <a:spcAft>
                <a:spcPts val="300"/>
              </a:spcAft>
            </a:pPr>
            <a:r>
              <a:rPr lang="en-US" i="1" dirty="0" smtClean="0">
                <a:latin typeface="Arial" charset="0"/>
                <a:ea typeface="ＭＳ Ｐゴシック" pitchFamily="34" charset="-128"/>
                <a:cs typeface="Arial" charset="0"/>
              </a:rPr>
              <a:t>DXi4701 Online Help </a:t>
            </a:r>
            <a:r>
              <a:rPr lang="en-US" dirty="0" smtClean="0">
                <a:solidFill>
                  <a:schemeClr val="bg2"/>
                </a:solidFill>
                <a:latin typeface="Arial" charset="0"/>
                <a:ea typeface="ＭＳ Ｐゴシック" pitchFamily="34" charset="-128"/>
                <a:cs typeface="Arial" charset="0"/>
              </a:rPr>
              <a:t>(New)</a:t>
            </a:r>
          </a:p>
          <a:p>
            <a:pPr marL="231775" indent="-231775">
              <a:spcAft>
                <a:spcPts val="300"/>
              </a:spcAft>
            </a:pPr>
            <a:r>
              <a:rPr lang="en-US" i="1" dirty="0" smtClean="0">
                <a:latin typeface="Arial" charset="0"/>
                <a:ea typeface="ＭＳ Ｐゴシック" pitchFamily="34" charset="-128"/>
                <a:cs typeface="Arial" charset="0"/>
              </a:rPr>
              <a:t>DXi4701 Capacity Upgrade Guide </a:t>
            </a:r>
            <a:r>
              <a:rPr lang="en-US" i="1" dirty="0" smtClean="0">
                <a:solidFill>
                  <a:schemeClr val="bg2"/>
                </a:solidFill>
                <a:latin typeface="Arial" charset="0"/>
                <a:ea typeface="ＭＳ Ｐゴシック" pitchFamily="34" charset="-128"/>
                <a:cs typeface="Arial" charset="0"/>
              </a:rPr>
              <a:t>(New)</a:t>
            </a:r>
          </a:p>
          <a:p>
            <a:pPr marL="231775" indent="-231775">
              <a:spcAft>
                <a:spcPts val="300"/>
              </a:spcAft>
            </a:pPr>
            <a:r>
              <a:rPr lang="en-US" i="1" dirty="0" smtClean="0">
                <a:latin typeface="Arial" charset="0"/>
                <a:ea typeface="ＭＳ Ｐゴシック" pitchFamily="34" charset="-128"/>
                <a:cs typeface="Arial" charset="0"/>
              </a:rPr>
              <a:t>DXi4701 Optional Network Card Installation Instructions </a:t>
            </a:r>
            <a:r>
              <a:rPr lang="en-US" i="1" dirty="0" smtClean="0">
                <a:solidFill>
                  <a:schemeClr val="bg2"/>
                </a:solidFill>
                <a:latin typeface="Arial" charset="0"/>
                <a:ea typeface="ＭＳ Ｐゴシック" pitchFamily="34" charset="-128"/>
                <a:cs typeface="Arial" charset="0"/>
              </a:rPr>
              <a:t>(New)</a:t>
            </a:r>
          </a:p>
          <a:p>
            <a:pPr marL="231775" indent="-231775">
              <a:spcAft>
                <a:spcPts val="300"/>
              </a:spcAft>
            </a:pPr>
            <a:r>
              <a:rPr lang="en-US" i="1" dirty="0" smtClean="0">
                <a:latin typeface="Arial" charset="0"/>
                <a:ea typeface="ＭＳ Ｐゴシック" pitchFamily="34" charset="-128"/>
                <a:cs typeface="Arial" charset="0"/>
              </a:rPr>
              <a:t>DXi4701 User Essentials </a:t>
            </a:r>
            <a:r>
              <a:rPr lang="en-US" dirty="0" smtClean="0">
                <a:solidFill>
                  <a:schemeClr val="bg2"/>
                </a:solidFill>
                <a:latin typeface="Arial" charset="0"/>
                <a:ea typeface="ＭＳ Ｐゴシック" pitchFamily="34" charset="-128"/>
                <a:cs typeface="Arial" charset="0"/>
              </a:rPr>
              <a:t>(New)</a:t>
            </a:r>
            <a:endParaRPr lang="en-US" i="1" dirty="0" smtClean="0">
              <a:latin typeface="Arial" charset="0"/>
              <a:ea typeface="ＭＳ Ｐゴシック" pitchFamily="34" charset="-128"/>
              <a:cs typeface="Arial" charset="0"/>
            </a:endParaRPr>
          </a:p>
          <a:p>
            <a:pPr marL="231775" indent="-231775">
              <a:spcAft>
                <a:spcPts val="300"/>
              </a:spcAft>
            </a:pPr>
            <a:r>
              <a:rPr lang="en-US" i="1" dirty="0" err="1" smtClean="0">
                <a:latin typeface="Arial" charset="0"/>
                <a:ea typeface="ＭＳ Ｐゴシック" pitchFamily="34" charset="-128"/>
                <a:cs typeface="Arial" charset="0"/>
              </a:rPr>
              <a:t>DXi</a:t>
            </a:r>
            <a:r>
              <a:rPr lang="en-US" i="1" dirty="0" smtClean="0">
                <a:latin typeface="Arial" charset="0"/>
                <a:ea typeface="ＭＳ Ｐゴシック" pitchFamily="34" charset="-128"/>
                <a:cs typeface="Arial" charset="0"/>
              </a:rPr>
              <a:t>-Series 2.3.1_47 Release Notes </a:t>
            </a:r>
            <a:r>
              <a:rPr lang="en-US" dirty="0" smtClean="0">
                <a:solidFill>
                  <a:schemeClr val="bg2"/>
                </a:solidFill>
                <a:latin typeface="Arial" charset="0"/>
                <a:ea typeface="ＭＳ Ｐゴシック" pitchFamily="34" charset="-128"/>
                <a:cs typeface="Arial" charset="0"/>
              </a:rPr>
              <a:t>(New)</a:t>
            </a:r>
          </a:p>
          <a:p>
            <a:pPr marL="231775" indent="-231775"/>
            <a:r>
              <a:rPr lang="en-US" i="1" dirty="0" smtClean="0">
                <a:latin typeface="Arial" charset="0"/>
                <a:ea typeface="ＭＳ Ｐゴシック" pitchFamily="34" charset="-128"/>
                <a:cs typeface="Arial" charset="0"/>
              </a:rPr>
              <a:t>DXi-Series Documentation </a:t>
            </a:r>
            <a:r>
              <a:rPr lang="en-US" dirty="0" smtClean="0">
                <a:solidFill>
                  <a:schemeClr val="bg2"/>
                </a:solidFill>
                <a:latin typeface="Arial" charset="0"/>
                <a:ea typeface="ＭＳ Ｐゴシック" pitchFamily="34" charset="-128"/>
                <a:cs typeface="Arial" charset="0"/>
              </a:rPr>
              <a:t>(Not Updated)</a:t>
            </a:r>
          </a:p>
          <a:p>
            <a:pPr lvl="1"/>
            <a:r>
              <a:rPr lang="en-US" dirty="0" smtClean="0">
                <a:latin typeface="Arial" charset="0"/>
                <a:ea typeface="ＭＳ Ｐゴシック" pitchFamily="34" charset="-128"/>
                <a:cs typeface="Arial" charset="0"/>
              </a:rPr>
              <a:t>For OST, CLI, SNMP, see existing 2.3 documentation</a:t>
            </a:r>
          </a:p>
        </p:txBody>
      </p:sp>
    </p:spTree>
  </p:cSld>
  <p:clrMapOvr>
    <a:masterClrMapping/>
  </p:clrMapOvr>
  <p:transition spd="med">
    <p:cut/>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5"/>
          <p:cNvSpPr>
            <a:spLocks noGrp="1"/>
          </p:cNvSpPr>
          <p:nvPr>
            <p:ph type="title"/>
          </p:nvPr>
        </p:nvSpPr>
        <p:spPr/>
        <p:txBody>
          <a:bodyPr/>
          <a:lstStyle/>
          <a:p>
            <a:pPr eaLnBrk="1" hangingPunct="1"/>
            <a:r>
              <a:rPr dirty="0" smtClean="0">
                <a:latin typeface="Arial" charset="0"/>
                <a:ea typeface="ＭＳ Ｐゴシック" pitchFamily="34" charset="-128"/>
                <a:cs typeface="Arial" charset="0"/>
              </a:rPr>
              <a:t>Documentation for Service Only</a:t>
            </a:r>
          </a:p>
        </p:txBody>
      </p:sp>
      <p:sp>
        <p:nvSpPr>
          <p:cNvPr id="14339" name="Content Placeholder 6"/>
          <p:cNvSpPr>
            <a:spLocks noGrp="1"/>
          </p:cNvSpPr>
          <p:nvPr>
            <p:ph idx="1"/>
          </p:nvPr>
        </p:nvSpPr>
        <p:spPr>
          <a:xfrm>
            <a:off x="338138" y="969962"/>
            <a:ext cx="4233862" cy="5297833"/>
          </a:xfrm>
        </p:spPr>
        <p:txBody>
          <a:bodyPr>
            <a:normAutofit lnSpcReduction="10000"/>
          </a:bodyPr>
          <a:lstStyle/>
          <a:p>
            <a:r>
              <a:rPr lang="en-US" i="1" dirty="0" smtClean="0">
                <a:latin typeface="Arial" charset="0"/>
                <a:ea typeface="ＭＳ Ｐゴシック" pitchFamily="34" charset="-128"/>
                <a:cs typeface="Arial" charset="0"/>
              </a:rPr>
              <a:t>DXi4701 Field Service Addendum </a:t>
            </a:r>
            <a:r>
              <a:rPr lang="en-US" dirty="0" smtClean="0">
                <a:solidFill>
                  <a:schemeClr val="bg2"/>
                </a:solidFill>
                <a:latin typeface="Arial" charset="0"/>
                <a:ea typeface="ＭＳ Ｐゴシック" pitchFamily="34" charset="-128"/>
                <a:cs typeface="Arial" charset="0"/>
              </a:rPr>
              <a:t>(New)</a:t>
            </a:r>
            <a:endParaRPr lang="en-US" dirty="0" smtClean="0">
              <a:latin typeface="Arial" charset="0"/>
              <a:ea typeface="ＭＳ Ｐゴシック" pitchFamily="34" charset="-128"/>
              <a:cs typeface="Arial" charset="0"/>
            </a:endParaRPr>
          </a:p>
          <a:p>
            <a:pPr lvl="1"/>
            <a:r>
              <a:rPr lang="en-US" dirty="0" smtClean="0">
                <a:latin typeface="Arial" charset="0"/>
                <a:ea typeface="ＭＳ Ｐゴシック" pitchFamily="34" charset="-128"/>
                <a:cs typeface="Arial" charset="0"/>
              </a:rPr>
              <a:t>Quantum-specific procedures</a:t>
            </a:r>
          </a:p>
          <a:p>
            <a:pPr lvl="1"/>
            <a:r>
              <a:rPr lang="en-US" dirty="0" smtClean="0">
                <a:latin typeface="Arial" charset="0"/>
                <a:ea typeface="ＭＳ Ｐゴシック" pitchFamily="34" charset="-128"/>
                <a:cs typeface="Arial" charset="0"/>
              </a:rPr>
              <a:t>Special steps for encrypted controller replacement</a:t>
            </a:r>
          </a:p>
          <a:p>
            <a:pPr lvl="1"/>
            <a:r>
              <a:rPr lang="en-US" dirty="0" smtClean="0">
                <a:latin typeface="Arial" charset="0"/>
                <a:ea typeface="ＭＳ Ｐゴシック" pitchFamily="34" charset="-128"/>
                <a:cs typeface="Arial" charset="0"/>
              </a:rPr>
              <a:t>Node replacement procedure</a:t>
            </a:r>
          </a:p>
          <a:p>
            <a:pPr lvl="1"/>
            <a:r>
              <a:rPr lang="en-US" dirty="0" smtClean="0">
                <a:latin typeface="Arial" charset="0"/>
                <a:ea typeface="ＭＳ Ｐゴシック" pitchFamily="34" charset="-128"/>
                <a:cs typeface="Arial" charset="0"/>
              </a:rPr>
              <a:t>JBOD replacement procedure</a:t>
            </a:r>
          </a:p>
          <a:p>
            <a:r>
              <a:rPr lang="en-US" i="1" dirty="0" smtClean="0">
                <a:latin typeface="Arial" charset="0"/>
                <a:ea typeface="ＭＳ Ｐゴシック" pitchFamily="34" charset="-128"/>
                <a:cs typeface="Arial" charset="0"/>
              </a:rPr>
              <a:t>DXi-Series Software Installation and Upgrade Guide </a:t>
            </a:r>
            <a:r>
              <a:rPr lang="en-US" dirty="0" smtClean="0">
                <a:solidFill>
                  <a:schemeClr val="bg2"/>
                </a:solidFill>
                <a:latin typeface="Arial" charset="0"/>
                <a:ea typeface="ＭＳ Ｐゴシック" pitchFamily="34" charset="-128"/>
                <a:cs typeface="Arial" charset="0"/>
              </a:rPr>
              <a:t>(Updated)</a:t>
            </a:r>
          </a:p>
          <a:p>
            <a:pPr lvl="1">
              <a:buSzPct val="75000"/>
            </a:pPr>
            <a:r>
              <a:rPr lang="en-US" dirty="0" smtClean="0">
                <a:latin typeface="Arial" charset="0"/>
                <a:ea typeface="ＭＳ Ｐゴシック" pitchFamily="34" charset="-128"/>
                <a:cs typeface="Arial" charset="0"/>
              </a:rPr>
              <a:t>Fresh installs of 2.3.1_47</a:t>
            </a:r>
          </a:p>
          <a:p>
            <a:r>
              <a:rPr lang="en-US" i="1" dirty="0" smtClean="0">
                <a:latin typeface="Arial" charset="0"/>
                <a:ea typeface="ＭＳ Ｐゴシック" pitchFamily="34" charset="-128"/>
                <a:cs typeface="Arial" charset="0"/>
              </a:rPr>
              <a:t>DXi4701 At a Glance document </a:t>
            </a:r>
            <a:r>
              <a:rPr lang="en-US" dirty="0" smtClean="0">
                <a:solidFill>
                  <a:schemeClr val="bg2"/>
                </a:solidFill>
                <a:latin typeface="Arial" charset="0"/>
                <a:ea typeface="ＭＳ Ｐゴシック" pitchFamily="34" charset="-128"/>
                <a:cs typeface="Arial" charset="0"/>
              </a:rPr>
              <a:t>(New)</a:t>
            </a:r>
          </a:p>
          <a:p>
            <a:r>
              <a:rPr lang="en-US" i="1" dirty="0" smtClean="0">
                <a:latin typeface="Arial" charset="0"/>
                <a:ea typeface="ＭＳ Ｐゴシック" pitchFamily="34" charset="-128"/>
                <a:cs typeface="Arial" charset="0"/>
              </a:rPr>
              <a:t>Dell </a:t>
            </a:r>
            <a:r>
              <a:rPr lang="en-US" i="1" dirty="0" err="1" smtClean="0">
                <a:latin typeface="Arial" charset="0"/>
                <a:ea typeface="ＭＳ Ｐゴシック" pitchFamily="34" charset="-128"/>
                <a:cs typeface="Arial" charset="0"/>
              </a:rPr>
              <a:t>PowerEdge</a:t>
            </a:r>
            <a:r>
              <a:rPr lang="en-US" i="1" dirty="0" smtClean="0">
                <a:latin typeface="Arial" charset="0"/>
                <a:ea typeface="ＭＳ Ｐゴシック" pitchFamily="34" charset="-128"/>
                <a:cs typeface="Arial" charset="0"/>
              </a:rPr>
              <a:t> R720 and R720xd Owner’s Manual</a:t>
            </a:r>
          </a:p>
        </p:txBody>
      </p:sp>
      <p:pic>
        <p:nvPicPr>
          <p:cNvPr id="83970" name="Picture 2"/>
          <p:cNvPicPr>
            <a:picLocks noChangeAspect="1" noChangeArrowheads="1"/>
          </p:cNvPicPr>
          <p:nvPr/>
        </p:nvPicPr>
        <p:blipFill>
          <a:blip r:embed="rId2" cstate="print"/>
          <a:srcRect/>
          <a:stretch>
            <a:fillRect/>
          </a:stretch>
        </p:blipFill>
        <p:spPr bwMode="auto">
          <a:xfrm>
            <a:off x="4630983" y="1113691"/>
            <a:ext cx="3838575" cy="4876800"/>
          </a:xfrm>
          <a:prstGeom prst="rect">
            <a:avLst/>
          </a:prstGeom>
          <a:noFill/>
          <a:ln w="9525">
            <a:noFill/>
            <a:miter lim="800000"/>
            <a:headEnd/>
            <a:tailEnd/>
          </a:ln>
          <a:effectLst/>
        </p:spPr>
      </p:pic>
    </p:spTree>
  </p:cSld>
  <p:clrMapOvr>
    <a:masterClrMapping/>
  </p:clrMapOvr>
  <p:transition spd="med">
    <p:cut/>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Resources for Customers</a:t>
            </a:r>
            <a:endParaRPr lang="en-US" dirty="0"/>
          </a:p>
        </p:txBody>
      </p:sp>
      <p:sp>
        <p:nvSpPr>
          <p:cNvPr id="3" name="Content Placeholder 2"/>
          <p:cNvSpPr>
            <a:spLocks noGrp="1"/>
          </p:cNvSpPr>
          <p:nvPr>
            <p:ph idx="1"/>
          </p:nvPr>
        </p:nvSpPr>
        <p:spPr/>
        <p:txBody>
          <a:bodyPr/>
          <a:lstStyle/>
          <a:p>
            <a:pPr marL="231775" indent="-231775">
              <a:spcAft>
                <a:spcPts val="300"/>
              </a:spcAft>
            </a:pPr>
            <a:r>
              <a:rPr lang="en-US" dirty="0" smtClean="0"/>
              <a:t>DXi4701 Installation and Initial Configuration video </a:t>
            </a:r>
            <a:r>
              <a:rPr lang="en-US" dirty="0" smtClean="0">
                <a:solidFill>
                  <a:schemeClr val="bg2"/>
                </a:solidFill>
                <a:latin typeface="Arial" charset="0"/>
                <a:ea typeface="ＭＳ Ｐゴシック" pitchFamily="34" charset="-128"/>
                <a:cs typeface="Arial" charset="0"/>
              </a:rPr>
              <a:t>(New)</a:t>
            </a:r>
          </a:p>
          <a:p>
            <a:pPr lvl="1">
              <a:spcAft>
                <a:spcPts val="300"/>
              </a:spcAft>
            </a:pPr>
            <a:r>
              <a:rPr lang="en-US" dirty="0" smtClean="0"/>
              <a:t>Main steps to install and initially configure the system</a:t>
            </a:r>
          </a:p>
          <a:p>
            <a:pPr marL="231775" indent="-231775">
              <a:spcAft>
                <a:spcPts val="300"/>
              </a:spcAft>
            </a:pPr>
            <a:r>
              <a:rPr lang="en-US" dirty="0" smtClean="0">
                <a:latin typeface="Arial" charset="0"/>
                <a:ea typeface="ＭＳ Ｐゴシック" pitchFamily="34" charset="-128"/>
                <a:cs typeface="Arial" charset="0"/>
              </a:rPr>
              <a:t>DXi4701 Capacity Upgrade video </a:t>
            </a:r>
            <a:r>
              <a:rPr lang="en-US" dirty="0" smtClean="0">
                <a:solidFill>
                  <a:schemeClr val="bg2"/>
                </a:solidFill>
                <a:latin typeface="Arial" charset="0"/>
                <a:ea typeface="ＭＳ Ｐゴシック" pitchFamily="34" charset="-128"/>
                <a:cs typeface="Arial" charset="0"/>
              </a:rPr>
              <a:t>(New)</a:t>
            </a:r>
          </a:p>
          <a:p>
            <a:pPr lvl="1">
              <a:spcAft>
                <a:spcPts val="300"/>
              </a:spcAft>
            </a:pPr>
            <a:r>
              <a:rPr lang="en-US" dirty="0" smtClean="0">
                <a:latin typeface="Arial" charset="0"/>
                <a:ea typeface="ＭＳ Ｐゴシック" pitchFamily="34" charset="-128"/>
                <a:cs typeface="Arial" charset="0"/>
              </a:rPr>
              <a:t>Overview of several capacity upgrade options</a:t>
            </a:r>
          </a:p>
          <a:p>
            <a:pPr marL="231775" indent="-231775">
              <a:spcAft>
                <a:spcPts val="300"/>
              </a:spcAft>
            </a:pPr>
            <a:r>
              <a:rPr lang="en-US" dirty="0" smtClean="0">
                <a:latin typeface="Arial" charset="0"/>
                <a:ea typeface="ＭＳ Ｐゴシック" pitchFamily="34" charset="-128"/>
                <a:cs typeface="Arial" charset="0"/>
              </a:rPr>
              <a:t>DXi4701 Installing a 10 </a:t>
            </a:r>
            <a:r>
              <a:rPr lang="en-US" dirty="0" err="1" smtClean="0">
                <a:latin typeface="Arial" charset="0"/>
                <a:ea typeface="ＭＳ Ｐゴシック" pitchFamily="34" charset="-128"/>
                <a:cs typeface="Arial" charset="0"/>
              </a:rPr>
              <a:t>GbE</a:t>
            </a:r>
            <a:r>
              <a:rPr lang="en-US" dirty="0" smtClean="0">
                <a:latin typeface="Arial" charset="0"/>
                <a:ea typeface="ＭＳ Ｐゴシック" pitchFamily="34" charset="-128"/>
                <a:cs typeface="Arial" charset="0"/>
              </a:rPr>
              <a:t> NIC video </a:t>
            </a:r>
            <a:r>
              <a:rPr lang="en-US" dirty="0" smtClean="0">
                <a:solidFill>
                  <a:schemeClr val="bg2"/>
                </a:solidFill>
                <a:latin typeface="Arial" charset="0"/>
                <a:ea typeface="ＭＳ Ｐゴシック" pitchFamily="34" charset="-128"/>
                <a:cs typeface="Arial" charset="0"/>
              </a:rPr>
              <a:t>(New)</a:t>
            </a:r>
          </a:p>
          <a:p>
            <a:pPr lvl="1">
              <a:spcAft>
                <a:spcPts val="300"/>
              </a:spcAft>
            </a:pPr>
            <a:r>
              <a:rPr lang="en-US" dirty="0" smtClean="0">
                <a:latin typeface="Arial" charset="0"/>
                <a:ea typeface="ＭＳ Ｐゴシック" pitchFamily="34" charset="-128"/>
                <a:cs typeface="Arial" charset="0"/>
              </a:rPr>
              <a:t>Overview of the network interface card (NIC) installation process</a:t>
            </a:r>
          </a:p>
          <a:p>
            <a:pPr marL="231775" indent="-231775">
              <a:spcAft>
                <a:spcPts val="300"/>
              </a:spcAft>
            </a:pPr>
            <a:r>
              <a:rPr lang="en-US" dirty="0" smtClean="0">
                <a:latin typeface="Arial" charset="0"/>
                <a:ea typeface="ＭＳ Ｐゴシック" pitchFamily="34" charset="-128"/>
                <a:cs typeface="Arial" charset="0"/>
              </a:rPr>
              <a:t>DXi-Series Customer Orientation (1-4456 Virtual Class)</a:t>
            </a:r>
          </a:p>
          <a:p>
            <a:pPr lvl="1">
              <a:spcAft>
                <a:spcPts val="300"/>
              </a:spcAft>
            </a:pPr>
            <a:r>
              <a:rPr lang="en-US" dirty="0" smtClean="0"/>
              <a:t>Introduction </a:t>
            </a:r>
            <a:r>
              <a:rPr lang="en-US" dirty="0"/>
              <a:t>to DXi systems </a:t>
            </a:r>
            <a:r>
              <a:rPr lang="en-US" dirty="0" smtClean="0"/>
              <a:t>including core concepts</a:t>
            </a:r>
            <a:r>
              <a:rPr lang="en-US" dirty="0"/>
              <a:t>, </a:t>
            </a:r>
            <a:r>
              <a:rPr lang="en-US" dirty="0" smtClean="0"/>
              <a:t>best practices, Quantum tech support</a:t>
            </a:r>
            <a:r>
              <a:rPr lang="en-US" dirty="0"/>
              <a:t>, </a:t>
            </a:r>
            <a:r>
              <a:rPr lang="en-US" dirty="0" smtClean="0"/>
              <a:t>resources </a:t>
            </a:r>
            <a:r>
              <a:rPr lang="en-US" dirty="0"/>
              <a:t>on </a:t>
            </a:r>
            <a:r>
              <a:rPr lang="en-US" dirty="0" smtClean="0"/>
              <a:t>quantum.com, use of Quantum </a:t>
            </a:r>
            <a:r>
              <a:rPr lang="en-US" dirty="0"/>
              <a:t>DXi </a:t>
            </a:r>
            <a:r>
              <a:rPr lang="en-US" dirty="0" smtClean="0"/>
              <a:t>technical documents</a:t>
            </a:r>
            <a:r>
              <a:rPr lang="en-US" dirty="0"/>
              <a:t>, </a:t>
            </a:r>
            <a:r>
              <a:rPr lang="en-US" dirty="0" smtClean="0"/>
              <a:t>configuration videos</a:t>
            </a:r>
            <a:r>
              <a:rPr lang="en-US" dirty="0"/>
              <a:t>, online </a:t>
            </a:r>
            <a:r>
              <a:rPr lang="en-US" dirty="0" smtClean="0"/>
              <a:t>service tools.</a:t>
            </a:r>
            <a:endParaRPr lang="en-US" dirty="0" smtClean="0">
              <a:latin typeface="Arial" charset="0"/>
              <a:ea typeface="ＭＳ Ｐゴシック" pitchFamily="34" charset="-128"/>
              <a:cs typeface="Arial" charset="0"/>
            </a:endParaRPr>
          </a:p>
          <a:p>
            <a:pPr marL="231775" indent="-231775">
              <a:spcAft>
                <a:spcPts val="300"/>
              </a:spcAft>
            </a:pPr>
            <a:r>
              <a:rPr lang="en-US" dirty="0" smtClean="0">
                <a:latin typeface="Arial" charset="0"/>
                <a:ea typeface="ＭＳ Ｐゴシック" pitchFamily="34" charset="-128"/>
                <a:cs typeface="Arial" charset="0"/>
              </a:rPr>
              <a:t>DXi-Series Configuration and How-To videos (2.3.x)</a:t>
            </a:r>
            <a:r>
              <a:rPr lang="en-US" dirty="0">
                <a:solidFill>
                  <a:schemeClr val="bg2"/>
                </a:solidFill>
                <a:latin typeface="Arial" charset="0"/>
                <a:ea typeface="ＭＳ Ｐゴシック" pitchFamily="34" charset="-128"/>
                <a:cs typeface="Arial" charset="0"/>
              </a:rPr>
              <a:t> </a:t>
            </a:r>
            <a:r>
              <a:rPr lang="en-US" dirty="0" smtClean="0">
                <a:solidFill>
                  <a:schemeClr val="bg2"/>
                </a:solidFill>
                <a:latin typeface="Arial" charset="0"/>
                <a:ea typeface="ＭＳ Ｐゴシック" pitchFamily="34" charset="-128"/>
                <a:cs typeface="Arial" charset="0"/>
              </a:rPr>
              <a:t>(Updated)</a:t>
            </a:r>
            <a:endParaRPr lang="en-US" dirty="0" smtClean="0">
              <a:latin typeface="Arial" charset="0"/>
              <a:ea typeface="ＭＳ Ｐゴシック" pitchFamily="34" charset="-128"/>
              <a:cs typeface="Arial" charset="0"/>
            </a:endParaRPr>
          </a:p>
          <a:p>
            <a:pPr lvl="1">
              <a:spcAft>
                <a:spcPts val="300"/>
              </a:spcAft>
            </a:pPr>
            <a:r>
              <a:rPr lang="en-US" dirty="0" smtClean="0">
                <a:latin typeface="Arial" charset="0"/>
                <a:ea typeface="ＭＳ Ｐゴシック" pitchFamily="34" charset="-128"/>
                <a:cs typeface="Arial" charset="0"/>
              </a:rPr>
              <a:t>12 videos on YouTube </a:t>
            </a:r>
            <a:r>
              <a:rPr lang="en-US" dirty="0" err="1" smtClean="0">
                <a:latin typeface="Arial" charset="0"/>
                <a:ea typeface="ＭＳ Ｐゴシック" pitchFamily="34" charset="-128"/>
                <a:cs typeface="Arial" charset="0"/>
              </a:rPr>
              <a:t>QuantumKnowHow</a:t>
            </a:r>
            <a:r>
              <a:rPr lang="en-US" dirty="0" smtClean="0">
                <a:latin typeface="Arial" charset="0"/>
                <a:ea typeface="ＭＳ Ｐゴシック" pitchFamily="34" charset="-128"/>
                <a:cs typeface="Arial" charset="0"/>
              </a:rPr>
              <a:t> channel </a:t>
            </a:r>
          </a:p>
        </p:txBody>
      </p:sp>
    </p:spTree>
  </p:cSld>
  <p:clrMapOvr>
    <a:masterClrMapping/>
  </p:clrMapOvr>
  <p:transition spd="med">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dirty="0" smtClean="0"/>
              <a:t>DXi4701 &amp; FIPS</a:t>
            </a:r>
          </a:p>
        </p:txBody>
      </p:sp>
      <p:sp>
        <p:nvSpPr>
          <p:cNvPr id="15363" name="Content Placeholder 2"/>
          <p:cNvSpPr>
            <a:spLocks noGrp="1"/>
          </p:cNvSpPr>
          <p:nvPr>
            <p:ph idx="1"/>
          </p:nvPr>
        </p:nvSpPr>
        <p:spPr>
          <a:xfrm>
            <a:off x="395805" y="1264034"/>
            <a:ext cx="8216220" cy="5136765"/>
          </a:xfrm>
          <a:prstGeom prst="rect">
            <a:avLst/>
          </a:prstGeom>
        </p:spPr>
        <p:txBody>
          <a:bodyPr/>
          <a:lstStyle/>
          <a:p>
            <a:r>
              <a:rPr lang="en-US" dirty="0" smtClean="0"/>
              <a:t>FIPS = US Federal Info Processing Standard 140-2</a:t>
            </a:r>
          </a:p>
          <a:p>
            <a:pPr lvl="1"/>
            <a:r>
              <a:rPr lang="en-US" dirty="0" smtClean="0"/>
              <a:t>A set of standardized codes for data security</a:t>
            </a:r>
          </a:p>
          <a:p>
            <a:pPr lvl="1"/>
            <a:r>
              <a:rPr lang="en-US" dirty="0" smtClean="0"/>
              <a:t>Compliance gaining increasing importance in finance, medical and </a:t>
            </a:r>
          </a:p>
          <a:p>
            <a:r>
              <a:rPr lang="en-US" dirty="0" smtClean="0"/>
              <a:t>Level 1 “FIPS Certified algorithm”</a:t>
            </a:r>
          </a:p>
          <a:p>
            <a:pPr lvl="1"/>
            <a:r>
              <a:rPr lang="en-US" dirty="0" smtClean="0"/>
              <a:t>EMC/DD, FalconStor, IBM (FalconStor), NEC…</a:t>
            </a:r>
          </a:p>
          <a:p>
            <a:r>
              <a:rPr lang="en-US" dirty="0" smtClean="0"/>
              <a:t>Level 2 “FIPS Certified Hardware”</a:t>
            </a:r>
          </a:p>
          <a:p>
            <a:pPr lvl="1"/>
            <a:r>
              <a:rPr lang="en-US" dirty="0" err="1" smtClean="0"/>
              <a:t>ExaGrid</a:t>
            </a:r>
            <a:r>
              <a:rPr lang="en-US" dirty="0" smtClean="0"/>
              <a:t> (select models)</a:t>
            </a:r>
            <a:endParaRPr lang="en-US" dirty="0"/>
          </a:p>
          <a:p>
            <a:endParaRPr lang="en-US" dirty="0" smtClean="0"/>
          </a:p>
          <a:p>
            <a:r>
              <a:rPr lang="en-US" dirty="0" smtClean="0"/>
              <a:t>DXi4701 has FIPS 140-2 Level 2 certified SEDs – node &amp; expansions</a:t>
            </a:r>
          </a:p>
          <a:p>
            <a:pPr lvl="2"/>
            <a:r>
              <a:rPr lang="en-US" dirty="0" smtClean="0"/>
              <a:t>MAJOR competitive advantage</a:t>
            </a:r>
          </a:p>
        </p:txBody>
      </p:sp>
    </p:spTree>
    <p:extLst>
      <p:ext uri="{BB962C8B-B14F-4D97-AF65-F5344CB8AC3E}">
        <p14:creationId xmlns="" xmlns:p14="http://schemas.microsoft.com/office/powerpoint/2010/main" val="113025827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363">
                                            <p:txEl>
                                              <p:pRg st="8" end="8"/>
                                            </p:txEl>
                                          </p:spTgt>
                                        </p:tgtEl>
                                        <p:attrNameLst>
                                          <p:attrName>style.visibility</p:attrName>
                                        </p:attrNameLst>
                                      </p:cBhvr>
                                      <p:to>
                                        <p:strVal val="visible"/>
                                      </p:to>
                                    </p:set>
                                    <p:animEffect transition="in" filter="fade">
                                      <p:cBhvr>
                                        <p:cTn id="7" dur="500"/>
                                        <p:tgtEl>
                                          <p:spTgt spid="15363">
                                            <p:txEl>
                                              <p:pRg st="8" end="8"/>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5363">
                                            <p:txEl>
                                              <p:pRg st="9" end="9"/>
                                            </p:txEl>
                                          </p:spTgt>
                                        </p:tgtEl>
                                        <p:attrNameLst>
                                          <p:attrName>style.visibility</p:attrName>
                                        </p:attrNameLst>
                                      </p:cBhvr>
                                      <p:to>
                                        <p:strVal val="visible"/>
                                      </p:to>
                                    </p:set>
                                    <p:animEffect transition="in" filter="fade">
                                      <p:cBhvr>
                                        <p:cTn id="10" dur="500"/>
                                        <p:tgtEl>
                                          <p:spTgt spid="1536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Resources for Service</a:t>
            </a:r>
            <a:endParaRPr lang="en-US" dirty="0"/>
          </a:p>
        </p:txBody>
      </p:sp>
      <p:sp>
        <p:nvSpPr>
          <p:cNvPr id="3" name="Content Placeholder 2"/>
          <p:cNvSpPr>
            <a:spLocks noGrp="1"/>
          </p:cNvSpPr>
          <p:nvPr>
            <p:ph idx="1"/>
          </p:nvPr>
        </p:nvSpPr>
        <p:spPr/>
        <p:txBody>
          <a:bodyPr/>
          <a:lstStyle/>
          <a:p>
            <a:r>
              <a:rPr lang="en-US" dirty="0" smtClean="0"/>
              <a:t>DXi4701 Installation (2-4455 Online Self-Paced) </a:t>
            </a:r>
            <a:r>
              <a:rPr lang="en-US" dirty="0" smtClean="0">
                <a:solidFill>
                  <a:schemeClr val="bg2"/>
                </a:solidFill>
                <a:latin typeface="Arial" charset="0"/>
                <a:ea typeface="ＭＳ Ｐゴシック" pitchFamily="34" charset="-128"/>
                <a:cs typeface="Arial" charset="0"/>
              </a:rPr>
              <a:t>(New)</a:t>
            </a:r>
          </a:p>
          <a:p>
            <a:pPr lvl="1"/>
            <a:r>
              <a:rPr lang="en-US" dirty="0" smtClean="0"/>
              <a:t>Hardware installation</a:t>
            </a:r>
          </a:p>
          <a:p>
            <a:pPr lvl="1"/>
            <a:r>
              <a:rPr lang="en-US" dirty="0" smtClean="0"/>
              <a:t>Initial configuration</a:t>
            </a:r>
          </a:p>
          <a:p>
            <a:pPr lvl="1"/>
            <a:r>
              <a:rPr lang="en-US" dirty="0" smtClean="0"/>
              <a:t>Troubleshooting the installation</a:t>
            </a:r>
          </a:p>
          <a:p>
            <a:pPr lvl="1"/>
            <a:r>
              <a:rPr lang="en-US" dirty="0" smtClean="0"/>
              <a:t>Customer handoff</a:t>
            </a:r>
          </a:p>
          <a:p>
            <a:r>
              <a:rPr lang="en-US" dirty="0" smtClean="0"/>
              <a:t>DXi4000 Curriculum (C-2-2483):</a:t>
            </a:r>
          </a:p>
          <a:p>
            <a:pPr lvl="1"/>
            <a:r>
              <a:rPr lang="en-US" dirty="0" smtClean="0"/>
              <a:t>DXi4701 Installation (2-4455 Online Self-Paced) </a:t>
            </a:r>
            <a:r>
              <a:rPr lang="en-US" dirty="0" smtClean="0">
                <a:solidFill>
                  <a:schemeClr val="bg2"/>
                </a:solidFill>
              </a:rPr>
              <a:t>(New)</a:t>
            </a:r>
          </a:p>
          <a:p>
            <a:pPr lvl="1"/>
            <a:r>
              <a:rPr lang="en-US" dirty="0" smtClean="0"/>
              <a:t>DXi4601 Installation (2-2430 Online Self-Paced)</a:t>
            </a:r>
          </a:p>
          <a:p>
            <a:pPr lvl="1"/>
            <a:r>
              <a:rPr lang="en-US" dirty="0" smtClean="0"/>
              <a:t>DXi-Series Core Concepts (2-0443 Online Self-Paced)</a:t>
            </a:r>
          </a:p>
          <a:p>
            <a:pPr lvl="1"/>
            <a:r>
              <a:rPr lang="en-US" dirty="0" smtClean="0"/>
              <a:t>DXi-Series 2.x Configuration (2-2482 Online Self-Paced)</a:t>
            </a:r>
          </a:p>
          <a:p>
            <a:pPr lvl="1"/>
            <a:r>
              <a:rPr lang="en-US" dirty="0" smtClean="0"/>
              <a:t>DXi-Series 2.x Configuration Hands-on Practice (3-2432 Virtual Class)</a:t>
            </a:r>
          </a:p>
          <a:p>
            <a:pPr lvl="1"/>
            <a:r>
              <a:rPr lang="en-US" dirty="0" smtClean="0"/>
              <a:t>DXi-Series Linux CLI Basics (2-4453 Online Self-Paced)</a:t>
            </a:r>
          </a:p>
          <a:p>
            <a:pPr lvl="1"/>
            <a:r>
              <a:rPr lang="en-US" dirty="0" smtClean="0"/>
              <a:t>DXi Advanced Reporting Service Training (2-2412 Online Self-Paced)</a:t>
            </a:r>
          </a:p>
          <a:p>
            <a:pPr lvl="1"/>
            <a:r>
              <a:rPr lang="en-US" dirty="0" smtClean="0"/>
              <a:t>Stay Current: DXi-Series Service Updates and Configuration Demos</a:t>
            </a:r>
            <a:br>
              <a:rPr lang="en-US" dirty="0" smtClean="0"/>
            </a:br>
            <a:r>
              <a:rPr lang="en-US" dirty="0" smtClean="0"/>
              <a:t>(2-3220 Online Self-Paced)</a:t>
            </a:r>
          </a:p>
        </p:txBody>
      </p:sp>
    </p:spTree>
  </p:cSld>
  <p:clrMapOvr>
    <a:masterClrMapping/>
  </p:clrMapOvr>
  <p:transition spd="med">
    <p:cut/>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dirty="0" smtClean="0">
                <a:latin typeface="Arial" charset="0"/>
                <a:ea typeface="ＭＳ Ｐゴシック" pitchFamily="34" charset="-128"/>
                <a:cs typeface="Arial" charset="0"/>
              </a:rPr>
              <a:t>Recent Changes</a:t>
            </a:r>
            <a:endParaRPr dirty="0" smtClean="0">
              <a:latin typeface="Arial" charset="0"/>
              <a:ea typeface="ＭＳ Ｐゴシック" pitchFamily="34" charset="-128"/>
              <a:cs typeface="Arial" charset="0"/>
            </a:endParaRPr>
          </a:p>
        </p:txBody>
      </p:sp>
      <p:sp>
        <p:nvSpPr>
          <p:cNvPr id="17411" name="Content Placeholder 2"/>
          <p:cNvSpPr>
            <a:spLocks noGrp="1"/>
          </p:cNvSpPr>
          <p:nvPr>
            <p:ph idx="1"/>
          </p:nvPr>
        </p:nvSpPr>
        <p:spPr/>
        <p:txBody>
          <a:bodyPr/>
          <a:lstStyle/>
          <a:p>
            <a:pPr eaLnBrk="1" hangingPunct="1"/>
            <a:r>
              <a:rPr lang="en-US" dirty="0" smtClean="0">
                <a:latin typeface="Arial" charset="0"/>
                <a:ea typeface="ＭＳ Ｐゴシック" pitchFamily="34" charset="-128"/>
                <a:cs typeface="Arial" charset="0"/>
              </a:rPr>
              <a:t>Documentation CD no longer ships with DXi systems</a:t>
            </a:r>
            <a:endParaRPr dirty="0" smtClean="0">
              <a:latin typeface="Arial" charset="0"/>
              <a:ea typeface="ＭＳ Ｐゴシック" pitchFamily="34" charset="-128"/>
              <a:cs typeface="Arial" charset="0"/>
            </a:endParaRPr>
          </a:p>
          <a:p>
            <a:pPr eaLnBrk="1" hangingPunct="1"/>
            <a:r>
              <a:rPr lang="en-US" dirty="0" smtClean="0">
                <a:latin typeface="Arial" charset="0"/>
                <a:ea typeface="ＭＳ Ｐゴシック" pitchFamily="34" charset="-128"/>
                <a:cs typeface="Arial" charset="0"/>
              </a:rPr>
              <a:t>Replaced by new Registration (Warranty) card</a:t>
            </a:r>
            <a:endParaRPr dirty="0" smtClean="0">
              <a:latin typeface="Arial" charset="0"/>
              <a:ea typeface="ＭＳ Ｐゴシック" pitchFamily="34" charset="-128"/>
              <a:cs typeface="Arial" charset="0"/>
            </a:endParaRPr>
          </a:p>
        </p:txBody>
      </p:sp>
      <p:pic>
        <p:nvPicPr>
          <p:cNvPr id="84994" name="Picture 2"/>
          <p:cNvPicPr>
            <a:picLocks noChangeAspect="1" noChangeArrowheads="1"/>
          </p:cNvPicPr>
          <p:nvPr/>
        </p:nvPicPr>
        <p:blipFill>
          <a:blip r:embed="rId2" cstate="print"/>
          <a:srcRect/>
          <a:stretch>
            <a:fillRect/>
          </a:stretch>
        </p:blipFill>
        <p:spPr bwMode="auto">
          <a:xfrm>
            <a:off x="1479305" y="2338753"/>
            <a:ext cx="5886450" cy="3886200"/>
          </a:xfrm>
          <a:prstGeom prst="rect">
            <a:avLst/>
          </a:prstGeom>
          <a:noFill/>
          <a:ln w="9525">
            <a:noFill/>
            <a:miter lim="800000"/>
            <a:headEnd/>
            <a:tailEnd/>
          </a:ln>
          <a:effectLst/>
        </p:spPr>
      </p:pic>
    </p:spTree>
  </p:cSld>
  <p:clrMapOvr>
    <a:masterClrMapping/>
  </p:clrMapOvr>
  <p:transition spd="med">
    <p:cut/>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Accessing Resources from Help</a:t>
            </a:r>
            <a:endParaRPr lang="en-US" dirty="0"/>
          </a:p>
        </p:txBody>
      </p:sp>
      <p:sp>
        <p:nvSpPr>
          <p:cNvPr id="3" name="Content Placeholder 2"/>
          <p:cNvSpPr>
            <a:spLocks noGrp="1"/>
          </p:cNvSpPr>
          <p:nvPr>
            <p:ph idx="1"/>
          </p:nvPr>
        </p:nvSpPr>
        <p:spPr/>
        <p:txBody>
          <a:bodyPr/>
          <a:lstStyle/>
          <a:p>
            <a:r>
              <a:rPr lang="en-US" dirty="0" smtClean="0">
                <a:latin typeface="Arial" charset="0"/>
                <a:ea typeface="ＭＳ Ｐゴシック" pitchFamily="34" charset="-128"/>
                <a:cs typeface="Arial" charset="0"/>
              </a:rPr>
              <a:t>Launch Help and click </a:t>
            </a:r>
            <a:r>
              <a:rPr lang="en-US" b="1" dirty="0" smtClean="0">
                <a:latin typeface="Arial" charset="0"/>
                <a:ea typeface="ＭＳ Ｐゴシック" pitchFamily="34" charset="-128"/>
                <a:cs typeface="Arial" charset="0"/>
              </a:rPr>
              <a:t>User's Guides and More</a:t>
            </a:r>
          </a:p>
          <a:p>
            <a:r>
              <a:rPr lang="en-US" dirty="0" smtClean="0">
                <a:latin typeface="Arial" charset="0"/>
                <a:ea typeface="ＭＳ Ｐゴシック" pitchFamily="34" charset="-128"/>
                <a:cs typeface="Arial" charset="0"/>
              </a:rPr>
              <a:t>References DXi4000 Series Support Page at:</a:t>
            </a:r>
          </a:p>
          <a:p>
            <a:pPr lvl="1"/>
            <a:r>
              <a:rPr lang="en-US" dirty="0" smtClean="0">
                <a:latin typeface="Arial" charset="0"/>
                <a:ea typeface="ＭＳ Ｐゴシック" pitchFamily="34" charset="-128"/>
                <a:cs typeface="Arial" charset="0"/>
                <a:hlinkClick r:id="rId2"/>
              </a:rPr>
              <a:t>http://www.quantum.com/dxi4000docs</a:t>
            </a:r>
            <a:endParaRPr lang="en-US" dirty="0" smtClean="0">
              <a:latin typeface="Arial" charset="0"/>
              <a:ea typeface="ＭＳ Ｐゴシック" pitchFamily="34" charset="-128"/>
              <a:cs typeface="Arial" charset="0"/>
            </a:endParaRPr>
          </a:p>
          <a:p>
            <a:endParaRPr lang="en-US" b="1" dirty="0" smtClean="0">
              <a:latin typeface="Arial" charset="0"/>
              <a:ea typeface="ＭＳ Ｐゴシック" pitchFamily="34" charset="-128"/>
              <a:cs typeface="Arial" charset="0"/>
            </a:endParaRPr>
          </a:p>
          <a:p>
            <a:endParaRPr lang="en-US" b="1" dirty="0" smtClean="0">
              <a:latin typeface="Arial" charset="0"/>
              <a:ea typeface="ＭＳ Ｐゴシック" pitchFamily="34" charset="-128"/>
              <a:cs typeface="Arial" charset="0"/>
            </a:endParaRPr>
          </a:p>
          <a:p>
            <a:endParaRPr lang="en-US" b="1" dirty="0" smtClean="0">
              <a:latin typeface="Arial" charset="0"/>
              <a:ea typeface="ＭＳ Ｐゴシック" pitchFamily="34" charset="-128"/>
              <a:cs typeface="Arial" charset="0"/>
            </a:endParaRPr>
          </a:p>
          <a:p>
            <a:endParaRPr lang="en-US" dirty="0" smtClean="0">
              <a:latin typeface="Arial" charset="0"/>
              <a:ea typeface="ＭＳ Ｐゴシック" pitchFamily="34" charset="-128"/>
              <a:cs typeface="Arial" charset="0"/>
            </a:endParaRPr>
          </a:p>
          <a:p>
            <a:endParaRPr lang="en-US" dirty="0" smtClean="0">
              <a:latin typeface="Arial" charset="0"/>
              <a:ea typeface="ＭＳ Ｐゴシック" pitchFamily="34" charset="-128"/>
              <a:cs typeface="Arial" charset="0"/>
            </a:endParaRPr>
          </a:p>
          <a:p>
            <a:endParaRPr lang="en-US" dirty="0" smtClean="0">
              <a:latin typeface="Arial" charset="0"/>
              <a:ea typeface="ＭＳ Ｐゴシック" pitchFamily="34" charset="-128"/>
              <a:cs typeface="Arial" charset="0"/>
            </a:endParaRPr>
          </a:p>
          <a:p>
            <a:endParaRPr lang="en-US" dirty="0" smtClean="0">
              <a:latin typeface="Arial" charset="0"/>
              <a:ea typeface="ＭＳ Ｐゴシック" pitchFamily="34" charset="-128"/>
              <a:cs typeface="Arial" charset="0"/>
            </a:endParaRPr>
          </a:p>
          <a:p>
            <a:endParaRPr lang="en-US" dirty="0"/>
          </a:p>
        </p:txBody>
      </p:sp>
      <p:pic>
        <p:nvPicPr>
          <p:cNvPr id="86018" name="Picture 2"/>
          <p:cNvPicPr>
            <a:picLocks noChangeAspect="1" noChangeArrowheads="1"/>
          </p:cNvPicPr>
          <p:nvPr/>
        </p:nvPicPr>
        <p:blipFill>
          <a:blip r:embed="rId3" cstate="print"/>
          <a:srcRect/>
          <a:stretch>
            <a:fillRect/>
          </a:stretch>
        </p:blipFill>
        <p:spPr bwMode="auto">
          <a:xfrm>
            <a:off x="1598201" y="2439701"/>
            <a:ext cx="5943600" cy="3705225"/>
          </a:xfrm>
          <a:prstGeom prst="rect">
            <a:avLst/>
          </a:prstGeom>
          <a:noFill/>
          <a:ln w="9525">
            <a:noFill/>
            <a:miter lim="800000"/>
            <a:headEnd/>
            <a:tailEnd/>
          </a:ln>
          <a:effectLst/>
        </p:spPr>
      </p:pic>
    </p:spTree>
  </p:cSld>
  <p:clrMapOvr>
    <a:masterClrMapping/>
  </p:clrMapOvr>
  <p:transition spd="med">
    <p:cut/>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DXi4000 Series Support Page</a:t>
            </a:r>
            <a:endParaRPr lang="en-US" dirty="0"/>
          </a:p>
        </p:txBody>
      </p:sp>
      <p:sp>
        <p:nvSpPr>
          <p:cNvPr id="3" name="Content Placeholder 2"/>
          <p:cNvSpPr>
            <a:spLocks noGrp="1"/>
          </p:cNvSpPr>
          <p:nvPr>
            <p:ph idx="1"/>
          </p:nvPr>
        </p:nvSpPr>
        <p:spPr/>
        <p:txBody>
          <a:bodyPr/>
          <a:lstStyle/>
          <a:p>
            <a:r>
              <a:rPr lang="en-US" dirty="0" smtClean="0"/>
              <a:t>Product documentation</a:t>
            </a:r>
          </a:p>
          <a:p>
            <a:r>
              <a:rPr lang="en-US" dirty="0" smtClean="0"/>
              <a:t>How-to videos</a:t>
            </a:r>
          </a:p>
          <a:p>
            <a:pPr>
              <a:buNone/>
            </a:pPr>
            <a:endParaRPr lang="en-US" dirty="0" smtClean="0"/>
          </a:p>
        </p:txBody>
      </p:sp>
      <p:pic>
        <p:nvPicPr>
          <p:cNvPr id="87042" name="Picture 2"/>
          <p:cNvPicPr>
            <a:picLocks noChangeAspect="1" noChangeArrowheads="1"/>
          </p:cNvPicPr>
          <p:nvPr/>
        </p:nvPicPr>
        <p:blipFill>
          <a:blip r:embed="rId2" cstate="print"/>
          <a:srcRect/>
          <a:stretch>
            <a:fillRect/>
          </a:stretch>
        </p:blipFill>
        <p:spPr bwMode="auto">
          <a:xfrm>
            <a:off x="1685559" y="2213098"/>
            <a:ext cx="5438775" cy="4067175"/>
          </a:xfrm>
          <a:prstGeom prst="rect">
            <a:avLst/>
          </a:prstGeom>
          <a:noFill/>
          <a:ln w="9525">
            <a:noFill/>
            <a:miter lim="800000"/>
            <a:headEnd/>
            <a:tailEnd/>
          </a:ln>
          <a:effectLst/>
        </p:spPr>
      </p:pic>
    </p:spTree>
  </p:cSld>
  <p:clrMapOvr>
    <a:masterClrMapping/>
  </p:clrMapOvr>
  <p:transition spd="med">
    <p:cut/>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2590800"/>
            <a:ext cx="7772400" cy="639763"/>
          </a:xfrm>
        </p:spPr>
        <p:txBody>
          <a:bodyPr/>
          <a:lstStyle/>
          <a:p>
            <a:pPr algn="ctr"/>
            <a:r>
              <a:rPr lang="en-US" dirty="0" smtClean="0"/>
              <a:t>Service Strategy</a:t>
            </a:r>
          </a:p>
        </p:txBody>
      </p:sp>
      <p:sp>
        <p:nvSpPr>
          <p:cNvPr id="8" name="Text Placeholder 5"/>
          <p:cNvSpPr txBox="1">
            <a:spLocks/>
          </p:cNvSpPr>
          <p:nvPr/>
        </p:nvSpPr>
        <p:spPr bwMode="auto">
          <a:xfrm>
            <a:off x="904875" y="5490839"/>
            <a:ext cx="7156774" cy="6048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457200" rtl="0" eaLnBrk="0" fontAlgn="base" latinLnBrk="0" hangingPunct="0">
              <a:lnSpc>
                <a:spcPct val="100000"/>
              </a:lnSpc>
              <a:spcBef>
                <a:spcPct val="20000"/>
              </a:spcBef>
              <a:spcAft>
                <a:spcPct val="0"/>
              </a:spcAft>
              <a:buClr>
                <a:srgbClr val="0DB6EC"/>
              </a:buClr>
              <a:buSzPct val="75000"/>
              <a:buFontTx/>
              <a:buChar char="-"/>
              <a:tabLst/>
              <a:defRPr/>
            </a:pPr>
            <a:r>
              <a:rPr kumimoji="0" lang="en-US" sz="1600" b="1" i="0" u="none" strike="noStrike" kern="1200" cap="none" spc="0" normalizeH="0" baseline="0" noProof="0" dirty="0" smtClean="0">
                <a:ln>
                  <a:noFill/>
                </a:ln>
                <a:solidFill>
                  <a:srgbClr val="7DD8F4"/>
                </a:solidFill>
                <a:effectLst/>
                <a:uLnTx/>
                <a:uFillTx/>
                <a:latin typeface="Arial" charset="0"/>
                <a:ea typeface="ＭＳ Ｐゴシック" charset="-128"/>
                <a:cs typeface="ＭＳ Ｐゴシック" charset="-128"/>
              </a:rPr>
              <a:t>Presented By: </a:t>
            </a:r>
            <a:r>
              <a:rPr lang="en-US" sz="1600" b="1" dirty="0" smtClean="0">
                <a:solidFill>
                  <a:srgbClr val="7DD8F4"/>
                </a:solidFill>
                <a:ea typeface="ＭＳ Ｐゴシック" charset="-128"/>
                <a:cs typeface="ＭＳ Ｐゴシック" charset="-128"/>
              </a:rPr>
              <a:t>Jim Hibbard</a:t>
            </a:r>
            <a:endParaRPr kumimoji="0" lang="en-US" sz="1600" b="1" i="0" u="none" strike="noStrike" kern="1200" cap="none" spc="0" normalizeH="0" baseline="0" noProof="0" dirty="0" smtClean="0">
              <a:ln>
                <a:noFill/>
              </a:ln>
              <a:solidFill>
                <a:srgbClr val="7DD8F4"/>
              </a:solidFill>
              <a:effectLst/>
              <a:uLnTx/>
              <a:uFillTx/>
              <a:latin typeface="Arial" charset="0"/>
              <a:ea typeface="ＭＳ Ｐゴシック" charset="-128"/>
              <a:cs typeface="ＭＳ Ｐゴシック" charset="-128"/>
            </a:endParaRPr>
          </a:p>
        </p:txBody>
      </p:sp>
    </p:spTree>
  </p:cSld>
  <p:clrMapOvr>
    <a:masterClrMapping/>
  </p:clrMapOvr>
  <p:transition spd="med">
    <p:cut/>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dirty="0" smtClean="0"/>
              <a:t>DXi4701 Service Model</a:t>
            </a:r>
          </a:p>
        </p:txBody>
      </p:sp>
      <p:sp>
        <p:nvSpPr>
          <p:cNvPr id="15363" name="Content Placeholder 2"/>
          <p:cNvSpPr>
            <a:spLocks noGrp="1"/>
          </p:cNvSpPr>
          <p:nvPr>
            <p:ph idx="1"/>
          </p:nvPr>
        </p:nvSpPr>
        <p:spPr>
          <a:xfrm>
            <a:off x="395805" y="1145285"/>
            <a:ext cx="8216220" cy="4768630"/>
          </a:xfrm>
          <a:prstGeom prst="rect">
            <a:avLst/>
          </a:prstGeom>
        </p:spPr>
        <p:txBody>
          <a:bodyPr>
            <a:noAutofit/>
          </a:bodyPr>
          <a:lstStyle/>
          <a:p>
            <a:r>
              <a:rPr lang="en-US" sz="2000" dirty="0" smtClean="0"/>
              <a:t>Service Model Summary:</a:t>
            </a:r>
          </a:p>
          <a:p>
            <a:pPr lvl="1"/>
            <a:r>
              <a:rPr lang="en-US" sz="1400" dirty="0" smtClean="0"/>
              <a:t>Product Category: Disk-Based Products</a:t>
            </a:r>
          </a:p>
          <a:p>
            <a:pPr lvl="1"/>
            <a:r>
              <a:rPr lang="en-US" sz="1400" dirty="0" smtClean="0"/>
              <a:t>Case Management: Global Call Handling (GCH), CDS, Kuala Lumpur</a:t>
            </a:r>
          </a:p>
          <a:p>
            <a:pPr lvl="1"/>
            <a:r>
              <a:rPr lang="en-US" sz="1400" dirty="0" smtClean="0"/>
              <a:t>Technical Support: Advanced Solutions Product Support (ASPS)</a:t>
            </a:r>
          </a:p>
          <a:p>
            <a:pPr lvl="2">
              <a:buSzPct val="75000"/>
            </a:pPr>
            <a:r>
              <a:rPr lang="en-US" sz="1200" dirty="0" smtClean="0"/>
              <a:t>Dell Technical Support can be leveraged for diagnostics assistance.</a:t>
            </a:r>
          </a:p>
          <a:p>
            <a:pPr lvl="1"/>
            <a:r>
              <a:rPr lang="en-US" sz="1400" dirty="0" smtClean="0"/>
              <a:t>Field Support: Dell field service resources will be leveraged exclusively for onsite parts replacement.  QFEs are not expected to provide field support.</a:t>
            </a:r>
          </a:p>
          <a:p>
            <a:pPr lvl="2"/>
            <a:r>
              <a:rPr lang="en-US" sz="1200" dirty="0" smtClean="0"/>
              <a:t>TPMs will not be entitled </a:t>
            </a:r>
          </a:p>
          <a:p>
            <a:pPr lvl="1"/>
            <a:r>
              <a:rPr lang="en-US" sz="1400" dirty="0" smtClean="0"/>
              <a:t>Escalation Support: Dell Technical Support, Service Engineering Specialists (SES), </a:t>
            </a:r>
            <a:r>
              <a:rPr lang="en-US" sz="1400" dirty="0" err="1" smtClean="0"/>
              <a:t>DXi</a:t>
            </a:r>
            <a:r>
              <a:rPr lang="en-US" sz="1400" dirty="0" smtClean="0"/>
              <a:t> Sustaining Engineering (SUS)</a:t>
            </a:r>
          </a:p>
          <a:p>
            <a:pPr lvl="1"/>
            <a:r>
              <a:rPr lang="en-US" sz="1400" dirty="0" smtClean="0"/>
              <a:t>Replacement Part Fulfillment: Field Replaceable Units (FRUs) only.  </a:t>
            </a:r>
          </a:p>
          <a:p>
            <a:pPr lvl="2">
              <a:buSzPct val="75000"/>
            </a:pPr>
            <a:r>
              <a:rPr lang="en-US" sz="1200" dirty="0" smtClean="0"/>
              <a:t>There are no Customer Replaceable Units (CRUs) defined for the DXi4701.</a:t>
            </a:r>
          </a:p>
          <a:p>
            <a:pPr lvl="2">
              <a:buSzPct val="75000"/>
            </a:pPr>
            <a:r>
              <a:rPr lang="en-US" sz="1200" dirty="0" smtClean="0"/>
              <a:t>All field replaceable parts are ordered from Dell.  There are no Quantum custom FW/BIOS versions that would preclude Dell field service.</a:t>
            </a:r>
          </a:p>
          <a:p>
            <a:r>
              <a:rPr lang="en-US" sz="2000" dirty="0" smtClean="0"/>
              <a:t>Installation Strategy</a:t>
            </a:r>
          </a:p>
          <a:p>
            <a:pPr lvl="1"/>
            <a:r>
              <a:rPr lang="en-US" sz="1400" dirty="0" smtClean="0"/>
              <a:t>Customer installable, configurable, and upgradeable.</a:t>
            </a:r>
          </a:p>
          <a:p>
            <a:pPr lvl="2"/>
            <a:r>
              <a:rPr lang="en-US" sz="1200" dirty="0" smtClean="0"/>
              <a:t>Capacity upgrades may consist of RAID controller, memory, and external JBODs.</a:t>
            </a:r>
          </a:p>
          <a:p>
            <a:pPr lvl="2"/>
            <a:r>
              <a:rPr lang="en-US" sz="1200" dirty="0" smtClean="0"/>
              <a:t>Capacity expansions will require disk initialization in the field .  </a:t>
            </a:r>
          </a:p>
          <a:p>
            <a:pPr lvl="2"/>
            <a:r>
              <a:rPr lang="en-US" sz="1200" dirty="0" smtClean="0"/>
              <a:t>Details are documented in the Capacity Upgrade Guide.</a:t>
            </a:r>
          </a:p>
          <a:p>
            <a:pPr lvl="1"/>
            <a:r>
              <a:rPr lang="en-US" sz="1400" dirty="0" smtClean="0"/>
              <a:t>Onsite and Phone based installation services will be offered for a fee.</a:t>
            </a:r>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dirty="0" smtClean="0"/>
              <a:t>DXi4701 Service Model (cont.)</a:t>
            </a:r>
          </a:p>
        </p:txBody>
      </p:sp>
      <p:sp>
        <p:nvSpPr>
          <p:cNvPr id="15363" name="Content Placeholder 2"/>
          <p:cNvSpPr>
            <a:spLocks noGrp="1"/>
          </p:cNvSpPr>
          <p:nvPr>
            <p:ph idx="1"/>
          </p:nvPr>
        </p:nvSpPr>
        <p:spPr>
          <a:xfrm>
            <a:off x="419556" y="1062154"/>
            <a:ext cx="8216220" cy="5303020"/>
          </a:xfrm>
          <a:prstGeom prst="rect">
            <a:avLst/>
          </a:prstGeom>
        </p:spPr>
        <p:txBody>
          <a:bodyPr/>
          <a:lstStyle/>
          <a:p>
            <a:r>
              <a:rPr lang="en-US" sz="2000" dirty="0" smtClean="0"/>
              <a:t>Service Offerings</a:t>
            </a:r>
          </a:p>
          <a:p>
            <a:pPr lvl="1"/>
            <a:r>
              <a:rPr lang="en-US" sz="1400" dirty="0" smtClean="0"/>
              <a:t>Standard Warranty (new standard warranty covers hardware defects only)</a:t>
            </a:r>
            <a:endParaRPr lang="en-US" sz="1400" dirty="0" smtClean="0">
              <a:solidFill>
                <a:srgbClr val="FF0000"/>
              </a:solidFill>
            </a:endParaRPr>
          </a:p>
          <a:p>
            <a:pPr lvl="2"/>
            <a:r>
              <a:rPr lang="en-US" sz="1200" cap="all" dirty="0" smtClean="0"/>
              <a:t>WARRANTY</a:t>
            </a:r>
            <a:r>
              <a:rPr lang="en-US" sz="1200" dirty="0" smtClean="0"/>
              <a:t> – One-Year Warranty. Service Requests (SRs) can be submitted via Quantum's Online Service Request Form or telephone 24x7x365.  SRs will receive a response no later than the next business day. Telephone support will include diagnosis of covered warranty issues and parts replacement. Replacement Parts will be shipped within one business day of Quantum's determination that a replacement part is required. Customer will perform the replacement and return of all identified CRU components. Identified FRU components will be replaced onsite by a QFE/TPM with a next business day onsite response.</a:t>
            </a:r>
          </a:p>
          <a:p>
            <a:pPr lvl="1"/>
            <a:r>
              <a:rPr lang="en-US" sz="1400" dirty="0" smtClean="0"/>
              <a:t>Warranty uplifts, extensions, and renewals (These are all the new CRU based contracts.)</a:t>
            </a:r>
          </a:p>
          <a:p>
            <a:pPr lvl="2"/>
            <a:r>
              <a:rPr lang="en-US" sz="1200" cap="all" dirty="0" smtClean="0"/>
              <a:t>BRONZE SUPPORT PLAN</a:t>
            </a:r>
          </a:p>
          <a:p>
            <a:pPr lvl="2"/>
            <a:r>
              <a:rPr lang="en-US" sz="1200" cap="all" dirty="0" smtClean="0"/>
              <a:t>NEXT BUSINESS DAY GOLD</a:t>
            </a:r>
          </a:p>
          <a:p>
            <a:pPr lvl="2"/>
            <a:r>
              <a:rPr lang="en-US" sz="1200" cap="all" dirty="0" smtClean="0"/>
              <a:t>GOLD SUPPORT PLAN</a:t>
            </a:r>
          </a:p>
          <a:p>
            <a:pPr lvl="2"/>
            <a:r>
              <a:rPr lang="en-US" sz="1200" dirty="0" smtClean="0"/>
              <a:t>Annual renewals and extensions are available (Bronze, NBD Gold, and Gold)</a:t>
            </a:r>
          </a:p>
          <a:p>
            <a:pPr lvl="2"/>
            <a:r>
              <a:rPr lang="en-US" sz="1200" dirty="0" smtClean="0"/>
              <a:t>Although these are the new CRU based Service contracts, there are no CRUs since we are purchasing 4 hour onsite support from Dell on every system.</a:t>
            </a:r>
          </a:p>
          <a:p>
            <a:pPr lvl="1"/>
            <a:r>
              <a:rPr lang="en-US" sz="1400" dirty="0" smtClean="0"/>
              <a:t>Installation and Integration Services</a:t>
            </a:r>
            <a:endParaRPr lang="en-US" sz="2000" dirty="0" smtClean="0"/>
          </a:p>
          <a:p>
            <a:pPr lvl="2"/>
            <a:r>
              <a:rPr lang="en-US" sz="1200" dirty="0" smtClean="0"/>
              <a:t>DXi4701is marketed as customer installable and thus Installation and Integration services are optional for a fee.   </a:t>
            </a:r>
          </a:p>
          <a:p>
            <a:pPr lvl="1"/>
            <a:r>
              <a:rPr lang="en-US" sz="1200" i="1" dirty="0" smtClean="0"/>
              <a:t>NOTE: Quantum’s standard warranty from Dell on every R720 System Node and parts will be 3 years of </a:t>
            </a:r>
            <a:r>
              <a:rPr lang="en-US" sz="1200" i="1" dirty="0" err="1" smtClean="0"/>
              <a:t>ProSupport</a:t>
            </a:r>
            <a:r>
              <a:rPr lang="en-US" sz="1200" i="1" dirty="0" smtClean="0"/>
              <a:t> for OEM w/4hour Onsite therefore no uplift with Dell is necessary if a customer uplifts to GOLD.</a:t>
            </a:r>
            <a:endParaRPr lang="en-US" dirty="0" smtClean="0"/>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2679700"/>
            <a:ext cx="7772400" cy="639763"/>
          </a:xfrm>
        </p:spPr>
        <p:txBody>
          <a:bodyPr/>
          <a:lstStyle/>
          <a:p>
            <a:pPr algn="ctr"/>
            <a:r>
              <a:rPr lang="en-US" dirty="0" smtClean="0"/>
              <a:t>Q&amp;A</a:t>
            </a:r>
          </a:p>
        </p:txBody>
      </p:sp>
      <p:sp>
        <p:nvSpPr>
          <p:cNvPr id="8" name="Text Placeholder 5"/>
          <p:cNvSpPr txBox="1">
            <a:spLocks/>
          </p:cNvSpPr>
          <p:nvPr/>
        </p:nvSpPr>
        <p:spPr bwMode="auto">
          <a:xfrm>
            <a:off x="904875" y="5490839"/>
            <a:ext cx="7156774" cy="6048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457200" rtl="0" eaLnBrk="0" fontAlgn="base" latinLnBrk="0" hangingPunct="0">
              <a:lnSpc>
                <a:spcPct val="100000"/>
              </a:lnSpc>
              <a:spcBef>
                <a:spcPct val="20000"/>
              </a:spcBef>
              <a:spcAft>
                <a:spcPct val="0"/>
              </a:spcAft>
              <a:buClr>
                <a:srgbClr val="0DB6EC"/>
              </a:buClr>
              <a:buSzPct val="75000"/>
              <a:buFontTx/>
              <a:buChar char="-"/>
              <a:tabLst/>
              <a:defRPr/>
            </a:pPr>
            <a:endParaRPr kumimoji="0" lang="en-US" sz="1600" b="1" i="0" u="none" strike="noStrike" kern="1200" cap="none" spc="0" normalizeH="0" baseline="0" noProof="0" dirty="0" smtClean="0">
              <a:ln>
                <a:noFill/>
              </a:ln>
              <a:solidFill>
                <a:srgbClr val="7DD8F4"/>
              </a:solidFill>
              <a:effectLst/>
              <a:uLnTx/>
              <a:uFillTx/>
              <a:latin typeface="Arial" charset="0"/>
              <a:ea typeface="ＭＳ Ｐゴシック" charset="-128"/>
              <a:cs typeface="ＭＳ Ｐゴシック" charset="-128"/>
            </a:endParaRPr>
          </a:p>
        </p:txBody>
      </p:sp>
    </p:spTree>
  </p:cSld>
  <p:clrMapOvr>
    <a:masterClrMapping/>
  </p:clrMapOvr>
  <p:transition spd="med">
    <p:cut/>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cut/>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2679700"/>
            <a:ext cx="7772400" cy="639763"/>
          </a:xfrm>
        </p:spPr>
        <p:txBody>
          <a:bodyPr/>
          <a:lstStyle/>
          <a:p>
            <a:pPr algn="ctr"/>
            <a:r>
              <a:rPr lang="en-US" dirty="0" smtClean="0"/>
              <a:t>Appendix</a:t>
            </a:r>
          </a:p>
        </p:txBody>
      </p:sp>
      <p:sp>
        <p:nvSpPr>
          <p:cNvPr id="8" name="Text Placeholder 5"/>
          <p:cNvSpPr txBox="1">
            <a:spLocks/>
          </p:cNvSpPr>
          <p:nvPr/>
        </p:nvSpPr>
        <p:spPr bwMode="auto">
          <a:xfrm>
            <a:off x="904875" y="5490839"/>
            <a:ext cx="7156774" cy="6048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457200" rtl="0" eaLnBrk="0" fontAlgn="base" latinLnBrk="0" hangingPunct="0">
              <a:lnSpc>
                <a:spcPct val="100000"/>
              </a:lnSpc>
              <a:spcBef>
                <a:spcPct val="20000"/>
              </a:spcBef>
              <a:spcAft>
                <a:spcPct val="0"/>
              </a:spcAft>
              <a:buClr>
                <a:srgbClr val="0DB6EC"/>
              </a:buClr>
              <a:buSzPct val="75000"/>
              <a:buFontTx/>
              <a:buChar char="-"/>
              <a:tabLst/>
              <a:defRPr/>
            </a:pPr>
            <a:endParaRPr kumimoji="0" lang="en-US" sz="1600" b="1" i="0" u="none" strike="noStrike" kern="1200" cap="none" spc="0" normalizeH="0" baseline="0" noProof="0" dirty="0" smtClean="0">
              <a:ln>
                <a:noFill/>
              </a:ln>
              <a:solidFill>
                <a:srgbClr val="7DD8F4"/>
              </a:solidFill>
              <a:effectLst/>
              <a:uLnTx/>
              <a:uFillTx/>
              <a:latin typeface="Arial" charset="0"/>
              <a:ea typeface="ＭＳ Ｐゴシック" charset="-128"/>
              <a:cs typeface="ＭＳ Ｐゴシック" charset="-128"/>
            </a:endParaRPr>
          </a:p>
        </p:txBody>
      </p:sp>
    </p:spTree>
  </p:cSld>
  <p:clrMapOvr>
    <a:masterClrMapping/>
  </p:clrMapOvr>
  <p:transition spd="med">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Content Placeholder 2"/>
          <p:cNvSpPr txBox="1">
            <a:spLocks/>
          </p:cNvSpPr>
          <p:nvPr/>
        </p:nvSpPr>
        <p:spPr>
          <a:xfrm>
            <a:off x="6537062" y="1026306"/>
            <a:ext cx="2472028" cy="1070008"/>
          </a:xfrm>
          <a:prstGeom prst="rect">
            <a:avLst/>
          </a:prstGeom>
        </p:spPr>
        <p:txBody>
          <a:bodyPr/>
          <a:lstStyle>
            <a:lvl1pPr marL="342900" indent="-342900" algn="l" defTabSz="457200" rtl="0" eaLnBrk="1" fontAlgn="base" hangingPunct="1">
              <a:spcBef>
                <a:spcPct val="20000"/>
              </a:spcBef>
              <a:spcAft>
                <a:spcPct val="0"/>
              </a:spcAft>
              <a:buClr>
                <a:srgbClr val="0DB6EC"/>
              </a:buClr>
              <a:buSzPct val="75000"/>
              <a:buFont typeface="Wingdings" pitchFamily="2" charset="2"/>
              <a:buChar char="§"/>
              <a:defRPr lang="en-US" sz="2400">
                <a:solidFill>
                  <a:srgbClr val="666666"/>
                </a:solidFill>
                <a:latin typeface="Arial" pitchFamily="34" charset="0"/>
                <a:ea typeface="ＭＳ Ｐゴシック" charset="0"/>
                <a:cs typeface="Arial" pitchFamily="34" charset="0"/>
              </a:defRPr>
            </a:lvl1pPr>
            <a:lvl2pPr marL="742950" indent="-285750" algn="l" defTabSz="457200" rtl="0" eaLnBrk="1" fontAlgn="base" hangingPunct="1">
              <a:spcBef>
                <a:spcPct val="20000"/>
              </a:spcBef>
              <a:spcAft>
                <a:spcPct val="0"/>
              </a:spcAft>
              <a:buClr>
                <a:srgbClr val="0DB6EC"/>
              </a:buClr>
              <a:buFont typeface="Arial" charset="0"/>
              <a:buChar char="–"/>
              <a:defRPr lang="en-US">
                <a:solidFill>
                  <a:srgbClr val="666666"/>
                </a:solidFill>
                <a:latin typeface="Arial" pitchFamily="34" charset="0"/>
                <a:ea typeface="ＭＳ Ｐゴシック" charset="0"/>
                <a:cs typeface="Arial" pitchFamily="34" charset="0"/>
              </a:defRPr>
            </a:lvl2pPr>
            <a:lvl3pPr marL="1143000" indent="-228600" algn="l" defTabSz="457200" rtl="0" eaLnBrk="1" fontAlgn="base" hangingPunct="1">
              <a:spcBef>
                <a:spcPct val="20000"/>
              </a:spcBef>
              <a:spcAft>
                <a:spcPct val="0"/>
              </a:spcAft>
              <a:buClr>
                <a:srgbClr val="0DB6EC"/>
              </a:buClr>
              <a:buFont typeface="Wingdings" pitchFamily="2" charset="2"/>
              <a:buChar char="§"/>
              <a:defRPr lang="en-US" sz="1600">
                <a:solidFill>
                  <a:srgbClr val="666666"/>
                </a:solidFill>
                <a:latin typeface="Arial" pitchFamily="34" charset="0"/>
                <a:ea typeface="ＭＳ Ｐゴシック" charset="0"/>
                <a:cs typeface="Arial" pitchFamily="34" charset="0"/>
              </a:defRPr>
            </a:lvl3pPr>
            <a:lvl4pPr marL="1600200" indent="-228600" algn="l" defTabSz="457200" rtl="0" eaLnBrk="1" fontAlgn="base" hangingPunct="1">
              <a:spcBef>
                <a:spcPct val="20000"/>
              </a:spcBef>
              <a:spcAft>
                <a:spcPct val="0"/>
              </a:spcAft>
              <a:buClr>
                <a:srgbClr val="0DB6EC"/>
              </a:buClr>
              <a:buFont typeface="Arial" charset="0"/>
              <a:buChar char="–"/>
              <a:defRPr lang="en-US" sz="1600">
                <a:solidFill>
                  <a:srgbClr val="666666"/>
                </a:solidFill>
                <a:latin typeface="Arial" pitchFamily="34" charset="0"/>
                <a:ea typeface="ＭＳ Ｐゴシック" charset="0"/>
                <a:cs typeface="Arial" pitchFamily="34" charset="0"/>
              </a:defRPr>
            </a:lvl4pPr>
            <a:lvl5pPr marL="2057400" indent="-228600" algn="l" defTabSz="457200" rtl="0" eaLnBrk="1" fontAlgn="base" hangingPunct="1">
              <a:spcBef>
                <a:spcPct val="20000"/>
              </a:spcBef>
              <a:spcAft>
                <a:spcPct val="0"/>
              </a:spcAft>
              <a:buClr>
                <a:srgbClr val="0DB6EC"/>
              </a:buClr>
              <a:buFont typeface="Wingdings" pitchFamily="2" charset="2"/>
              <a:buChar char="§"/>
              <a:defRPr lang="en-US" sz="1600">
                <a:solidFill>
                  <a:srgbClr val="666666"/>
                </a:solidFill>
                <a:latin typeface="Arial" pitchFamily="34" charset="0"/>
                <a:ea typeface="ＭＳ Ｐゴシック"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kern="0" dirty="0" smtClean="0"/>
              <a:t>Usable Capacity</a:t>
            </a:r>
          </a:p>
          <a:p>
            <a:endParaRPr lang="en-US" sz="1050" kern="0" dirty="0"/>
          </a:p>
          <a:p>
            <a:r>
              <a:rPr lang="en-US" sz="1800" kern="0" dirty="0" smtClean="0"/>
              <a:t>Upgrade Parts</a:t>
            </a:r>
          </a:p>
        </p:txBody>
      </p:sp>
      <p:cxnSp>
        <p:nvCxnSpPr>
          <p:cNvPr id="130" name="Shape 22"/>
          <p:cNvCxnSpPr>
            <a:stCxn id="124" idx="2"/>
            <a:endCxn id="128" idx="0"/>
          </p:cNvCxnSpPr>
          <p:nvPr/>
        </p:nvCxnSpPr>
        <p:spPr>
          <a:xfrm rot="5400000">
            <a:off x="4553868" y="4728678"/>
            <a:ext cx="1047082" cy="10762"/>
          </a:xfrm>
          <a:prstGeom prst="bentConnector3">
            <a:avLst>
              <a:gd name="adj1" fmla="val 50000"/>
            </a:avLst>
          </a:prstGeom>
          <a:ln w="38100">
            <a:solidFill>
              <a:schemeClr val="tx2">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22" name="Shape 22"/>
          <p:cNvCxnSpPr>
            <a:stCxn id="116" idx="2"/>
            <a:endCxn id="124" idx="0"/>
          </p:cNvCxnSpPr>
          <p:nvPr/>
        </p:nvCxnSpPr>
        <p:spPr>
          <a:xfrm rot="16200000" flipH="1">
            <a:off x="4383841" y="3173014"/>
            <a:ext cx="1397897" cy="2"/>
          </a:xfrm>
          <a:prstGeom prst="bentConnector3">
            <a:avLst>
              <a:gd name="adj1" fmla="val 50000"/>
            </a:avLst>
          </a:prstGeom>
          <a:ln w="38100">
            <a:solidFill>
              <a:schemeClr val="tx2">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07" name="Shape 22"/>
          <p:cNvCxnSpPr/>
          <p:nvPr/>
        </p:nvCxnSpPr>
        <p:spPr>
          <a:xfrm rot="5400000">
            <a:off x="2473531" y="5190490"/>
            <a:ext cx="1287206" cy="6350"/>
          </a:xfrm>
          <a:prstGeom prst="bentConnector3">
            <a:avLst>
              <a:gd name="adj1" fmla="val 50000"/>
            </a:avLst>
          </a:prstGeom>
          <a:ln w="38100">
            <a:solidFill>
              <a:schemeClr val="tx2">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47106" name="Title 1"/>
          <p:cNvSpPr>
            <a:spLocks noGrp="1"/>
          </p:cNvSpPr>
          <p:nvPr>
            <p:ph type="title"/>
          </p:nvPr>
        </p:nvSpPr>
        <p:spPr>
          <a:xfrm>
            <a:off x="338138" y="257770"/>
            <a:ext cx="8289245" cy="639763"/>
          </a:xfrm>
        </p:spPr>
        <p:txBody>
          <a:bodyPr/>
          <a:lstStyle/>
          <a:p>
            <a:r>
              <a:rPr dirty="0" smtClean="0">
                <a:ea typeface="ＭＳ Ｐゴシック" pitchFamily="34" charset="-128"/>
              </a:rPr>
              <a:t>DXi4701 Capacity and Hardware</a:t>
            </a:r>
          </a:p>
        </p:txBody>
      </p:sp>
      <p:sp>
        <p:nvSpPr>
          <p:cNvPr id="5" name="TextBox 4"/>
          <p:cNvSpPr txBox="1"/>
          <p:nvPr/>
        </p:nvSpPr>
        <p:spPr>
          <a:xfrm>
            <a:off x="714310" y="1074662"/>
            <a:ext cx="936475" cy="584775"/>
          </a:xfrm>
          <a:prstGeom prst="rect">
            <a:avLst/>
          </a:prstGeom>
          <a:solidFill>
            <a:schemeClr val="bg2">
              <a:lumMod val="20000"/>
              <a:lumOff val="80000"/>
            </a:schemeClr>
          </a:solidFill>
          <a:ln w="12700">
            <a:solidFill>
              <a:schemeClr val="accent6">
                <a:lumMod val="75000"/>
              </a:schemeClr>
            </a:solidFill>
          </a:ln>
          <a:effectLst>
            <a:outerShdw blurRad="50800" dist="50800" dir="5400000" algn="ctr" rotWithShape="0">
              <a:schemeClr val="bg1">
                <a:lumMod val="65000"/>
              </a:schemeClr>
            </a:outerShdw>
          </a:effectLst>
        </p:spPr>
        <p:txBody>
          <a:bodyPr wrap="none" anchor="ctr">
            <a:spAutoFit/>
          </a:bodyPr>
          <a:lstStyle/>
          <a:p>
            <a:pPr algn="ctr">
              <a:defRPr/>
            </a:pPr>
            <a:r>
              <a:rPr lang="en-US" sz="1600" b="1" dirty="0" smtClean="0">
                <a:latin typeface="Arial" charset="0"/>
                <a:cs typeface="Arial" charset="0"/>
              </a:rPr>
              <a:t>5TB</a:t>
            </a:r>
            <a:endParaRPr lang="en-US" sz="1600" b="1" dirty="0">
              <a:latin typeface="Arial" charset="0"/>
              <a:cs typeface="Arial" charset="0"/>
            </a:endParaRPr>
          </a:p>
          <a:p>
            <a:pPr algn="ctr">
              <a:defRPr/>
            </a:pPr>
            <a:r>
              <a:rPr lang="en-US" sz="1600" b="1" dirty="0">
                <a:latin typeface="Arial" charset="0"/>
                <a:cs typeface="Arial" charset="0"/>
              </a:rPr>
              <a:t>(6x4TB)</a:t>
            </a:r>
          </a:p>
        </p:txBody>
      </p:sp>
      <p:sp>
        <p:nvSpPr>
          <p:cNvPr id="6" name="TextBox 5"/>
          <p:cNvSpPr txBox="1"/>
          <p:nvPr/>
        </p:nvSpPr>
        <p:spPr>
          <a:xfrm>
            <a:off x="602901" y="4393579"/>
            <a:ext cx="1159293" cy="646331"/>
          </a:xfrm>
          <a:prstGeom prst="rect">
            <a:avLst/>
          </a:prstGeom>
          <a:solidFill>
            <a:schemeClr val="bg2">
              <a:lumMod val="20000"/>
              <a:lumOff val="80000"/>
            </a:schemeClr>
          </a:solidFill>
          <a:ln w="12700">
            <a:solidFill>
              <a:schemeClr val="accent6">
                <a:lumMod val="75000"/>
              </a:schemeClr>
            </a:solidFill>
          </a:ln>
          <a:effectLst>
            <a:outerShdw blurRad="50800" dist="50800" dir="5400000" algn="ctr" rotWithShape="0">
              <a:schemeClr val="bg1">
                <a:lumMod val="65000"/>
              </a:schemeClr>
            </a:outerShdw>
          </a:effectLst>
        </p:spPr>
        <p:txBody>
          <a:bodyPr wrap="none" anchor="ctr">
            <a:spAutoFit/>
          </a:bodyPr>
          <a:lstStyle>
            <a:defPPr>
              <a:defRPr lang="en-US"/>
            </a:defPPr>
            <a:lvl1pPr algn="ctr"/>
          </a:lstStyle>
          <a:p>
            <a:r>
              <a:rPr lang="en-US" b="1" dirty="0" smtClean="0"/>
              <a:t>19TB</a:t>
            </a:r>
            <a:endParaRPr lang="en-US" b="1" dirty="0"/>
          </a:p>
          <a:p>
            <a:r>
              <a:rPr lang="en-US" b="1" dirty="0"/>
              <a:t>(12x4TB)</a:t>
            </a:r>
          </a:p>
        </p:txBody>
      </p:sp>
      <p:sp>
        <p:nvSpPr>
          <p:cNvPr id="8" name="TextBox 7"/>
          <p:cNvSpPr txBox="1"/>
          <p:nvPr/>
        </p:nvSpPr>
        <p:spPr>
          <a:xfrm>
            <a:off x="845820" y="2671740"/>
            <a:ext cx="673454" cy="338554"/>
          </a:xfrm>
          <a:prstGeom prst="rect">
            <a:avLst/>
          </a:prstGeom>
          <a:solidFill>
            <a:schemeClr val="bg2">
              <a:lumMod val="20000"/>
              <a:lumOff val="80000"/>
            </a:schemeClr>
          </a:solidFill>
          <a:ln w="12700">
            <a:solidFill>
              <a:schemeClr val="accent6">
                <a:lumMod val="75000"/>
              </a:schemeClr>
            </a:solidFill>
          </a:ln>
          <a:effectLst>
            <a:outerShdw blurRad="50800" dist="50800" dir="5400000" algn="ctr" rotWithShape="0">
              <a:schemeClr val="bg1">
                <a:lumMod val="65000"/>
              </a:schemeClr>
            </a:outerShdw>
          </a:effectLst>
        </p:spPr>
        <p:txBody>
          <a:bodyPr wrap="none" anchor="ctr">
            <a:spAutoFit/>
          </a:bodyPr>
          <a:lstStyle>
            <a:defPPr>
              <a:defRPr lang="en-US"/>
            </a:defPPr>
            <a:lvl1pPr algn="ctr"/>
          </a:lstStyle>
          <a:p>
            <a:r>
              <a:rPr lang="en-US" sz="1600" b="1" dirty="0" smtClean="0"/>
              <a:t>11TB</a:t>
            </a:r>
            <a:endParaRPr lang="en-US" sz="1600" b="1" dirty="0"/>
          </a:p>
        </p:txBody>
      </p:sp>
      <p:sp>
        <p:nvSpPr>
          <p:cNvPr id="9" name="TextBox 8"/>
          <p:cNvSpPr txBox="1"/>
          <p:nvPr/>
        </p:nvSpPr>
        <p:spPr>
          <a:xfrm>
            <a:off x="808086" y="5989053"/>
            <a:ext cx="748923" cy="369332"/>
          </a:xfrm>
          <a:prstGeom prst="rect">
            <a:avLst/>
          </a:prstGeom>
          <a:solidFill>
            <a:schemeClr val="bg2">
              <a:lumMod val="20000"/>
              <a:lumOff val="80000"/>
            </a:schemeClr>
          </a:solidFill>
          <a:ln w="12700">
            <a:solidFill>
              <a:schemeClr val="accent6">
                <a:lumMod val="75000"/>
              </a:schemeClr>
            </a:solidFill>
          </a:ln>
          <a:effectLst>
            <a:outerShdw blurRad="50800" dist="50800" dir="5400000" algn="ctr" rotWithShape="0">
              <a:schemeClr val="bg1">
                <a:lumMod val="65000"/>
              </a:schemeClr>
            </a:outerShdw>
          </a:effectLst>
        </p:spPr>
        <p:txBody>
          <a:bodyPr wrap="none" anchor="ctr">
            <a:spAutoFit/>
          </a:bodyPr>
          <a:lstStyle>
            <a:defPPr>
              <a:defRPr lang="en-US"/>
            </a:defPPr>
            <a:lvl1pPr algn="ctr"/>
          </a:lstStyle>
          <a:p>
            <a:r>
              <a:rPr lang="en-US" b="1" dirty="0" smtClean="0"/>
              <a:t>27TB</a:t>
            </a:r>
            <a:endParaRPr lang="en-US" b="1" dirty="0"/>
          </a:p>
        </p:txBody>
      </p:sp>
      <p:sp>
        <p:nvSpPr>
          <p:cNvPr id="10" name="TextBox 9"/>
          <p:cNvSpPr txBox="1"/>
          <p:nvPr/>
        </p:nvSpPr>
        <p:spPr>
          <a:xfrm>
            <a:off x="2774732" y="2831511"/>
            <a:ext cx="684804" cy="338554"/>
          </a:xfrm>
          <a:prstGeom prst="rect">
            <a:avLst/>
          </a:prstGeom>
          <a:solidFill>
            <a:schemeClr val="bg2">
              <a:lumMod val="20000"/>
              <a:lumOff val="80000"/>
            </a:schemeClr>
          </a:solidFill>
          <a:ln w="12700">
            <a:solidFill>
              <a:schemeClr val="accent6">
                <a:lumMod val="75000"/>
              </a:schemeClr>
            </a:solidFill>
          </a:ln>
          <a:effectLst>
            <a:outerShdw blurRad="50800" dist="50800" dir="5400000" algn="ctr" rotWithShape="0">
              <a:schemeClr val="bg1">
                <a:lumMod val="65000"/>
              </a:schemeClr>
            </a:outerShdw>
          </a:effectLst>
        </p:spPr>
        <p:txBody>
          <a:bodyPr wrap="none" anchor="ctr">
            <a:spAutoFit/>
          </a:bodyPr>
          <a:lstStyle>
            <a:defPPr>
              <a:defRPr lang="en-US"/>
            </a:defPPr>
            <a:lvl1pPr algn="ctr"/>
          </a:lstStyle>
          <a:p>
            <a:r>
              <a:rPr lang="en-US" sz="1600" b="1" dirty="0" smtClean="0"/>
              <a:t>45TB</a:t>
            </a:r>
            <a:endParaRPr lang="en-US" sz="1600" b="1" dirty="0"/>
          </a:p>
        </p:txBody>
      </p:sp>
      <p:cxnSp>
        <p:nvCxnSpPr>
          <p:cNvPr id="12" name="Shape 11"/>
          <p:cNvCxnSpPr>
            <a:stCxn id="5" idx="2"/>
            <a:endCxn id="8" idx="0"/>
          </p:cNvCxnSpPr>
          <p:nvPr/>
        </p:nvCxnSpPr>
        <p:spPr>
          <a:xfrm rot="5400000">
            <a:off x="676397" y="2165588"/>
            <a:ext cx="1012303" cy="1"/>
          </a:xfrm>
          <a:prstGeom prst="bentConnector3">
            <a:avLst>
              <a:gd name="adj1" fmla="val 50000"/>
            </a:avLst>
          </a:prstGeom>
          <a:ln w="38100">
            <a:solidFill>
              <a:schemeClr val="tx2">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70040" y="1959004"/>
            <a:ext cx="1274708" cy="307777"/>
          </a:xfrm>
          <a:prstGeom prst="rect">
            <a:avLst/>
          </a:prstGeom>
          <a:solidFill>
            <a:schemeClr val="tx2">
              <a:lumMod val="20000"/>
              <a:lumOff val="80000"/>
            </a:schemeClr>
          </a:solidFill>
          <a:ln w="12700">
            <a:solidFill>
              <a:schemeClr val="accent6">
                <a:lumMod val="75000"/>
              </a:schemeClr>
            </a:solidFill>
          </a:ln>
          <a:effectLst>
            <a:outerShdw blurRad="50800" dist="50800" dir="5400000" algn="ctr" rotWithShape="0">
              <a:schemeClr val="bg1">
                <a:lumMod val="65000"/>
              </a:schemeClr>
            </a:outerShdw>
          </a:effectLst>
        </p:spPr>
        <p:txBody>
          <a:bodyPr wrap="none" anchor="ctr">
            <a:spAutoFit/>
          </a:bodyPr>
          <a:lstStyle/>
          <a:p>
            <a:pPr>
              <a:defRPr/>
            </a:pPr>
            <a:r>
              <a:rPr lang="en-US" sz="1400" dirty="0" smtClean="0">
                <a:solidFill>
                  <a:schemeClr val="accent3">
                    <a:lumMod val="50000"/>
                  </a:schemeClr>
                </a:solidFill>
                <a:latin typeface="Arial" charset="0"/>
                <a:cs typeface="Arial" charset="0"/>
              </a:rPr>
              <a:t>+ 6TB </a:t>
            </a:r>
            <a:r>
              <a:rPr lang="en-US" sz="1400" dirty="0">
                <a:solidFill>
                  <a:schemeClr val="accent3">
                    <a:lumMod val="50000"/>
                  </a:schemeClr>
                </a:solidFill>
                <a:latin typeface="Arial" charset="0"/>
                <a:cs typeface="Arial" charset="0"/>
              </a:rPr>
              <a:t>license</a:t>
            </a:r>
          </a:p>
        </p:txBody>
      </p:sp>
      <p:cxnSp>
        <p:nvCxnSpPr>
          <p:cNvPr id="14" name="Shape 13"/>
          <p:cNvCxnSpPr>
            <a:stCxn id="8" idx="2"/>
            <a:endCxn id="6" idx="0"/>
          </p:cNvCxnSpPr>
          <p:nvPr/>
        </p:nvCxnSpPr>
        <p:spPr>
          <a:xfrm rot="16200000" flipH="1">
            <a:off x="490905" y="3701935"/>
            <a:ext cx="1383285" cy="1"/>
          </a:xfrm>
          <a:prstGeom prst="bentConnector3">
            <a:avLst>
              <a:gd name="adj1" fmla="val 50000"/>
            </a:avLst>
          </a:prstGeom>
          <a:ln w="38100">
            <a:solidFill>
              <a:schemeClr val="tx2">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25155" y="3376326"/>
            <a:ext cx="1314784" cy="523220"/>
          </a:xfrm>
          <a:prstGeom prst="rect">
            <a:avLst/>
          </a:prstGeom>
          <a:solidFill>
            <a:schemeClr val="tx2">
              <a:lumMod val="20000"/>
              <a:lumOff val="80000"/>
            </a:schemeClr>
          </a:solidFill>
          <a:ln w="12700">
            <a:solidFill>
              <a:schemeClr val="accent6">
                <a:lumMod val="75000"/>
              </a:schemeClr>
            </a:solidFill>
          </a:ln>
          <a:effectLst>
            <a:outerShdw blurRad="50800" dist="50800" dir="5400000" algn="ctr" rotWithShape="0">
              <a:schemeClr val="bg1">
                <a:lumMod val="65000"/>
              </a:schemeClr>
            </a:outerShdw>
          </a:effectLst>
        </p:spPr>
        <p:txBody>
          <a:bodyPr wrap="none" anchor="ctr">
            <a:spAutoFit/>
          </a:bodyPr>
          <a:lstStyle/>
          <a:p>
            <a:pPr>
              <a:defRPr/>
            </a:pPr>
            <a:r>
              <a:rPr lang="en-US" sz="1400" dirty="0" smtClean="0">
                <a:solidFill>
                  <a:schemeClr val="accent3">
                    <a:lumMod val="50000"/>
                  </a:schemeClr>
                </a:solidFill>
              </a:rPr>
              <a:t>+ 8TB license</a:t>
            </a:r>
          </a:p>
          <a:p>
            <a:pPr>
              <a:defRPr/>
            </a:pPr>
            <a:r>
              <a:rPr lang="en-US" sz="1400" dirty="0" smtClean="0">
                <a:solidFill>
                  <a:schemeClr val="accent3">
                    <a:lumMod val="50000"/>
                  </a:schemeClr>
                </a:solidFill>
              </a:rPr>
              <a:t>+ 6x4TB disks</a:t>
            </a:r>
            <a:endParaRPr lang="en-US" sz="1400" dirty="0">
              <a:solidFill>
                <a:schemeClr val="accent3">
                  <a:lumMod val="50000"/>
                </a:schemeClr>
              </a:solidFill>
            </a:endParaRPr>
          </a:p>
        </p:txBody>
      </p:sp>
      <p:cxnSp>
        <p:nvCxnSpPr>
          <p:cNvPr id="19" name="Shape 18"/>
          <p:cNvCxnSpPr>
            <a:stCxn id="6" idx="2"/>
            <a:endCxn id="9" idx="0"/>
          </p:cNvCxnSpPr>
          <p:nvPr/>
        </p:nvCxnSpPr>
        <p:spPr>
          <a:xfrm rot="5400000">
            <a:off x="707977" y="5514481"/>
            <a:ext cx="949143" cy="12700"/>
          </a:xfrm>
          <a:prstGeom prst="bentConnector3">
            <a:avLst>
              <a:gd name="adj1" fmla="val 50000"/>
            </a:avLst>
          </a:prstGeom>
          <a:ln w="38100">
            <a:solidFill>
              <a:schemeClr val="tx2">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70040" y="5288377"/>
            <a:ext cx="1274708" cy="307777"/>
          </a:xfrm>
          <a:prstGeom prst="rect">
            <a:avLst/>
          </a:prstGeom>
          <a:solidFill>
            <a:schemeClr val="tx2">
              <a:lumMod val="20000"/>
              <a:lumOff val="80000"/>
            </a:schemeClr>
          </a:solidFill>
          <a:ln w="12700">
            <a:solidFill>
              <a:schemeClr val="accent6">
                <a:lumMod val="75000"/>
              </a:schemeClr>
            </a:solidFill>
          </a:ln>
          <a:effectLst>
            <a:outerShdw blurRad="50800" dist="50800" dir="5400000" algn="ctr" rotWithShape="0">
              <a:schemeClr val="bg1">
                <a:lumMod val="65000"/>
              </a:schemeClr>
            </a:outerShdw>
          </a:effectLst>
        </p:spPr>
        <p:txBody>
          <a:bodyPr wrap="none" anchor="ctr">
            <a:spAutoFit/>
          </a:bodyPr>
          <a:lstStyle>
            <a:defPPr>
              <a:defRPr lang="en-US"/>
            </a:defPPr>
            <a:lvl1pPr algn="ctr">
              <a:defRPr sz="1400">
                <a:solidFill>
                  <a:schemeClr val="accent3">
                    <a:lumMod val="50000"/>
                  </a:schemeClr>
                </a:solidFill>
              </a:defRPr>
            </a:lvl1pPr>
          </a:lstStyle>
          <a:p>
            <a:pPr algn="l"/>
            <a:r>
              <a:rPr lang="en-US" dirty="0" smtClean="0"/>
              <a:t>+ 8TB </a:t>
            </a:r>
            <a:r>
              <a:rPr lang="en-US" dirty="0"/>
              <a:t>license</a:t>
            </a:r>
          </a:p>
        </p:txBody>
      </p:sp>
      <p:cxnSp>
        <p:nvCxnSpPr>
          <p:cNvPr id="23" name="Shape 22"/>
          <p:cNvCxnSpPr>
            <a:stCxn id="9" idx="3"/>
            <a:endCxn id="10" idx="0"/>
          </p:cNvCxnSpPr>
          <p:nvPr/>
        </p:nvCxnSpPr>
        <p:spPr>
          <a:xfrm flipV="1">
            <a:off x="1557009" y="2831511"/>
            <a:ext cx="1560125" cy="3342208"/>
          </a:xfrm>
          <a:prstGeom prst="bentConnector4">
            <a:avLst>
              <a:gd name="adj1" fmla="val 39026"/>
              <a:gd name="adj2" fmla="val 152588"/>
            </a:avLst>
          </a:prstGeom>
          <a:ln w="38100">
            <a:solidFill>
              <a:schemeClr val="tx2">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2454933" y="1385071"/>
            <a:ext cx="1374094" cy="954107"/>
          </a:xfrm>
          <a:prstGeom prst="rect">
            <a:avLst/>
          </a:prstGeom>
          <a:solidFill>
            <a:schemeClr val="tx2">
              <a:lumMod val="20000"/>
              <a:lumOff val="80000"/>
            </a:schemeClr>
          </a:solidFill>
          <a:ln w="12700">
            <a:solidFill>
              <a:schemeClr val="accent6">
                <a:lumMod val="75000"/>
              </a:schemeClr>
            </a:solidFill>
          </a:ln>
          <a:effectLst>
            <a:outerShdw blurRad="50800" dist="50800" dir="5400000" algn="ctr" rotWithShape="0">
              <a:schemeClr val="bg1">
                <a:lumMod val="65000"/>
              </a:schemeClr>
            </a:outerShdw>
          </a:effectLst>
        </p:spPr>
        <p:txBody>
          <a:bodyPr wrap="none" anchor="ctr">
            <a:spAutoFit/>
          </a:bodyPr>
          <a:lstStyle>
            <a:defPPr>
              <a:defRPr lang="en-US"/>
            </a:defPPr>
            <a:lvl1pPr algn="ctr">
              <a:defRPr sz="1400">
                <a:solidFill>
                  <a:schemeClr val="accent3">
                    <a:lumMod val="50000"/>
                  </a:schemeClr>
                </a:solidFill>
              </a:defRPr>
            </a:lvl1pPr>
          </a:lstStyle>
          <a:p>
            <a:pPr algn="l"/>
            <a:r>
              <a:rPr lang="en-US" dirty="0" smtClean="0"/>
              <a:t>+ 18TB license</a:t>
            </a:r>
          </a:p>
          <a:p>
            <a:pPr algn="l"/>
            <a:r>
              <a:rPr lang="en-US" dirty="0" smtClean="0"/>
              <a:t>+ JBOD1</a:t>
            </a:r>
          </a:p>
          <a:p>
            <a:pPr algn="l"/>
            <a:r>
              <a:rPr lang="en-US" dirty="0" smtClean="0"/>
              <a:t>+ 32GB RAM</a:t>
            </a:r>
          </a:p>
          <a:p>
            <a:pPr algn="l"/>
            <a:r>
              <a:rPr lang="en-US" dirty="0" smtClean="0"/>
              <a:t>+ SAS HBA</a:t>
            </a:r>
            <a:endParaRPr lang="en-US" dirty="0"/>
          </a:p>
        </p:txBody>
      </p:sp>
      <p:sp>
        <p:nvSpPr>
          <p:cNvPr id="37" name="TextBox 36"/>
          <p:cNvSpPr txBox="1"/>
          <p:nvPr/>
        </p:nvSpPr>
        <p:spPr>
          <a:xfrm>
            <a:off x="2774732" y="4211508"/>
            <a:ext cx="684804" cy="338554"/>
          </a:xfrm>
          <a:prstGeom prst="rect">
            <a:avLst/>
          </a:prstGeom>
          <a:solidFill>
            <a:schemeClr val="bg2">
              <a:lumMod val="20000"/>
              <a:lumOff val="80000"/>
            </a:schemeClr>
          </a:solidFill>
          <a:ln w="12700">
            <a:solidFill>
              <a:schemeClr val="accent6">
                <a:lumMod val="75000"/>
              </a:schemeClr>
            </a:solidFill>
          </a:ln>
          <a:effectLst>
            <a:outerShdw blurRad="50800" dist="50800" dir="5400000" algn="ctr" rotWithShape="0">
              <a:schemeClr val="bg1">
                <a:lumMod val="65000"/>
              </a:schemeClr>
            </a:outerShdw>
          </a:effectLst>
        </p:spPr>
        <p:txBody>
          <a:bodyPr wrap="none" anchor="ctr">
            <a:spAutoFit/>
          </a:bodyPr>
          <a:lstStyle>
            <a:defPPr>
              <a:defRPr lang="en-US"/>
            </a:defPPr>
            <a:lvl1pPr algn="ctr"/>
          </a:lstStyle>
          <a:p>
            <a:r>
              <a:rPr lang="en-US" sz="1600" b="1" dirty="0" smtClean="0"/>
              <a:t>63TB</a:t>
            </a:r>
            <a:endParaRPr lang="en-US" sz="1600" b="1" dirty="0"/>
          </a:p>
        </p:txBody>
      </p:sp>
      <p:cxnSp>
        <p:nvCxnSpPr>
          <p:cNvPr id="38" name="Shape 22"/>
          <p:cNvCxnSpPr/>
          <p:nvPr/>
        </p:nvCxnSpPr>
        <p:spPr>
          <a:xfrm rot="5400000">
            <a:off x="2596413" y="3690786"/>
            <a:ext cx="1041443" cy="12700"/>
          </a:xfrm>
          <a:prstGeom prst="bentConnector3">
            <a:avLst>
              <a:gd name="adj1" fmla="val 50000"/>
            </a:avLst>
          </a:prstGeom>
          <a:ln w="38100">
            <a:solidFill>
              <a:schemeClr val="tx2">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2454933" y="3454697"/>
            <a:ext cx="1374094" cy="307777"/>
          </a:xfrm>
          <a:prstGeom prst="rect">
            <a:avLst/>
          </a:prstGeom>
          <a:solidFill>
            <a:schemeClr val="tx2">
              <a:lumMod val="20000"/>
              <a:lumOff val="80000"/>
            </a:schemeClr>
          </a:solidFill>
          <a:ln w="12700">
            <a:solidFill>
              <a:schemeClr val="accent6">
                <a:lumMod val="75000"/>
              </a:schemeClr>
            </a:solidFill>
          </a:ln>
          <a:effectLst>
            <a:outerShdw blurRad="50800" dist="50800" dir="5400000" algn="ctr" rotWithShape="0">
              <a:schemeClr val="bg1">
                <a:lumMod val="65000"/>
              </a:schemeClr>
            </a:outerShdw>
          </a:effectLst>
        </p:spPr>
        <p:txBody>
          <a:bodyPr wrap="none" anchor="ctr">
            <a:spAutoFit/>
          </a:bodyPr>
          <a:lstStyle>
            <a:defPPr>
              <a:defRPr lang="en-US"/>
            </a:defPPr>
            <a:lvl1pPr algn="ctr">
              <a:defRPr sz="1400">
                <a:solidFill>
                  <a:schemeClr val="accent3">
                    <a:lumMod val="50000"/>
                  </a:schemeClr>
                </a:solidFill>
              </a:defRPr>
            </a:lvl1pPr>
          </a:lstStyle>
          <a:p>
            <a:pPr algn="l"/>
            <a:r>
              <a:rPr lang="en-US" dirty="0" smtClean="0"/>
              <a:t>+ 18TB license</a:t>
            </a:r>
          </a:p>
        </p:txBody>
      </p:sp>
      <p:sp>
        <p:nvSpPr>
          <p:cNvPr id="105" name="TextBox 104"/>
          <p:cNvSpPr txBox="1"/>
          <p:nvPr/>
        </p:nvSpPr>
        <p:spPr>
          <a:xfrm>
            <a:off x="2454933" y="4882991"/>
            <a:ext cx="1374094" cy="523220"/>
          </a:xfrm>
          <a:prstGeom prst="rect">
            <a:avLst/>
          </a:prstGeom>
          <a:solidFill>
            <a:schemeClr val="tx2">
              <a:lumMod val="20000"/>
              <a:lumOff val="80000"/>
            </a:schemeClr>
          </a:solidFill>
          <a:ln w="12700">
            <a:solidFill>
              <a:schemeClr val="accent6">
                <a:lumMod val="75000"/>
              </a:schemeClr>
            </a:solidFill>
          </a:ln>
          <a:effectLst>
            <a:outerShdw blurRad="50800" dist="50800" dir="5400000" algn="ctr" rotWithShape="0">
              <a:schemeClr val="bg1">
                <a:lumMod val="65000"/>
              </a:schemeClr>
            </a:outerShdw>
          </a:effectLst>
        </p:spPr>
        <p:txBody>
          <a:bodyPr wrap="none" anchor="ctr">
            <a:spAutoFit/>
          </a:bodyPr>
          <a:lstStyle>
            <a:defPPr>
              <a:defRPr lang="en-US"/>
            </a:defPPr>
            <a:lvl1pPr algn="ctr">
              <a:defRPr sz="1400">
                <a:solidFill>
                  <a:schemeClr val="accent3">
                    <a:lumMod val="50000"/>
                  </a:schemeClr>
                </a:solidFill>
              </a:defRPr>
            </a:lvl1pPr>
          </a:lstStyle>
          <a:p>
            <a:pPr algn="l"/>
            <a:r>
              <a:rPr lang="en-US" dirty="0" smtClean="0"/>
              <a:t>+ 18TB license</a:t>
            </a:r>
          </a:p>
          <a:p>
            <a:pPr algn="l"/>
            <a:r>
              <a:rPr lang="en-US" dirty="0" smtClean="0"/>
              <a:t>+ JBOD2</a:t>
            </a:r>
          </a:p>
        </p:txBody>
      </p:sp>
      <p:sp>
        <p:nvSpPr>
          <p:cNvPr id="106" name="TextBox 105"/>
          <p:cNvSpPr txBox="1"/>
          <p:nvPr/>
        </p:nvSpPr>
        <p:spPr>
          <a:xfrm>
            <a:off x="2774732" y="5837268"/>
            <a:ext cx="684804" cy="338554"/>
          </a:xfrm>
          <a:prstGeom prst="rect">
            <a:avLst/>
          </a:prstGeom>
          <a:solidFill>
            <a:schemeClr val="bg2">
              <a:lumMod val="20000"/>
              <a:lumOff val="80000"/>
            </a:schemeClr>
          </a:solidFill>
          <a:ln w="12700">
            <a:solidFill>
              <a:schemeClr val="accent6">
                <a:lumMod val="75000"/>
              </a:schemeClr>
            </a:solidFill>
          </a:ln>
          <a:effectLst>
            <a:outerShdw blurRad="50800" dist="50800" dir="5400000" algn="ctr" rotWithShape="0">
              <a:schemeClr val="bg1">
                <a:lumMod val="65000"/>
              </a:schemeClr>
            </a:outerShdw>
          </a:effectLst>
        </p:spPr>
        <p:txBody>
          <a:bodyPr wrap="none" anchor="ctr">
            <a:spAutoFit/>
          </a:bodyPr>
          <a:lstStyle>
            <a:defPPr>
              <a:defRPr lang="en-US"/>
            </a:defPPr>
            <a:lvl1pPr algn="ctr"/>
          </a:lstStyle>
          <a:p>
            <a:r>
              <a:rPr lang="en-US" sz="1600" b="1" dirty="0" smtClean="0"/>
              <a:t>81TB</a:t>
            </a:r>
            <a:endParaRPr lang="en-US" sz="1600" b="1" dirty="0"/>
          </a:p>
        </p:txBody>
      </p:sp>
      <p:cxnSp>
        <p:nvCxnSpPr>
          <p:cNvPr id="110" name="Shape 22"/>
          <p:cNvCxnSpPr>
            <a:stCxn id="106" idx="3"/>
            <a:endCxn id="116" idx="0"/>
          </p:cNvCxnSpPr>
          <p:nvPr/>
        </p:nvCxnSpPr>
        <p:spPr>
          <a:xfrm flipV="1">
            <a:off x="3459536" y="2135513"/>
            <a:ext cx="1623252" cy="3871032"/>
          </a:xfrm>
          <a:prstGeom prst="bentConnector4">
            <a:avLst>
              <a:gd name="adj1" fmla="val 39453"/>
              <a:gd name="adj2" fmla="val 126816"/>
            </a:avLst>
          </a:prstGeom>
          <a:ln w="38100">
            <a:solidFill>
              <a:schemeClr val="tx2">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13" name="TextBox 112"/>
          <p:cNvSpPr txBox="1"/>
          <p:nvPr/>
        </p:nvSpPr>
        <p:spPr>
          <a:xfrm>
            <a:off x="4420590" y="1407422"/>
            <a:ext cx="1374094" cy="307777"/>
          </a:xfrm>
          <a:prstGeom prst="rect">
            <a:avLst/>
          </a:prstGeom>
          <a:solidFill>
            <a:schemeClr val="tx2">
              <a:lumMod val="20000"/>
              <a:lumOff val="80000"/>
            </a:schemeClr>
          </a:solidFill>
          <a:ln w="12700">
            <a:solidFill>
              <a:schemeClr val="accent6">
                <a:lumMod val="75000"/>
              </a:schemeClr>
            </a:solidFill>
          </a:ln>
          <a:effectLst>
            <a:outerShdw blurRad="50800" dist="50800" dir="5400000" algn="ctr" rotWithShape="0">
              <a:schemeClr val="bg1">
                <a:lumMod val="65000"/>
              </a:schemeClr>
            </a:outerShdw>
          </a:effectLst>
        </p:spPr>
        <p:txBody>
          <a:bodyPr wrap="none" anchor="ctr">
            <a:spAutoFit/>
          </a:bodyPr>
          <a:lstStyle>
            <a:defPPr>
              <a:defRPr lang="en-US"/>
            </a:defPPr>
            <a:lvl1pPr algn="ctr">
              <a:defRPr sz="1400">
                <a:solidFill>
                  <a:schemeClr val="accent3">
                    <a:lumMod val="50000"/>
                  </a:schemeClr>
                </a:solidFill>
              </a:defRPr>
            </a:lvl1pPr>
          </a:lstStyle>
          <a:p>
            <a:pPr algn="l"/>
            <a:r>
              <a:rPr lang="en-US" dirty="0" smtClean="0"/>
              <a:t>+ 18TB license</a:t>
            </a:r>
          </a:p>
        </p:txBody>
      </p:sp>
      <p:sp>
        <p:nvSpPr>
          <p:cNvPr id="116" name="TextBox 115"/>
          <p:cNvSpPr txBox="1"/>
          <p:nvPr/>
        </p:nvSpPr>
        <p:spPr>
          <a:xfrm>
            <a:off x="4740386" y="2135513"/>
            <a:ext cx="684804" cy="338554"/>
          </a:xfrm>
          <a:prstGeom prst="rect">
            <a:avLst/>
          </a:prstGeom>
          <a:solidFill>
            <a:schemeClr val="bg2">
              <a:lumMod val="20000"/>
              <a:lumOff val="80000"/>
            </a:schemeClr>
          </a:solidFill>
          <a:ln w="12700">
            <a:solidFill>
              <a:schemeClr val="accent6">
                <a:lumMod val="75000"/>
              </a:schemeClr>
            </a:solidFill>
          </a:ln>
          <a:effectLst>
            <a:outerShdw blurRad="50800" dist="50800" dir="5400000" algn="ctr" rotWithShape="0">
              <a:schemeClr val="bg1">
                <a:lumMod val="65000"/>
              </a:schemeClr>
            </a:outerShdw>
          </a:effectLst>
        </p:spPr>
        <p:txBody>
          <a:bodyPr wrap="none" anchor="ctr">
            <a:spAutoFit/>
          </a:bodyPr>
          <a:lstStyle>
            <a:defPPr>
              <a:defRPr lang="en-US"/>
            </a:defPPr>
            <a:lvl1pPr algn="ctr"/>
          </a:lstStyle>
          <a:p>
            <a:r>
              <a:rPr lang="en-US" sz="1600" b="1" dirty="0" smtClean="0"/>
              <a:t>99TB</a:t>
            </a:r>
            <a:endParaRPr lang="en-US" sz="1600" b="1" dirty="0"/>
          </a:p>
        </p:txBody>
      </p:sp>
      <p:sp>
        <p:nvSpPr>
          <p:cNvPr id="121" name="TextBox 120"/>
          <p:cNvSpPr txBox="1"/>
          <p:nvPr/>
        </p:nvSpPr>
        <p:spPr>
          <a:xfrm>
            <a:off x="4395743" y="2739001"/>
            <a:ext cx="1374094" cy="738664"/>
          </a:xfrm>
          <a:prstGeom prst="rect">
            <a:avLst/>
          </a:prstGeom>
          <a:solidFill>
            <a:schemeClr val="tx2">
              <a:lumMod val="20000"/>
              <a:lumOff val="80000"/>
            </a:schemeClr>
          </a:solidFill>
          <a:ln w="12700">
            <a:solidFill>
              <a:schemeClr val="accent6">
                <a:lumMod val="75000"/>
              </a:schemeClr>
            </a:solidFill>
          </a:ln>
          <a:effectLst>
            <a:outerShdw blurRad="50800" dist="50800" dir="5400000" algn="ctr" rotWithShape="0">
              <a:schemeClr val="bg1">
                <a:lumMod val="65000"/>
              </a:schemeClr>
            </a:outerShdw>
          </a:effectLst>
        </p:spPr>
        <p:txBody>
          <a:bodyPr wrap="none" anchor="ctr">
            <a:spAutoFit/>
          </a:bodyPr>
          <a:lstStyle>
            <a:defPPr>
              <a:defRPr lang="en-US"/>
            </a:defPPr>
            <a:lvl1pPr algn="ctr">
              <a:defRPr sz="1400">
                <a:solidFill>
                  <a:schemeClr val="accent3">
                    <a:lumMod val="50000"/>
                  </a:schemeClr>
                </a:solidFill>
              </a:defRPr>
            </a:lvl1pPr>
          </a:lstStyle>
          <a:p>
            <a:pPr algn="l"/>
            <a:r>
              <a:rPr lang="en-US" dirty="0" smtClean="0"/>
              <a:t>+ 18TB license</a:t>
            </a:r>
          </a:p>
          <a:p>
            <a:pPr algn="l"/>
            <a:r>
              <a:rPr lang="en-US" dirty="0" smtClean="0"/>
              <a:t>+ JBOD3</a:t>
            </a:r>
          </a:p>
          <a:p>
            <a:pPr algn="l"/>
            <a:r>
              <a:rPr lang="en-US" dirty="0" smtClean="0"/>
              <a:t>+ 32GB RAM</a:t>
            </a:r>
          </a:p>
        </p:txBody>
      </p:sp>
      <p:sp>
        <p:nvSpPr>
          <p:cNvPr id="124" name="TextBox 123"/>
          <p:cNvSpPr txBox="1"/>
          <p:nvPr/>
        </p:nvSpPr>
        <p:spPr>
          <a:xfrm>
            <a:off x="4689156" y="3871964"/>
            <a:ext cx="787268" cy="338554"/>
          </a:xfrm>
          <a:prstGeom prst="rect">
            <a:avLst/>
          </a:prstGeom>
          <a:solidFill>
            <a:schemeClr val="bg2">
              <a:lumMod val="20000"/>
              <a:lumOff val="80000"/>
            </a:schemeClr>
          </a:solidFill>
          <a:ln w="12700">
            <a:solidFill>
              <a:schemeClr val="accent6">
                <a:lumMod val="75000"/>
              </a:schemeClr>
            </a:solidFill>
          </a:ln>
          <a:effectLst>
            <a:outerShdw blurRad="50800" dist="50800" dir="5400000" algn="ctr" rotWithShape="0">
              <a:schemeClr val="bg1">
                <a:lumMod val="65000"/>
              </a:schemeClr>
            </a:outerShdw>
          </a:effectLst>
        </p:spPr>
        <p:txBody>
          <a:bodyPr wrap="none" anchor="ctr">
            <a:spAutoFit/>
          </a:bodyPr>
          <a:lstStyle>
            <a:defPPr>
              <a:defRPr lang="en-US"/>
            </a:defPPr>
            <a:lvl1pPr algn="ctr"/>
          </a:lstStyle>
          <a:p>
            <a:r>
              <a:rPr lang="en-US" sz="1600" b="1" dirty="0" smtClean="0"/>
              <a:t>117TB</a:t>
            </a:r>
            <a:endParaRPr lang="en-US" sz="1600" b="1" dirty="0"/>
          </a:p>
        </p:txBody>
      </p:sp>
      <p:sp>
        <p:nvSpPr>
          <p:cNvPr id="127" name="TextBox 126"/>
          <p:cNvSpPr txBox="1"/>
          <p:nvPr/>
        </p:nvSpPr>
        <p:spPr>
          <a:xfrm>
            <a:off x="4395744" y="4550062"/>
            <a:ext cx="1374094" cy="307777"/>
          </a:xfrm>
          <a:prstGeom prst="rect">
            <a:avLst/>
          </a:prstGeom>
          <a:solidFill>
            <a:schemeClr val="tx2">
              <a:lumMod val="20000"/>
              <a:lumOff val="80000"/>
            </a:schemeClr>
          </a:solidFill>
          <a:ln w="12700">
            <a:solidFill>
              <a:schemeClr val="accent6">
                <a:lumMod val="75000"/>
              </a:schemeClr>
            </a:solidFill>
          </a:ln>
          <a:effectLst>
            <a:outerShdw blurRad="50800" dist="50800" dir="5400000" algn="ctr" rotWithShape="0">
              <a:schemeClr val="bg1">
                <a:lumMod val="65000"/>
              </a:schemeClr>
            </a:outerShdw>
          </a:effectLst>
        </p:spPr>
        <p:txBody>
          <a:bodyPr wrap="none" anchor="ctr">
            <a:spAutoFit/>
          </a:bodyPr>
          <a:lstStyle>
            <a:defPPr>
              <a:defRPr lang="en-US"/>
            </a:defPPr>
            <a:lvl1pPr algn="ctr">
              <a:defRPr sz="1400">
                <a:solidFill>
                  <a:schemeClr val="accent3">
                    <a:lumMod val="50000"/>
                  </a:schemeClr>
                </a:solidFill>
              </a:defRPr>
            </a:lvl1pPr>
          </a:lstStyle>
          <a:p>
            <a:pPr algn="l"/>
            <a:r>
              <a:rPr lang="en-US" dirty="0" smtClean="0"/>
              <a:t>+ 18TB license</a:t>
            </a:r>
          </a:p>
        </p:txBody>
      </p:sp>
      <p:sp>
        <p:nvSpPr>
          <p:cNvPr id="128" name="TextBox 127"/>
          <p:cNvSpPr txBox="1"/>
          <p:nvPr/>
        </p:nvSpPr>
        <p:spPr>
          <a:xfrm>
            <a:off x="4672719" y="5257600"/>
            <a:ext cx="798617" cy="338554"/>
          </a:xfrm>
          <a:prstGeom prst="rect">
            <a:avLst/>
          </a:prstGeom>
          <a:solidFill>
            <a:schemeClr val="bg2">
              <a:lumMod val="20000"/>
              <a:lumOff val="80000"/>
            </a:schemeClr>
          </a:solidFill>
          <a:ln w="12700">
            <a:solidFill>
              <a:schemeClr val="accent6">
                <a:lumMod val="75000"/>
              </a:schemeClr>
            </a:solidFill>
          </a:ln>
          <a:effectLst>
            <a:outerShdw blurRad="50800" dist="50800" dir="5400000" algn="ctr" rotWithShape="0">
              <a:schemeClr val="bg1">
                <a:lumMod val="65000"/>
              </a:schemeClr>
            </a:outerShdw>
          </a:effectLst>
        </p:spPr>
        <p:txBody>
          <a:bodyPr wrap="none" anchor="ctr">
            <a:spAutoFit/>
          </a:bodyPr>
          <a:lstStyle>
            <a:defPPr>
              <a:defRPr lang="en-US"/>
            </a:defPPr>
            <a:lvl1pPr algn="ctr"/>
          </a:lstStyle>
          <a:p>
            <a:r>
              <a:rPr lang="en-US" sz="1600" b="1" dirty="0" smtClean="0"/>
              <a:t>135TB</a:t>
            </a:r>
            <a:endParaRPr lang="en-US" sz="1600" b="1" dirty="0"/>
          </a:p>
        </p:txBody>
      </p:sp>
      <p:sp>
        <p:nvSpPr>
          <p:cNvPr id="141" name="TextBox 140"/>
          <p:cNvSpPr txBox="1"/>
          <p:nvPr/>
        </p:nvSpPr>
        <p:spPr>
          <a:xfrm>
            <a:off x="6284427" y="1022810"/>
            <a:ext cx="505267" cy="369332"/>
          </a:xfrm>
          <a:prstGeom prst="rect">
            <a:avLst/>
          </a:prstGeom>
          <a:solidFill>
            <a:schemeClr val="bg2">
              <a:lumMod val="20000"/>
              <a:lumOff val="80000"/>
            </a:schemeClr>
          </a:solidFill>
          <a:ln w="12700">
            <a:solidFill>
              <a:schemeClr val="accent6">
                <a:lumMod val="75000"/>
              </a:schemeClr>
            </a:solidFill>
          </a:ln>
          <a:effectLst>
            <a:outerShdw blurRad="50800" dist="50800" dir="5400000" algn="ctr" rotWithShape="0">
              <a:schemeClr val="bg1">
                <a:lumMod val="65000"/>
              </a:schemeClr>
            </a:outerShdw>
          </a:effectLst>
        </p:spPr>
        <p:txBody>
          <a:bodyPr wrap="none" anchor="ctr">
            <a:spAutoFit/>
          </a:bodyPr>
          <a:lstStyle/>
          <a:p>
            <a:pPr algn="ctr">
              <a:defRPr/>
            </a:pPr>
            <a:r>
              <a:rPr lang="en-US" dirty="0" smtClean="0">
                <a:latin typeface="Arial" charset="0"/>
                <a:cs typeface="Arial" charset="0"/>
              </a:rPr>
              <a:t>     </a:t>
            </a:r>
            <a:endParaRPr lang="en-US" dirty="0">
              <a:latin typeface="Arial" charset="0"/>
              <a:cs typeface="Arial" charset="0"/>
            </a:endParaRPr>
          </a:p>
        </p:txBody>
      </p:sp>
      <p:sp>
        <p:nvSpPr>
          <p:cNvPr id="142" name="TextBox 141"/>
          <p:cNvSpPr txBox="1"/>
          <p:nvPr/>
        </p:nvSpPr>
        <p:spPr>
          <a:xfrm>
            <a:off x="6284427" y="1530533"/>
            <a:ext cx="505268" cy="369332"/>
          </a:xfrm>
          <a:prstGeom prst="rect">
            <a:avLst/>
          </a:prstGeom>
          <a:solidFill>
            <a:schemeClr val="tx2">
              <a:lumMod val="20000"/>
              <a:lumOff val="80000"/>
            </a:schemeClr>
          </a:solidFill>
          <a:ln w="12700">
            <a:solidFill>
              <a:schemeClr val="accent6">
                <a:lumMod val="75000"/>
              </a:schemeClr>
            </a:solidFill>
          </a:ln>
          <a:effectLst>
            <a:outerShdw blurRad="50800" dist="50800" dir="5400000" algn="ctr" rotWithShape="0">
              <a:schemeClr val="bg1">
                <a:lumMod val="65000"/>
              </a:schemeClr>
            </a:outerShdw>
          </a:effectLst>
        </p:spPr>
        <p:txBody>
          <a:bodyPr wrap="none" anchor="ctr">
            <a:spAutoFit/>
          </a:bodyPr>
          <a:lstStyle/>
          <a:p>
            <a:pPr algn="ctr">
              <a:defRPr/>
            </a:pPr>
            <a:r>
              <a:rPr lang="en-US" dirty="0">
                <a:solidFill>
                  <a:schemeClr val="accent3">
                    <a:lumMod val="50000"/>
                  </a:schemeClr>
                </a:solidFill>
              </a:rPr>
              <a:t> </a:t>
            </a:r>
            <a:r>
              <a:rPr lang="en-US" dirty="0" smtClean="0">
                <a:solidFill>
                  <a:schemeClr val="accent3">
                    <a:lumMod val="50000"/>
                  </a:schemeClr>
                </a:solidFill>
              </a:rPr>
              <a:t>    </a:t>
            </a:r>
            <a:endParaRPr lang="en-US" dirty="0">
              <a:solidFill>
                <a:schemeClr val="accent3">
                  <a:lumMod val="50000"/>
                </a:schemeClr>
              </a:solidFill>
              <a:latin typeface="Arial" charset="0"/>
              <a:cs typeface="Arial" charset="0"/>
            </a:endParaRPr>
          </a:p>
        </p:txBody>
      </p:sp>
      <p:sp>
        <p:nvSpPr>
          <p:cNvPr id="143" name="Content Placeholder 2"/>
          <p:cNvSpPr txBox="1">
            <a:spLocks/>
          </p:cNvSpPr>
          <p:nvPr/>
        </p:nvSpPr>
        <p:spPr>
          <a:xfrm>
            <a:off x="6200439" y="2641409"/>
            <a:ext cx="2808651" cy="3195859"/>
          </a:xfrm>
          <a:prstGeom prst="rect">
            <a:avLst/>
          </a:prstGeom>
        </p:spPr>
        <p:txBody>
          <a:bodyPr/>
          <a:lstStyle>
            <a:lvl1pPr marL="342900" indent="-342900" algn="l" defTabSz="457200" rtl="0" eaLnBrk="1" fontAlgn="base" hangingPunct="1">
              <a:spcBef>
                <a:spcPct val="20000"/>
              </a:spcBef>
              <a:spcAft>
                <a:spcPct val="0"/>
              </a:spcAft>
              <a:buClr>
                <a:srgbClr val="0DB6EC"/>
              </a:buClr>
              <a:buSzPct val="75000"/>
              <a:buFont typeface="Wingdings" pitchFamily="2" charset="2"/>
              <a:buChar char="§"/>
              <a:defRPr lang="en-US" sz="2400">
                <a:solidFill>
                  <a:srgbClr val="666666"/>
                </a:solidFill>
                <a:latin typeface="Arial" pitchFamily="34" charset="0"/>
                <a:ea typeface="ＭＳ Ｐゴシック" charset="0"/>
                <a:cs typeface="Arial" pitchFamily="34" charset="0"/>
              </a:defRPr>
            </a:lvl1pPr>
            <a:lvl2pPr marL="742950" indent="-285750" algn="l" defTabSz="457200" rtl="0" eaLnBrk="1" fontAlgn="base" hangingPunct="1">
              <a:spcBef>
                <a:spcPct val="20000"/>
              </a:spcBef>
              <a:spcAft>
                <a:spcPct val="0"/>
              </a:spcAft>
              <a:buClr>
                <a:srgbClr val="0DB6EC"/>
              </a:buClr>
              <a:buFont typeface="Arial" charset="0"/>
              <a:buChar char="–"/>
              <a:defRPr lang="en-US">
                <a:solidFill>
                  <a:srgbClr val="666666"/>
                </a:solidFill>
                <a:latin typeface="Arial" pitchFamily="34" charset="0"/>
                <a:ea typeface="ＭＳ Ｐゴシック" charset="0"/>
                <a:cs typeface="Arial" pitchFamily="34" charset="0"/>
              </a:defRPr>
            </a:lvl2pPr>
            <a:lvl3pPr marL="1143000" indent="-228600" algn="l" defTabSz="457200" rtl="0" eaLnBrk="1" fontAlgn="base" hangingPunct="1">
              <a:spcBef>
                <a:spcPct val="20000"/>
              </a:spcBef>
              <a:spcAft>
                <a:spcPct val="0"/>
              </a:spcAft>
              <a:buClr>
                <a:srgbClr val="0DB6EC"/>
              </a:buClr>
              <a:buFont typeface="Wingdings" pitchFamily="2" charset="2"/>
              <a:buChar char="§"/>
              <a:defRPr lang="en-US" sz="1600">
                <a:solidFill>
                  <a:srgbClr val="666666"/>
                </a:solidFill>
                <a:latin typeface="Arial" pitchFamily="34" charset="0"/>
                <a:ea typeface="ＭＳ Ｐゴシック" charset="0"/>
                <a:cs typeface="Arial" pitchFamily="34" charset="0"/>
              </a:defRPr>
            </a:lvl3pPr>
            <a:lvl4pPr marL="1600200" indent="-228600" algn="l" defTabSz="457200" rtl="0" eaLnBrk="1" fontAlgn="base" hangingPunct="1">
              <a:spcBef>
                <a:spcPct val="20000"/>
              </a:spcBef>
              <a:spcAft>
                <a:spcPct val="0"/>
              </a:spcAft>
              <a:buClr>
                <a:srgbClr val="0DB6EC"/>
              </a:buClr>
              <a:buFont typeface="Arial" charset="0"/>
              <a:buChar char="–"/>
              <a:defRPr lang="en-US" sz="1600">
                <a:solidFill>
                  <a:srgbClr val="666666"/>
                </a:solidFill>
                <a:latin typeface="Arial" pitchFamily="34" charset="0"/>
                <a:ea typeface="ＭＳ Ｐゴシック" charset="0"/>
                <a:cs typeface="Arial" pitchFamily="34" charset="0"/>
              </a:defRPr>
            </a:lvl4pPr>
            <a:lvl5pPr marL="2057400" indent="-228600" algn="l" defTabSz="457200" rtl="0" eaLnBrk="1" fontAlgn="base" hangingPunct="1">
              <a:spcBef>
                <a:spcPct val="20000"/>
              </a:spcBef>
              <a:spcAft>
                <a:spcPct val="0"/>
              </a:spcAft>
              <a:buClr>
                <a:srgbClr val="0DB6EC"/>
              </a:buClr>
              <a:buFont typeface="Wingdings" pitchFamily="2" charset="2"/>
              <a:buChar char="§"/>
              <a:defRPr lang="en-US" sz="1600">
                <a:solidFill>
                  <a:srgbClr val="666666"/>
                </a:solidFill>
                <a:latin typeface="Arial" pitchFamily="34" charset="0"/>
                <a:ea typeface="ＭＳ Ｐゴシック"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kern="0" dirty="0" smtClean="0"/>
              <a:t>All capacities available as VTL </a:t>
            </a:r>
            <a:r>
              <a:rPr lang="en-US" sz="1800" i="1" kern="0" dirty="0" smtClean="0"/>
              <a:t>or</a:t>
            </a:r>
            <a:r>
              <a:rPr lang="en-US" sz="1800" kern="0" dirty="0" smtClean="0"/>
              <a:t> NAS/OST</a:t>
            </a:r>
          </a:p>
          <a:p>
            <a:r>
              <a:rPr lang="en-US" sz="1800" kern="0" dirty="0" smtClean="0"/>
              <a:t>JBODs ship fully populated w/12x 4TB</a:t>
            </a:r>
          </a:p>
          <a:p>
            <a:r>
              <a:rPr lang="en-US" sz="1800" kern="0" dirty="0" smtClean="0"/>
              <a:t>Hardware included with capacity upgrade licenses</a:t>
            </a:r>
          </a:p>
          <a:p>
            <a:r>
              <a:rPr lang="en-US" sz="1800" kern="0" dirty="0" smtClean="0"/>
              <a:t>All upgrades customer-installed</a:t>
            </a:r>
          </a:p>
        </p:txBody>
      </p:sp>
    </p:spTree>
    <p:extLst>
      <p:ext uri="{BB962C8B-B14F-4D97-AF65-F5344CB8AC3E}">
        <p14:creationId xmlns="" xmlns:p14="http://schemas.microsoft.com/office/powerpoint/2010/main" val="311475734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sz="2400" dirty="0" smtClean="0"/>
              <a:t>Storage Expansion RAS Tickets</a:t>
            </a:r>
            <a:endParaRPr lang="en-US" sz="2000" dirty="0" smtClean="0">
              <a:solidFill>
                <a:srgbClr val="FF0000"/>
              </a:solidFill>
            </a:endParaRPr>
          </a:p>
        </p:txBody>
      </p:sp>
      <p:sp>
        <p:nvSpPr>
          <p:cNvPr id="5" name="Content Placeholder 4"/>
          <p:cNvSpPr>
            <a:spLocks noGrp="1"/>
          </p:cNvSpPr>
          <p:nvPr>
            <p:ph idx="1"/>
          </p:nvPr>
        </p:nvSpPr>
        <p:spPr/>
        <p:txBody>
          <a:bodyPr/>
          <a:lstStyle/>
          <a:p>
            <a:r>
              <a:rPr lang="en-US" sz="2000" b="1" i="1" dirty="0" err="1" smtClean="0"/>
              <a:t>send_ticket_disk_not_present</a:t>
            </a:r>
            <a:endParaRPr lang="en-US" sz="2000" b="1" i="1" dirty="0" smtClean="0"/>
          </a:p>
          <a:p>
            <a:pPr lvl="1"/>
            <a:r>
              <a:rPr lang="en-US" sz="1400" dirty="0" smtClean="0"/>
              <a:t>Indicates a disk is not present.</a:t>
            </a:r>
          </a:p>
          <a:p>
            <a:pPr marL="800100" lvl="1" indent="-342900">
              <a:buFont typeface="+mj-lt"/>
              <a:buAutoNum type="arabicPeriod"/>
            </a:pPr>
            <a:endParaRPr lang="en-US" sz="1400" dirty="0" smtClean="0"/>
          </a:p>
          <a:p>
            <a:pPr marL="800100" lvl="1" indent="-342900">
              <a:buNone/>
            </a:pPr>
            <a:endParaRPr lang="en-US" sz="1400" dirty="0"/>
          </a:p>
        </p:txBody>
      </p:sp>
      <p:graphicFrame>
        <p:nvGraphicFramePr>
          <p:cNvPr id="392201" name="Object 9"/>
          <p:cNvGraphicFramePr>
            <a:graphicFrameLocks noChangeAspect="1"/>
          </p:cNvGraphicFramePr>
          <p:nvPr>
            <p:extLst>
              <p:ext uri="{D42A27DB-BD31-4B8C-83A1-F6EECF244321}">
                <p14:modId xmlns="" xmlns:p14="http://schemas.microsoft.com/office/powerpoint/2010/main" val="1210320660"/>
              </p:ext>
            </p:extLst>
          </p:nvPr>
        </p:nvGraphicFramePr>
        <p:xfrm>
          <a:off x="1514917" y="1738690"/>
          <a:ext cx="6090539" cy="4336649"/>
        </p:xfrm>
        <a:graphic>
          <a:graphicData uri="http://schemas.openxmlformats.org/presentationml/2006/ole">
            <p:oleObj spid="_x0000_s473112" name="Document" r:id="rId3" imgW="6090539" imgH="4336649" progId="Word.Document.12">
              <p:embed/>
            </p:oleObj>
          </a:graphicData>
        </a:graphic>
      </p:graphicFrame>
    </p:spTree>
  </p:cSld>
  <p:clrMapOvr>
    <a:masterClrMapping/>
  </p:clrMapOvr>
  <p:transition spd="med">
    <p:cut/>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sz="2400" dirty="0" smtClean="0"/>
              <a:t>Storage Expansion RAS Tickets (cont.)</a:t>
            </a:r>
            <a:endParaRPr lang="en-US" sz="2000" dirty="0" smtClean="0">
              <a:solidFill>
                <a:srgbClr val="FF0000"/>
              </a:solidFill>
            </a:endParaRPr>
          </a:p>
        </p:txBody>
      </p:sp>
      <p:sp>
        <p:nvSpPr>
          <p:cNvPr id="5" name="Content Placeholder 4"/>
          <p:cNvSpPr>
            <a:spLocks noGrp="1"/>
          </p:cNvSpPr>
          <p:nvPr>
            <p:ph idx="1"/>
          </p:nvPr>
        </p:nvSpPr>
        <p:spPr/>
        <p:txBody>
          <a:bodyPr/>
          <a:lstStyle/>
          <a:p>
            <a:r>
              <a:rPr lang="en-US" sz="2000" b="1" i="1" dirty="0" err="1" smtClean="0"/>
              <a:t>send_ticket_disk_bad_fw_state</a:t>
            </a:r>
            <a:endParaRPr lang="en-US" sz="2000" b="1" i="1" dirty="0" smtClean="0"/>
          </a:p>
          <a:p>
            <a:pPr lvl="1"/>
            <a:r>
              <a:rPr lang="en-US" sz="1400" dirty="0" smtClean="0"/>
              <a:t>Indicates a disk has a bad firmware state:</a:t>
            </a:r>
            <a:endParaRPr lang="en-US" sz="1400" dirty="0"/>
          </a:p>
        </p:txBody>
      </p:sp>
      <p:graphicFrame>
        <p:nvGraphicFramePr>
          <p:cNvPr id="396293" name="Object 5"/>
          <p:cNvGraphicFramePr>
            <a:graphicFrameLocks noChangeAspect="1"/>
          </p:cNvGraphicFramePr>
          <p:nvPr>
            <p:extLst>
              <p:ext uri="{D42A27DB-BD31-4B8C-83A1-F6EECF244321}">
                <p14:modId xmlns="" xmlns:p14="http://schemas.microsoft.com/office/powerpoint/2010/main" val="2699138573"/>
              </p:ext>
            </p:extLst>
          </p:nvPr>
        </p:nvGraphicFramePr>
        <p:xfrm>
          <a:off x="1515869" y="1735669"/>
          <a:ext cx="6090539" cy="4413078"/>
        </p:xfrm>
        <a:graphic>
          <a:graphicData uri="http://schemas.openxmlformats.org/presentationml/2006/ole">
            <p:oleObj spid="_x0000_s474136" name="Document" r:id="rId3" imgW="6084931" imgH="4406639" progId="Word.Document.12">
              <p:embed/>
            </p:oleObj>
          </a:graphicData>
        </a:graphic>
      </p:graphicFrame>
    </p:spTree>
  </p:cSld>
  <p:clrMapOvr>
    <a:masterClrMapping/>
  </p:clrMapOvr>
  <p:transition spd="med">
    <p:cut/>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sz="2400" dirty="0" smtClean="0"/>
              <a:t>Storage Expansion RAS Tickets (cont.)</a:t>
            </a:r>
            <a:endParaRPr lang="en-US" sz="2000" dirty="0" smtClean="0">
              <a:solidFill>
                <a:srgbClr val="FF0000"/>
              </a:solidFill>
            </a:endParaRPr>
          </a:p>
        </p:txBody>
      </p:sp>
      <p:sp>
        <p:nvSpPr>
          <p:cNvPr id="5" name="Content Placeholder 4"/>
          <p:cNvSpPr>
            <a:spLocks noGrp="1"/>
          </p:cNvSpPr>
          <p:nvPr>
            <p:ph idx="1"/>
          </p:nvPr>
        </p:nvSpPr>
        <p:spPr/>
        <p:txBody>
          <a:bodyPr/>
          <a:lstStyle/>
          <a:p>
            <a:r>
              <a:rPr lang="en-US" sz="2000" b="1" i="1" dirty="0" err="1" smtClean="0"/>
              <a:t>send_ticket_disk_foreign_state</a:t>
            </a:r>
            <a:endParaRPr lang="en-US" sz="2000" b="1" i="1" dirty="0" smtClean="0"/>
          </a:p>
          <a:p>
            <a:pPr lvl="1"/>
            <a:r>
              <a:rPr lang="en-US" sz="1400" dirty="0" smtClean="0"/>
              <a:t>Indicates a disk has a foreign state:</a:t>
            </a:r>
            <a:endParaRPr lang="en-US" sz="1400" dirty="0"/>
          </a:p>
        </p:txBody>
      </p:sp>
      <p:graphicFrame>
        <p:nvGraphicFramePr>
          <p:cNvPr id="397315" name="Object 3"/>
          <p:cNvGraphicFramePr>
            <a:graphicFrameLocks noChangeAspect="1"/>
          </p:cNvGraphicFramePr>
          <p:nvPr>
            <p:extLst>
              <p:ext uri="{D42A27DB-BD31-4B8C-83A1-F6EECF244321}">
                <p14:modId xmlns="" xmlns:p14="http://schemas.microsoft.com/office/powerpoint/2010/main" val="1446812358"/>
              </p:ext>
            </p:extLst>
          </p:nvPr>
        </p:nvGraphicFramePr>
        <p:xfrm>
          <a:off x="1516642" y="1739549"/>
          <a:ext cx="6090539" cy="4336649"/>
        </p:xfrm>
        <a:graphic>
          <a:graphicData uri="http://schemas.openxmlformats.org/presentationml/2006/ole">
            <p:oleObj spid="_x0000_s475160" name="Document" r:id="rId3" imgW="6090539" imgH="4336649" progId="Word.Document.12">
              <p:embed/>
            </p:oleObj>
          </a:graphicData>
        </a:graphic>
      </p:graphicFrame>
    </p:spTree>
  </p:cSld>
  <p:clrMapOvr>
    <a:masterClrMapping/>
  </p:clrMapOvr>
  <p:transition spd="med">
    <p:cut/>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sz="2400" dirty="0" smtClean="0"/>
              <a:t>Storage Expansion RAS Tickets (cont.)</a:t>
            </a:r>
            <a:endParaRPr lang="en-US" sz="2000" dirty="0" smtClean="0">
              <a:solidFill>
                <a:srgbClr val="FF0000"/>
              </a:solidFill>
            </a:endParaRPr>
          </a:p>
        </p:txBody>
      </p:sp>
      <p:sp>
        <p:nvSpPr>
          <p:cNvPr id="5" name="Content Placeholder 4"/>
          <p:cNvSpPr>
            <a:spLocks noGrp="1"/>
          </p:cNvSpPr>
          <p:nvPr>
            <p:ph idx="1"/>
          </p:nvPr>
        </p:nvSpPr>
        <p:spPr/>
        <p:txBody>
          <a:bodyPr/>
          <a:lstStyle/>
          <a:p>
            <a:r>
              <a:rPr lang="en-US" sz="2000" b="1" i="1" dirty="0" err="1" smtClean="0"/>
              <a:t>send_ticket_disk_size_too_small</a:t>
            </a:r>
            <a:endParaRPr lang="en-US" sz="2000" b="1" i="1" dirty="0" smtClean="0"/>
          </a:p>
          <a:p>
            <a:pPr lvl="1"/>
            <a:r>
              <a:rPr lang="en-US" sz="1400" dirty="0" smtClean="0"/>
              <a:t>Indicates a disk size is too small:</a:t>
            </a:r>
            <a:endParaRPr lang="en-US" sz="1400" dirty="0"/>
          </a:p>
        </p:txBody>
      </p:sp>
      <p:graphicFrame>
        <p:nvGraphicFramePr>
          <p:cNvPr id="398339" name="Object 3"/>
          <p:cNvGraphicFramePr>
            <a:graphicFrameLocks noChangeAspect="1"/>
          </p:cNvGraphicFramePr>
          <p:nvPr>
            <p:extLst>
              <p:ext uri="{D42A27DB-BD31-4B8C-83A1-F6EECF244321}">
                <p14:modId xmlns="" xmlns:p14="http://schemas.microsoft.com/office/powerpoint/2010/main" val="1597232977"/>
              </p:ext>
            </p:extLst>
          </p:nvPr>
        </p:nvGraphicFramePr>
        <p:xfrm>
          <a:off x="1512100" y="1738430"/>
          <a:ext cx="6084422" cy="4549714"/>
        </p:xfrm>
        <a:graphic>
          <a:graphicData uri="http://schemas.openxmlformats.org/presentationml/2006/ole">
            <p:oleObj spid="_x0000_s476184" name="Document" r:id="rId3" imgW="6084422" imgH="4549714" progId="Word.Document.12">
              <p:embed/>
            </p:oleObj>
          </a:graphicData>
        </a:graphic>
      </p:graphicFrame>
    </p:spTree>
  </p:cSld>
  <p:clrMapOvr>
    <a:masterClrMapping/>
  </p:clrMapOvr>
  <p:transition spd="med">
    <p:cut/>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sz="2400" dirty="0" smtClean="0"/>
              <a:t>Storage Expansion RAS Tickets (cont.)</a:t>
            </a:r>
            <a:endParaRPr lang="en-US" sz="2000" dirty="0" smtClean="0">
              <a:solidFill>
                <a:srgbClr val="FF0000"/>
              </a:solidFill>
            </a:endParaRPr>
          </a:p>
        </p:txBody>
      </p:sp>
      <p:sp>
        <p:nvSpPr>
          <p:cNvPr id="5" name="Content Placeholder 4"/>
          <p:cNvSpPr>
            <a:spLocks noGrp="1"/>
          </p:cNvSpPr>
          <p:nvPr>
            <p:ph idx="1"/>
          </p:nvPr>
        </p:nvSpPr>
        <p:spPr/>
        <p:txBody>
          <a:bodyPr/>
          <a:lstStyle/>
          <a:p>
            <a:r>
              <a:rPr lang="en-US" sz="2000" b="1" i="1" dirty="0" err="1" smtClean="0"/>
              <a:t>send_ticket_disk_non_fde</a:t>
            </a:r>
            <a:endParaRPr lang="en-US" sz="2000" b="1" i="1" dirty="0" smtClean="0"/>
          </a:p>
          <a:p>
            <a:pPr lvl="1"/>
            <a:r>
              <a:rPr lang="en-US" sz="1400" dirty="0" smtClean="0"/>
              <a:t>Indicates a disk is not FDE capable:</a:t>
            </a:r>
            <a:endParaRPr lang="en-US" sz="1400" dirty="0"/>
          </a:p>
        </p:txBody>
      </p:sp>
      <p:graphicFrame>
        <p:nvGraphicFramePr>
          <p:cNvPr id="399363" name="Object 3"/>
          <p:cNvGraphicFramePr>
            <a:graphicFrameLocks noChangeAspect="1"/>
          </p:cNvGraphicFramePr>
          <p:nvPr>
            <p:extLst>
              <p:ext uri="{D42A27DB-BD31-4B8C-83A1-F6EECF244321}">
                <p14:modId xmlns="" xmlns:p14="http://schemas.microsoft.com/office/powerpoint/2010/main" val="3889098"/>
              </p:ext>
            </p:extLst>
          </p:nvPr>
        </p:nvGraphicFramePr>
        <p:xfrm>
          <a:off x="1513544" y="1732128"/>
          <a:ext cx="6084422" cy="4266708"/>
        </p:xfrm>
        <a:graphic>
          <a:graphicData uri="http://schemas.openxmlformats.org/presentationml/2006/ole">
            <p:oleObj spid="_x0000_s477208" name="Document" r:id="rId3" imgW="6084422" imgH="4266708" progId="Word.Document.12">
              <p:embed/>
            </p:oleObj>
          </a:graphicData>
        </a:graphic>
      </p:graphicFrame>
    </p:spTree>
  </p:cSld>
  <p:clrMapOvr>
    <a:masterClrMapping/>
  </p:clrMapOvr>
  <p:transition spd="med">
    <p:cut/>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sz="2400" dirty="0" smtClean="0"/>
              <a:t>Storage Expansion RAS Tickets (cont.)</a:t>
            </a:r>
            <a:endParaRPr lang="en-US" sz="2000" dirty="0" smtClean="0">
              <a:solidFill>
                <a:srgbClr val="FF0000"/>
              </a:solidFill>
            </a:endParaRPr>
          </a:p>
        </p:txBody>
      </p:sp>
      <p:sp>
        <p:nvSpPr>
          <p:cNvPr id="5" name="Content Placeholder 4"/>
          <p:cNvSpPr>
            <a:spLocks noGrp="1"/>
          </p:cNvSpPr>
          <p:nvPr>
            <p:ph idx="1"/>
          </p:nvPr>
        </p:nvSpPr>
        <p:spPr/>
        <p:txBody>
          <a:bodyPr/>
          <a:lstStyle/>
          <a:p>
            <a:r>
              <a:rPr lang="en-US" sz="2000" b="1" i="1" dirty="0" err="1" smtClean="0"/>
              <a:t>send_ticket_non_supported_jbod</a:t>
            </a:r>
            <a:endParaRPr lang="en-US" sz="2000" b="1" i="1" dirty="0" smtClean="0"/>
          </a:p>
          <a:p>
            <a:pPr lvl="1"/>
            <a:r>
              <a:rPr lang="en-US" sz="1400" dirty="0" smtClean="0"/>
              <a:t>Indicates a JBOD is not supported:</a:t>
            </a:r>
            <a:endParaRPr lang="en-US" sz="1400" dirty="0"/>
          </a:p>
        </p:txBody>
      </p:sp>
      <p:graphicFrame>
        <p:nvGraphicFramePr>
          <p:cNvPr id="400387" name="Object 3"/>
          <p:cNvGraphicFramePr>
            <a:graphicFrameLocks noChangeAspect="1"/>
          </p:cNvGraphicFramePr>
          <p:nvPr>
            <p:extLst>
              <p:ext uri="{D42A27DB-BD31-4B8C-83A1-F6EECF244321}">
                <p14:modId xmlns="" xmlns:p14="http://schemas.microsoft.com/office/powerpoint/2010/main" val="3323558446"/>
              </p:ext>
            </p:extLst>
          </p:nvPr>
        </p:nvGraphicFramePr>
        <p:xfrm>
          <a:off x="1517010" y="1733466"/>
          <a:ext cx="6084887" cy="3400425"/>
        </p:xfrm>
        <a:graphic>
          <a:graphicData uri="http://schemas.openxmlformats.org/presentationml/2006/ole">
            <p:oleObj spid="_x0000_s478232" name="Document" r:id="rId3" imgW="6084422" imgH="3400388" progId="Word.Document.12">
              <p:embed/>
            </p:oleObj>
          </a:graphicData>
        </a:graphic>
      </p:graphicFrame>
    </p:spTree>
  </p:cSld>
  <p:clrMapOvr>
    <a:masterClrMapping/>
  </p:clrMapOvr>
  <p:transition spd="med">
    <p:cut/>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sz="2400" dirty="0" smtClean="0"/>
              <a:t>Storage Expansion RAS Tickets (cont.)</a:t>
            </a:r>
            <a:endParaRPr lang="en-US" sz="2000" dirty="0" smtClean="0">
              <a:solidFill>
                <a:srgbClr val="FF0000"/>
              </a:solidFill>
            </a:endParaRPr>
          </a:p>
        </p:txBody>
      </p:sp>
      <p:sp>
        <p:nvSpPr>
          <p:cNvPr id="5" name="Content Placeholder 4"/>
          <p:cNvSpPr>
            <a:spLocks noGrp="1"/>
          </p:cNvSpPr>
          <p:nvPr>
            <p:ph idx="1"/>
          </p:nvPr>
        </p:nvSpPr>
        <p:spPr/>
        <p:txBody>
          <a:bodyPr/>
          <a:lstStyle/>
          <a:p>
            <a:r>
              <a:rPr lang="en-US" sz="2000" b="1" i="1" dirty="0" err="1" smtClean="0"/>
              <a:t>send_ticket_invalid_raid_set_on_head</a:t>
            </a:r>
            <a:endParaRPr lang="en-US" sz="2000" b="1" i="1" dirty="0" smtClean="0"/>
          </a:p>
          <a:p>
            <a:pPr lvl="1"/>
            <a:r>
              <a:rPr lang="en-US" sz="1400" dirty="0" smtClean="0"/>
              <a:t>Indicates an invalid RAID set on the Head:</a:t>
            </a:r>
            <a:endParaRPr lang="en-US" sz="1400" dirty="0"/>
          </a:p>
        </p:txBody>
      </p:sp>
      <p:graphicFrame>
        <p:nvGraphicFramePr>
          <p:cNvPr id="401411" name="Object 3"/>
          <p:cNvGraphicFramePr>
            <a:graphicFrameLocks noChangeAspect="1"/>
          </p:cNvGraphicFramePr>
          <p:nvPr>
            <p:extLst>
              <p:ext uri="{D42A27DB-BD31-4B8C-83A1-F6EECF244321}">
                <p14:modId xmlns="" xmlns:p14="http://schemas.microsoft.com/office/powerpoint/2010/main" val="738794335"/>
              </p:ext>
            </p:extLst>
          </p:nvPr>
        </p:nvGraphicFramePr>
        <p:xfrm>
          <a:off x="1517121" y="1733020"/>
          <a:ext cx="6091237" cy="3322637"/>
        </p:xfrm>
        <a:graphic>
          <a:graphicData uri="http://schemas.openxmlformats.org/presentationml/2006/ole">
            <p:oleObj spid="_x0000_s479256" name="Document" r:id="rId3" imgW="6084931" imgH="3389003" progId="Word.Document.12">
              <p:embed/>
            </p:oleObj>
          </a:graphicData>
        </a:graphic>
      </p:graphicFrame>
    </p:spTree>
  </p:cSld>
  <p:clrMapOvr>
    <a:masterClrMapping/>
  </p:clrMapOvr>
  <p:transition spd="med">
    <p:cut/>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sz="2400" dirty="0" smtClean="0"/>
              <a:t>Storage Expansion RAS Tickets (cont.)</a:t>
            </a:r>
            <a:endParaRPr lang="en-US" sz="2000" dirty="0" smtClean="0">
              <a:solidFill>
                <a:srgbClr val="FF0000"/>
              </a:solidFill>
            </a:endParaRPr>
          </a:p>
        </p:txBody>
      </p:sp>
      <p:sp>
        <p:nvSpPr>
          <p:cNvPr id="5" name="Content Placeholder 4"/>
          <p:cNvSpPr>
            <a:spLocks noGrp="1"/>
          </p:cNvSpPr>
          <p:nvPr>
            <p:ph idx="1"/>
          </p:nvPr>
        </p:nvSpPr>
        <p:spPr/>
        <p:txBody>
          <a:bodyPr/>
          <a:lstStyle/>
          <a:p>
            <a:r>
              <a:rPr lang="en-US" sz="2000" b="1" i="1" dirty="0" err="1" smtClean="0"/>
              <a:t>send_ticket_invalid_raid_set_on_jbod</a:t>
            </a:r>
            <a:endParaRPr lang="en-US" sz="2000" b="1" i="1" dirty="0" smtClean="0"/>
          </a:p>
          <a:p>
            <a:pPr lvl="1"/>
            <a:r>
              <a:rPr lang="en-US" sz="1400" dirty="0" smtClean="0"/>
              <a:t>Indicates an invalid RAID set on a JBOD:</a:t>
            </a:r>
            <a:endParaRPr lang="en-US" sz="1400" dirty="0"/>
          </a:p>
        </p:txBody>
      </p:sp>
      <p:graphicFrame>
        <p:nvGraphicFramePr>
          <p:cNvPr id="402435" name="Object 3"/>
          <p:cNvGraphicFramePr>
            <a:graphicFrameLocks noChangeAspect="1"/>
          </p:cNvGraphicFramePr>
          <p:nvPr>
            <p:extLst>
              <p:ext uri="{D42A27DB-BD31-4B8C-83A1-F6EECF244321}">
                <p14:modId xmlns="" xmlns:p14="http://schemas.microsoft.com/office/powerpoint/2010/main" val="1993154768"/>
              </p:ext>
            </p:extLst>
          </p:nvPr>
        </p:nvGraphicFramePr>
        <p:xfrm>
          <a:off x="1508654" y="1739373"/>
          <a:ext cx="6091237" cy="3463925"/>
        </p:xfrm>
        <a:graphic>
          <a:graphicData uri="http://schemas.openxmlformats.org/presentationml/2006/ole">
            <p:oleObj spid="_x0000_s480280" name="Document" r:id="rId3" imgW="6090539" imgH="3463839" progId="Word.Document.12">
              <p:embed/>
            </p:oleObj>
          </a:graphicData>
        </a:graphic>
      </p:graphicFrame>
    </p:spTree>
  </p:cSld>
  <p:clrMapOvr>
    <a:masterClrMapping/>
  </p:clrMapOvr>
  <p:transition spd="med">
    <p:cut/>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sz="2400" dirty="0" smtClean="0"/>
              <a:t>Storage Expansion RAS Tickets (cont.)</a:t>
            </a:r>
            <a:endParaRPr lang="en-US" sz="2000" dirty="0" smtClean="0">
              <a:solidFill>
                <a:srgbClr val="FF0000"/>
              </a:solidFill>
            </a:endParaRPr>
          </a:p>
        </p:txBody>
      </p:sp>
      <p:sp>
        <p:nvSpPr>
          <p:cNvPr id="5" name="Content Placeholder 4"/>
          <p:cNvSpPr>
            <a:spLocks noGrp="1"/>
          </p:cNvSpPr>
          <p:nvPr>
            <p:ph idx="1"/>
          </p:nvPr>
        </p:nvSpPr>
        <p:spPr/>
        <p:txBody>
          <a:bodyPr/>
          <a:lstStyle/>
          <a:p>
            <a:r>
              <a:rPr lang="en-US" sz="2000" b="1" i="1" dirty="0" err="1" smtClean="0"/>
              <a:t>send_ticket_jbod_dup_lun_labels</a:t>
            </a:r>
            <a:endParaRPr lang="en-US" sz="2000" b="1" i="1" dirty="0" smtClean="0"/>
          </a:p>
          <a:p>
            <a:pPr lvl="1"/>
            <a:r>
              <a:rPr lang="en-US" sz="1400" dirty="0" smtClean="0"/>
              <a:t>Indicates duplicate volume labels on JBODs:</a:t>
            </a:r>
            <a:endParaRPr lang="en-US" sz="1400" dirty="0"/>
          </a:p>
        </p:txBody>
      </p:sp>
      <p:graphicFrame>
        <p:nvGraphicFramePr>
          <p:cNvPr id="403459" name="Object 3"/>
          <p:cNvGraphicFramePr>
            <a:graphicFrameLocks noChangeAspect="1"/>
          </p:cNvGraphicFramePr>
          <p:nvPr>
            <p:extLst>
              <p:ext uri="{D42A27DB-BD31-4B8C-83A1-F6EECF244321}">
                <p14:modId xmlns="" xmlns:p14="http://schemas.microsoft.com/office/powerpoint/2010/main" val="1105418210"/>
              </p:ext>
            </p:extLst>
          </p:nvPr>
        </p:nvGraphicFramePr>
        <p:xfrm>
          <a:off x="1508654" y="1739373"/>
          <a:ext cx="6091237" cy="3463925"/>
        </p:xfrm>
        <a:graphic>
          <a:graphicData uri="http://schemas.openxmlformats.org/presentationml/2006/ole">
            <p:oleObj spid="_x0000_s481304" name="Document" r:id="rId3" imgW="6090539" imgH="3463839" progId="Word.Document.12">
              <p:embed/>
            </p:oleObj>
          </a:graphicData>
        </a:graphic>
      </p:graphicFrame>
    </p:spTree>
  </p:cSld>
  <p:clrMapOvr>
    <a:masterClrMapping/>
  </p:clrMapOvr>
  <p:transition spd="med">
    <p:cut/>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sz="2400" dirty="0" smtClean="0"/>
              <a:t>Storage Expansion RAS Tickets (cont.)</a:t>
            </a:r>
            <a:endParaRPr lang="en-US" sz="2000" dirty="0" smtClean="0">
              <a:solidFill>
                <a:srgbClr val="FF0000"/>
              </a:solidFill>
            </a:endParaRPr>
          </a:p>
        </p:txBody>
      </p:sp>
      <p:sp>
        <p:nvSpPr>
          <p:cNvPr id="5" name="Content Placeholder 4"/>
          <p:cNvSpPr>
            <a:spLocks noGrp="1"/>
          </p:cNvSpPr>
          <p:nvPr>
            <p:ph idx="1"/>
          </p:nvPr>
        </p:nvSpPr>
        <p:spPr/>
        <p:txBody>
          <a:bodyPr/>
          <a:lstStyle/>
          <a:p>
            <a:r>
              <a:rPr lang="en-US" sz="2000" b="1" i="1" dirty="0" err="1" smtClean="0"/>
              <a:t>send_ticket_too_many_jbods</a:t>
            </a:r>
            <a:endParaRPr lang="en-US" sz="2000" b="1" i="1" dirty="0" smtClean="0"/>
          </a:p>
          <a:p>
            <a:pPr lvl="1"/>
            <a:r>
              <a:rPr lang="en-US" sz="1400" dirty="0" smtClean="0"/>
              <a:t>Indicates too many JBODs exist:</a:t>
            </a:r>
            <a:endParaRPr lang="en-US" sz="1400" dirty="0"/>
          </a:p>
        </p:txBody>
      </p:sp>
      <p:graphicFrame>
        <p:nvGraphicFramePr>
          <p:cNvPr id="404483" name="Object 3"/>
          <p:cNvGraphicFramePr>
            <a:graphicFrameLocks noChangeAspect="1"/>
          </p:cNvGraphicFramePr>
          <p:nvPr>
            <p:extLst>
              <p:ext uri="{D42A27DB-BD31-4B8C-83A1-F6EECF244321}">
                <p14:modId xmlns="" xmlns:p14="http://schemas.microsoft.com/office/powerpoint/2010/main" val="1766143953"/>
              </p:ext>
            </p:extLst>
          </p:nvPr>
        </p:nvGraphicFramePr>
        <p:xfrm>
          <a:off x="1517121" y="1739373"/>
          <a:ext cx="6091237" cy="3463925"/>
        </p:xfrm>
        <a:graphic>
          <a:graphicData uri="http://schemas.openxmlformats.org/presentationml/2006/ole">
            <p:oleObj spid="_x0000_s482328" name="Document" r:id="rId3" imgW="6090539" imgH="3463839" progId="Word.Document.12">
              <p:embed/>
            </p:oleObj>
          </a:graphicData>
        </a:graphic>
      </p:graphicFrame>
    </p:spTree>
  </p:cSld>
  <p:clrMapOvr>
    <a:masterClrMapping/>
  </p:clrMapOvr>
  <p:transition spd="med">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86" name="Title 1"/>
          <p:cNvSpPr>
            <a:spLocks noGrp="1"/>
          </p:cNvSpPr>
          <p:nvPr>
            <p:ph type="title"/>
          </p:nvPr>
        </p:nvSpPr>
        <p:spPr>
          <a:xfrm>
            <a:off x="340197" y="257770"/>
            <a:ext cx="8289245" cy="639763"/>
          </a:xfrm>
        </p:spPr>
        <p:txBody>
          <a:bodyPr/>
          <a:lstStyle/>
          <a:p>
            <a:r>
              <a:rPr dirty="0" smtClean="0">
                <a:ea typeface="ＭＳ Ｐゴシック" pitchFamily="34" charset="-128"/>
              </a:rPr>
              <a:t>DXi4701 Competitive Comparison</a:t>
            </a:r>
          </a:p>
        </p:txBody>
      </p:sp>
      <p:graphicFrame>
        <p:nvGraphicFramePr>
          <p:cNvPr id="3" name="Table 2"/>
          <p:cNvGraphicFramePr>
            <a:graphicFrameLocks noGrp="1"/>
          </p:cNvGraphicFramePr>
          <p:nvPr>
            <p:extLst>
              <p:ext uri="{D42A27DB-BD31-4B8C-83A1-F6EECF244321}">
                <p14:modId xmlns="" xmlns:p14="http://schemas.microsoft.com/office/powerpoint/2010/main" val="1109135477"/>
              </p:ext>
            </p:extLst>
          </p:nvPr>
        </p:nvGraphicFramePr>
        <p:xfrm>
          <a:off x="228600" y="1955800"/>
          <a:ext cx="8686800" cy="3073400"/>
        </p:xfrm>
        <a:graphic>
          <a:graphicData uri="http://schemas.openxmlformats.org/drawingml/2006/table">
            <a:tbl>
              <a:tblPr firstRow="1" bandRow="1">
                <a:tableStyleId>{073A0DAA-6AF3-43AB-8588-CEC1D06C72B9}</a:tableStyleId>
              </a:tblPr>
              <a:tblGrid>
                <a:gridCol w="1737360"/>
                <a:gridCol w="1737360"/>
                <a:gridCol w="1737360"/>
                <a:gridCol w="1798320"/>
                <a:gridCol w="1676400"/>
              </a:tblGrid>
              <a:tr h="370840">
                <a:tc>
                  <a:txBody>
                    <a:bodyPr/>
                    <a:lstStyle/>
                    <a:p>
                      <a:r>
                        <a:rPr lang="en-US" sz="1600" dirty="0" smtClean="0"/>
                        <a:t>Spec</a:t>
                      </a:r>
                      <a:endParaRPr lang="en-US" sz="1600" dirty="0"/>
                    </a:p>
                  </a:txBody>
                  <a:tcPr/>
                </a:tc>
                <a:tc>
                  <a:txBody>
                    <a:bodyPr/>
                    <a:lstStyle/>
                    <a:p>
                      <a:pPr algn="ctr"/>
                      <a:r>
                        <a:rPr lang="en-US" sz="1600" dirty="0" smtClean="0"/>
                        <a:t>EMC</a:t>
                      </a:r>
                      <a:r>
                        <a:rPr lang="en-US" sz="1600" baseline="0" dirty="0" smtClean="0"/>
                        <a:t> </a:t>
                      </a:r>
                    </a:p>
                    <a:p>
                      <a:pPr algn="ctr"/>
                      <a:r>
                        <a:rPr lang="en-US" sz="1600" baseline="0" dirty="0" smtClean="0"/>
                        <a:t>DD620</a:t>
                      </a:r>
                      <a:endParaRPr lang="en-US" sz="1600" dirty="0"/>
                    </a:p>
                  </a:txBody>
                  <a:tcPr/>
                </a:tc>
                <a:tc>
                  <a:txBody>
                    <a:bodyPr/>
                    <a:lstStyle/>
                    <a:p>
                      <a:pPr algn="ctr"/>
                      <a:r>
                        <a:rPr lang="en-US" sz="1600" dirty="0" smtClean="0"/>
                        <a:t>Quantum </a:t>
                      </a:r>
                    </a:p>
                    <a:p>
                      <a:pPr algn="ctr"/>
                      <a:r>
                        <a:rPr lang="en-US" sz="1600" dirty="0" smtClean="0"/>
                        <a:t>DXi4701</a:t>
                      </a:r>
                      <a:endParaRPr lang="en-US" sz="1600" dirty="0"/>
                    </a:p>
                  </a:txBody>
                  <a:tcPr>
                    <a:solidFill>
                      <a:srgbClr val="006AD6"/>
                    </a:solidFill>
                  </a:tcPr>
                </a:tc>
                <a:tc>
                  <a:txBody>
                    <a:bodyPr/>
                    <a:lstStyle/>
                    <a:p>
                      <a:pPr algn="ctr"/>
                      <a:r>
                        <a:rPr lang="en-US" sz="1600" dirty="0" smtClean="0"/>
                        <a:t>EMC</a:t>
                      </a:r>
                      <a:r>
                        <a:rPr lang="en-US" sz="1600" baseline="0" dirty="0" smtClean="0"/>
                        <a:t> </a:t>
                      </a:r>
                    </a:p>
                    <a:p>
                      <a:pPr algn="ctr"/>
                      <a:r>
                        <a:rPr lang="en-US" sz="1600" baseline="0" dirty="0" smtClean="0"/>
                        <a:t>DD2500</a:t>
                      </a:r>
                      <a:endParaRPr lang="en-US" sz="1600" dirty="0"/>
                    </a:p>
                  </a:txBody>
                  <a:tcPr/>
                </a:tc>
                <a:tc>
                  <a:txBody>
                    <a:bodyPr/>
                    <a:lstStyle/>
                    <a:p>
                      <a:pPr algn="ctr"/>
                      <a:r>
                        <a:rPr lang="en-US" sz="1600" dirty="0" smtClean="0"/>
                        <a:t>SYMC</a:t>
                      </a:r>
                    </a:p>
                    <a:p>
                      <a:pPr algn="ctr"/>
                      <a:r>
                        <a:rPr lang="en-US" sz="1600" dirty="0" smtClean="0"/>
                        <a:t>NBU5230</a:t>
                      </a:r>
                      <a:endParaRPr lang="en-US" sz="1600" dirty="0"/>
                    </a:p>
                  </a:txBody>
                  <a:tcPr/>
                </a:tc>
              </a:tr>
              <a:tr h="370840">
                <a:tc>
                  <a:txBody>
                    <a:bodyPr/>
                    <a:lstStyle/>
                    <a:p>
                      <a:r>
                        <a:rPr lang="en-US" sz="1600" dirty="0" smtClean="0"/>
                        <a:t>Useable</a:t>
                      </a:r>
                      <a:r>
                        <a:rPr lang="en-US" sz="1600" baseline="0" dirty="0" smtClean="0"/>
                        <a:t> Capacity</a:t>
                      </a:r>
                      <a:endParaRPr lang="en-US" sz="1600" dirty="0"/>
                    </a:p>
                  </a:txBody>
                  <a:tcPr/>
                </a:tc>
                <a:tc>
                  <a:txBody>
                    <a:bodyPr/>
                    <a:lstStyle/>
                    <a:p>
                      <a:pPr marL="0" algn="ctr" defTabSz="914400" rtl="0" eaLnBrk="1" latinLnBrk="0" hangingPunct="1"/>
                      <a:r>
                        <a:rPr lang="en-US" sz="1600" kern="1200" dirty="0" smtClean="0">
                          <a:solidFill>
                            <a:schemeClr val="dk1"/>
                          </a:solidFill>
                          <a:latin typeface="+mn-lt"/>
                          <a:ea typeface="+mn-ea"/>
                          <a:cs typeface="+mn-cs"/>
                        </a:rPr>
                        <a:t>5TB or 9TB</a:t>
                      </a:r>
                      <a:endParaRPr lang="en-US" sz="1600" kern="1200" dirty="0">
                        <a:solidFill>
                          <a:schemeClr val="dk1"/>
                        </a:solidFill>
                        <a:latin typeface="+mn-lt"/>
                        <a:ea typeface="+mn-ea"/>
                        <a:cs typeface="+mn-cs"/>
                      </a:endParaRPr>
                    </a:p>
                  </a:txBody>
                  <a:tcPr anchor="ctr"/>
                </a:tc>
                <a:tc>
                  <a:txBody>
                    <a:bodyPr/>
                    <a:lstStyle/>
                    <a:p>
                      <a:pPr marL="0" algn="ctr" defTabSz="914400" rtl="0" eaLnBrk="1" latinLnBrk="0" hangingPunct="1"/>
                      <a:r>
                        <a:rPr lang="en-US" sz="1600" kern="1200" dirty="0" smtClean="0">
                          <a:solidFill>
                            <a:schemeClr val="dk1"/>
                          </a:solidFill>
                          <a:latin typeface="+mn-lt"/>
                          <a:ea typeface="+mn-ea"/>
                          <a:cs typeface="+mn-cs"/>
                        </a:rPr>
                        <a:t>5TB to 135TB</a:t>
                      </a:r>
                      <a:endParaRPr lang="en-US" sz="1600" kern="1200" dirty="0">
                        <a:solidFill>
                          <a:schemeClr val="dk1"/>
                        </a:solidFill>
                        <a:latin typeface="+mn-lt"/>
                        <a:ea typeface="+mn-ea"/>
                        <a:cs typeface="+mn-cs"/>
                      </a:endParaRPr>
                    </a:p>
                  </a:txBody>
                  <a:tcPr anchor="ctr">
                    <a:solidFill>
                      <a:srgbClr val="006AD6"/>
                    </a:solidFill>
                  </a:tcPr>
                </a:tc>
                <a:tc>
                  <a:txBody>
                    <a:bodyPr/>
                    <a:lstStyle/>
                    <a:p>
                      <a:pPr marL="0" algn="ctr" defTabSz="914400" rtl="0" eaLnBrk="1" latinLnBrk="0" hangingPunct="1"/>
                      <a:r>
                        <a:rPr lang="en-US" sz="1600" kern="1200" dirty="0" smtClean="0">
                          <a:solidFill>
                            <a:schemeClr val="dk1"/>
                          </a:solidFill>
                          <a:latin typeface="+mn-lt"/>
                          <a:ea typeface="+mn-ea"/>
                          <a:cs typeface="+mn-cs"/>
                        </a:rPr>
                        <a:t>12TB to 156TB</a:t>
                      </a:r>
                      <a:endParaRPr lang="en-US" sz="1600" kern="1200" dirty="0">
                        <a:solidFill>
                          <a:schemeClr val="dk1"/>
                        </a:solidFill>
                        <a:latin typeface="+mn-lt"/>
                        <a:ea typeface="+mn-ea"/>
                        <a:cs typeface="+mn-cs"/>
                      </a:endParaRPr>
                    </a:p>
                  </a:txBody>
                  <a:tcPr anchor="ctr"/>
                </a:tc>
                <a:tc>
                  <a:txBody>
                    <a:bodyPr/>
                    <a:lstStyle/>
                    <a:p>
                      <a:pPr marL="0" algn="ctr" defTabSz="914400" rtl="0" eaLnBrk="1" latinLnBrk="0" hangingPunct="1"/>
                      <a:r>
                        <a:rPr lang="en-US" sz="1600" kern="1200" dirty="0" smtClean="0">
                          <a:solidFill>
                            <a:schemeClr val="dk1"/>
                          </a:solidFill>
                          <a:latin typeface="+mn-lt"/>
                          <a:ea typeface="+mn-ea"/>
                          <a:cs typeface="+mn-cs"/>
                        </a:rPr>
                        <a:t>4TB to 76TB</a:t>
                      </a:r>
                      <a:endParaRPr lang="en-US" sz="1600" kern="1200" dirty="0">
                        <a:solidFill>
                          <a:schemeClr val="dk1"/>
                        </a:solidFill>
                        <a:latin typeface="+mn-lt"/>
                        <a:ea typeface="+mn-ea"/>
                        <a:cs typeface="+mn-cs"/>
                      </a:endParaRPr>
                    </a:p>
                  </a:txBody>
                  <a:tcPr anchor="ctr"/>
                </a:tc>
              </a:tr>
              <a:tr h="370840">
                <a:tc>
                  <a:txBody>
                    <a:bodyPr/>
                    <a:lstStyle/>
                    <a:p>
                      <a:r>
                        <a:rPr lang="en-US" sz="1600" dirty="0" smtClean="0"/>
                        <a:t>Max Performance</a:t>
                      </a:r>
                      <a:endParaRPr lang="en-US" sz="1600" dirty="0"/>
                    </a:p>
                  </a:txBody>
                  <a:tcPr/>
                </a:tc>
                <a:tc>
                  <a:txBody>
                    <a:bodyPr/>
                    <a:lstStyle/>
                    <a:p>
                      <a:pPr marL="0" algn="ctr" defTabSz="914400" rtl="0" eaLnBrk="1" latinLnBrk="0" hangingPunct="1"/>
                      <a:r>
                        <a:rPr lang="en-US" sz="1600" kern="1200" dirty="0" smtClean="0"/>
                        <a:t>1.1 TB</a:t>
                      </a:r>
                      <a:r>
                        <a:rPr lang="en-US" sz="1600" kern="1200" baseline="0" dirty="0" smtClean="0"/>
                        <a:t>/</a:t>
                      </a:r>
                      <a:r>
                        <a:rPr lang="en-US" sz="1600" kern="1200" dirty="0" err="1" smtClean="0"/>
                        <a:t>hr</a:t>
                      </a:r>
                      <a:endParaRPr lang="en-US" sz="1600" kern="1200" dirty="0" smtClean="0"/>
                    </a:p>
                    <a:p>
                      <a:pPr marL="0" algn="ctr" defTabSz="914400" rtl="0" eaLnBrk="1" latinLnBrk="0" hangingPunct="1"/>
                      <a:r>
                        <a:rPr lang="en-US" sz="1100" i="1" kern="1200" dirty="0" smtClean="0"/>
                        <a:t>(2.4TB/hr Boost)</a:t>
                      </a:r>
                      <a:endParaRPr lang="en-US" sz="1100" i="1" kern="1200" dirty="0">
                        <a:solidFill>
                          <a:schemeClr val="dk1"/>
                        </a:solidFill>
                        <a:latin typeface="+mn-lt"/>
                        <a:ea typeface="+mn-ea"/>
                        <a:cs typeface="+mn-cs"/>
                      </a:endParaRPr>
                    </a:p>
                  </a:txBody>
                  <a:tcPr anchor="ctr"/>
                </a:tc>
                <a:tc>
                  <a:txBody>
                    <a:bodyPr/>
                    <a:lstStyle/>
                    <a:p>
                      <a:pPr marL="0" algn="ctr" defTabSz="914400" rtl="0" eaLnBrk="1" latinLnBrk="0" hangingPunct="1"/>
                      <a:r>
                        <a:rPr lang="en-US" sz="1600" i="0" kern="1200" dirty="0" smtClean="0"/>
                        <a:t>5.9 TB/</a:t>
                      </a:r>
                      <a:r>
                        <a:rPr lang="en-US" sz="1600" i="0" kern="1200" dirty="0" err="1" smtClean="0"/>
                        <a:t>hr</a:t>
                      </a:r>
                      <a:endParaRPr lang="en-US" sz="1600" i="0" kern="1200" dirty="0" smtClean="0"/>
                    </a:p>
                    <a:p>
                      <a:pPr marL="0" algn="ctr" defTabSz="914400" rtl="0" eaLnBrk="1" latinLnBrk="0" hangingPunct="1"/>
                      <a:r>
                        <a:rPr lang="en-US" sz="1100" i="1" kern="1200" dirty="0" smtClean="0"/>
                        <a:t>(11.5TB/</a:t>
                      </a:r>
                      <a:r>
                        <a:rPr lang="en-US" sz="1100" i="1" kern="1200" dirty="0" err="1" smtClean="0"/>
                        <a:t>hr</a:t>
                      </a:r>
                      <a:r>
                        <a:rPr lang="en-US" sz="1100" i="1" kern="1200" dirty="0" smtClean="0"/>
                        <a:t> Accent)</a:t>
                      </a:r>
                      <a:endParaRPr lang="en-US" sz="1600" i="0" kern="1200" dirty="0" smtClean="0"/>
                    </a:p>
                  </a:txBody>
                  <a:tcPr anchor="ctr">
                    <a:solidFill>
                      <a:srgbClr val="006AD6"/>
                    </a:solidFill>
                  </a:tcPr>
                </a:tc>
                <a:tc>
                  <a:txBody>
                    <a:bodyPr/>
                    <a:lstStyle/>
                    <a:p>
                      <a:pPr marL="0" algn="ctr" defTabSz="914400" rtl="0" eaLnBrk="1" latinLnBrk="0" hangingPunct="1"/>
                      <a:r>
                        <a:rPr lang="en-US" sz="1600" kern="1200" dirty="0" smtClean="0"/>
                        <a:t>5.3 TB/</a:t>
                      </a:r>
                      <a:r>
                        <a:rPr lang="en-US" sz="1600" kern="1200" dirty="0" err="1" smtClean="0"/>
                        <a:t>hr</a:t>
                      </a:r>
                      <a:endParaRPr lang="en-US" sz="1600" kern="1200" dirty="0" smtClean="0"/>
                    </a:p>
                    <a:p>
                      <a:pPr marL="0" algn="ctr" defTabSz="914400" rtl="0" eaLnBrk="1" latinLnBrk="0" hangingPunct="1"/>
                      <a:r>
                        <a:rPr lang="en-US" sz="1100" i="1" kern="1200" dirty="0" smtClean="0"/>
                        <a:t>(13.4TB/hr Boost)</a:t>
                      </a:r>
                      <a:endParaRPr lang="en-US" sz="1100" i="1" kern="1200" dirty="0">
                        <a:solidFill>
                          <a:schemeClr val="dk1"/>
                        </a:solidFill>
                        <a:latin typeface="+mn-lt"/>
                        <a:ea typeface="+mn-ea"/>
                        <a:cs typeface="+mn-cs"/>
                      </a:endParaRPr>
                    </a:p>
                  </a:txBody>
                  <a:tcPr anchor="ctr"/>
                </a:tc>
                <a:tc>
                  <a:txBody>
                    <a:bodyPr/>
                    <a:lstStyle/>
                    <a:p>
                      <a:pPr marL="0" algn="ctr" defTabSz="914400" rtl="0" eaLnBrk="1" latinLnBrk="0" hangingPunct="1"/>
                      <a:r>
                        <a:rPr lang="en-US" sz="1600" kern="1200" dirty="0" smtClean="0"/>
                        <a:t>7</a:t>
                      </a:r>
                      <a:r>
                        <a:rPr lang="en-US" sz="1600" kern="1200" baseline="0" dirty="0" smtClean="0"/>
                        <a:t> TB/</a:t>
                      </a:r>
                      <a:r>
                        <a:rPr lang="en-US" sz="1600" kern="1200" baseline="0" dirty="0" err="1" smtClean="0"/>
                        <a:t>hr</a:t>
                      </a:r>
                      <a:endParaRPr lang="en-US" sz="1600" kern="1200" dirty="0" smtClean="0"/>
                    </a:p>
                    <a:p>
                      <a:pPr marL="0" algn="ctr" defTabSz="914400" rtl="0" eaLnBrk="1" latinLnBrk="0" hangingPunct="1"/>
                      <a:r>
                        <a:rPr lang="en-US" sz="1100" kern="1200" dirty="0" smtClean="0"/>
                        <a:t>Measured @ 100 streams</a:t>
                      </a:r>
                    </a:p>
                  </a:txBody>
                  <a:tcPr anchor="ctr"/>
                </a:tc>
              </a:tr>
              <a:tr h="370840">
                <a:tc>
                  <a:txBody>
                    <a:bodyPr/>
                    <a:lstStyle/>
                    <a:p>
                      <a:r>
                        <a:rPr lang="en-US" sz="1600" dirty="0" smtClean="0"/>
                        <a:t>Hard Drives</a:t>
                      </a:r>
                      <a:endParaRPr lang="en-US" sz="1600" dirty="0"/>
                    </a:p>
                  </a:txBody>
                  <a:tcPr/>
                </a:tc>
                <a:tc>
                  <a:txBody>
                    <a:bodyPr/>
                    <a:lstStyle/>
                    <a:p>
                      <a:pPr algn="ctr"/>
                      <a:r>
                        <a:rPr lang="en-US" sz="1600" kern="1200" dirty="0" smtClean="0"/>
                        <a:t>1 TB</a:t>
                      </a:r>
                    </a:p>
                    <a:p>
                      <a:pPr algn="ctr"/>
                      <a:r>
                        <a:rPr lang="en-US" sz="1100" kern="1200" dirty="0" smtClean="0"/>
                        <a:t>12 x 3.5” SATA</a:t>
                      </a:r>
                      <a:endParaRPr lang="en-US" sz="1100" kern="1200" dirty="0">
                        <a:solidFill>
                          <a:schemeClr val="dk1"/>
                        </a:solidFill>
                        <a:latin typeface="+mn-lt"/>
                        <a:ea typeface="+mn-ea"/>
                        <a:cs typeface="+mn-cs"/>
                      </a:endParaRPr>
                    </a:p>
                  </a:txBody>
                  <a:tcPr anchor="ctr"/>
                </a:tc>
                <a:tc>
                  <a:txBody>
                    <a:bodyPr/>
                    <a:lstStyle/>
                    <a:p>
                      <a:pPr algn="ctr"/>
                      <a:r>
                        <a:rPr lang="en-US" sz="1600" kern="1200" dirty="0" smtClean="0"/>
                        <a:t>4 TB</a:t>
                      </a:r>
                    </a:p>
                    <a:p>
                      <a:pPr algn="ctr"/>
                      <a:r>
                        <a:rPr lang="en-US" sz="1100" kern="1200" dirty="0" smtClean="0"/>
                        <a:t>6 or 12 x 3.5” NL-SAS, external JBODs</a:t>
                      </a:r>
                      <a:endParaRPr lang="en-US" sz="1100" kern="1200" dirty="0">
                        <a:solidFill>
                          <a:schemeClr val="dk1"/>
                        </a:solidFill>
                        <a:latin typeface="+mn-lt"/>
                        <a:ea typeface="+mn-ea"/>
                        <a:cs typeface="+mn-cs"/>
                      </a:endParaRPr>
                    </a:p>
                  </a:txBody>
                  <a:tcPr anchor="ctr">
                    <a:solidFill>
                      <a:srgbClr val="006AD6"/>
                    </a:solidFill>
                  </a:tcPr>
                </a:tc>
                <a:tc>
                  <a:txBody>
                    <a:bodyPr/>
                    <a:lstStyle/>
                    <a:p>
                      <a:pPr algn="ctr"/>
                      <a:r>
                        <a:rPr lang="en-US" sz="1600" kern="1200" dirty="0" smtClean="0"/>
                        <a:t>3 TB</a:t>
                      </a:r>
                    </a:p>
                    <a:p>
                      <a:pPr algn="ctr"/>
                      <a:r>
                        <a:rPr lang="en-US" sz="1100" kern="1200" dirty="0" smtClean="0"/>
                        <a:t>12 x 3.5” SAS,</a:t>
                      </a:r>
                      <a:r>
                        <a:rPr lang="en-US" sz="1100" kern="1200" baseline="0" dirty="0" smtClean="0"/>
                        <a:t> external JBODs</a:t>
                      </a:r>
                      <a:endParaRPr lang="en-US" sz="1100" kern="1200" dirty="0">
                        <a:solidFill>
                          <a:schemeClr val="dk1"/>
                        </a:solidFill>
                        <a:latin typeface="+mn-lt"/>
                        <a:ea typeface="+mn-ea"/>
                        <a:cs typeface="+mn-cs"/>
                      </a:endParaRPr>
                    </a:p>
                  </a:txBody>
                  <a:tcPr anchor="ctr"/>
                </a:tc>
                <a:tc>
                  <a:txBody>
                    <a:bodyPr/>
                    <a:lstStyle/>
                    <a:p>
                      <a:pPr algn="ctr"/>
                      <a:r>
                        <a:rPr lang="en-US" sz="1600" kern="1200" dirty="0" smtClean="0"/>
                        <a:t>2 TB or 3 TB</a:t>
                      </a:r>
                    </a:p>
                    <a:p>
                      <a:pPr algn="ctr"/>
                      <a:r>
                        <a:rPr lang="en-US" sz="1100" kern="1200" dirty="0" smtClean="0"/>
                        <a:t>16</a:t>
                      </a:r>
                      <a:r>
                        <a:rPr lang="en-US" sz="1100" kern="1200" baseline="0" dirty="0" smtClean="0"/>
                        <a:t> x 3.5” SAS</a:t>
                      </a:r>
                      <a:r>
                        <a:rPr lang="en-US" sz="1100" kern="1200" dirty="0" smtClean="0"/>
                        <a:t>, external JBODs</a:t>
                      </a:r>
                      <a:endParaRPr lang="en-US" sz="1100" kern="1200" dirty="0">
                        <a:solidFill>
                          <a:schemeClr val="dk1"/>
                        </a:solidFill>
                        <a:latin typeface="+mn-lt"/>
                        <a:ea typeface="+mn-ea"/>
                        <a:cs typeface="+mn-cs"/>
                      </a:endParaRPr>
                    </a:p>
                  </a:txBody>
                  <a:tcPr anchor="ctr"/>
                </a:tc>
              </a:tr>
              <a:tr h="370840">
                <a:tc>
                  <a:txBody>
                    <a:bodyPr/>
                    <a:lstStyle/>
                    <a:p>
                      <a:pPr marL="0" algn="l" defTabSz="914400" rtl="0" eaLnBrk="1" latinLnBrk="0" hangingPunct="1"/>
                      <a:r>
                        <a:rPr lang="en-US" sz="1600" kern="1200" dirty="0" smtClean="0">
                          <a:solidFill>
                            <a:schemeClr val="dk1"/>
                          </a:solidFill>
                          <a:latin typeface="+mn-lt"/>
                          <a:ea typeface="+mn-ea"/>
                          <a:cs typeface="+mn-cs"/>
                        </a:rPr>
                        <a:t>Hot Spares</a:t>
                      </a:r>
                      <a:endParaRPr lang="en-US" sz="1600" kern="1200" dirty="0">
                        <a:solidFill>
                          <a:schemeClr val="dk1"/>
                        </a:solidFill>
                        <a:latin typeface="+mn-lt"/>
                        <a:ea typeface="+mn-ea"/>
                        <a:cs typeface="+mn-cs"/>
                      </a:endParaRPr>
                    </a:p>
                  </a:txBody>
                  <a:tcPr anchor="ctr"/>
                </a:tc>
                <a:tc>
                  <a:txBody>
                    <a:bodyPr/>
                    <a:lstStyle/>
                    <a:p>
                      <a:pPr algn="ctr"/>
                      <a:r>
                        <a:rPr lang="en-US" sz="1600" kern="1200" dirty="0" smtClean="0"/>
                        <a:t>Yes (1 per system)</a:t>
                      </a:r>
                      <a:endParaRPr lang="en-US" sz="1600" kern="1200" dirty="0">
                        <a:solidFill>
                          <a:schemeClr val="dk1"/>
                        </a:solidFill>
                        <a:latin typeface="+mn-lt"/>
                        <a:ea typeface="+mn-ea"/>
                        <a:cs typeface="+mn-cs"/>
                      </a:endParaRPr>
                    </a:p>
                  </a:txBody>
                  <a:tcPr anchor="ctr"/>
                </a:tc>
                <a:tc>
                  <a:txBody>
                    <a:bodyPr/>
                    <a:lstStyle/>
                    <a:p>
                      <a:pPr algn="ctr"/>
                      <a:r>
                        <a:rPr lang="en-US" sz="1600" kern="1200" dirty="0" smtClean="0"/>
                        <a:t>Yes (1 per shelf)</a:t>
                      </a:r>
                      <a:endParaRPr lang="en-US" sz="1600" kern="1200" dirty="0">
                        <a:solidFill>
                          <a:schemeClr val="dk1"/>
                        </a:solidFill>
                        <a:latin typeface="+mn-lt"/>
                        <a:ea typeface="+mn-ea"/>
                        <a:cs typeface="+mn-cs"/>
                      </a:endParaRPr>
                    </a:p>
                  </a:txBody>
                  <a:tcPr anchor="ctr">
                    <a:solidFill>
                      <a:srgbClr val="006AD6"/>
                    </a:solidFill>
                  </a:tcPr>
                </a:tc>
                <a:tc>
                  <a:txBody>
                    <a:bodyPr/>
                    <a:lstStyle/>
                    <a:p>
                      <a:pPr algn="ctr"/>
                      <a:r>
                        <a:rPr lang="en-US" sz="1600" kern="1200" dirty="0" smtClean="0"/>
                        <a:t>Yes (2+ per system)</a:t>
                      </a:r>
                      <a:endParaRPr lang="en-US" sz="1600" kern="1200" dirty="0">
                        <a:solidFill>
                          <a:schemeClr val="dk1"/>
                        </a:solidFill>
                        <a:latin typeface="+mn-lt"/>
                        <a:ea typeface="+mn-ea"/>
                        <a:cs typeface="+mn-cs"/>
                      </a:endParaRPr>
                    </a:p>
                  </a:txBody>
                  <a:tcPr anchor="ctr"/>
                </a:tc>
                <a:tc>
                  <a:txBody>
                    <a:bodyPr/>
                    <a:lstStyle/>
                    <a:p>
                      <a:pPr algn="ctr"/>
                      <a:r>
                        <a:rPr lang="en-US" sz="1600" kern="1200" dirty="0" smtClean="0"/>
                        <a:t>Yes</a:t>
                      </a:r>
                      <a:endParaRPr lang="en-US" sz="1600" kern="1200" dirty="0">
                        <a:solidFill>
                          <a:schemeClr val="dk1"/>
                        </a:solidFill>
                        <a:latin typeface="+mn-lt"/>
                        <a:ea typeface="+mn-ea"/>
                        <a:cs typeface="+mn-cs"/>
                      </a:endParaRPr>
                    </a:p>
                  </a:txBody>
                  <a:tcPr anchor="ctr"/>
                </a:tc>
              </a:tr>
              <a:tr h="370840">
                <a:tc>
                  <a:txBody>
                    <a:bodyPr/>
                    <a:lstStyle/>
                    <a:p>
                      <a:pPr marL="0" algn="l" defTabSz="914400" rtl="0" eaLnBrk="1" latinLnBrk="0" hangingPunct="1"/>
                      <a:r>
                        <a:rPr lang="en-US" sz="1600" kern="1200" dirty="0" smtClean="0">
                          <a:solidFill>
                            <a:schemeClr val="dk1"/>
                          </a:solidFill>
                          <a:latin typeface="+mn-lt"/>
                          <a:ea typeface="+mn-ea"/>
                          <a:cs typeface="+mn-cs"/>
                        </a:rPr>
                        <a:t>List Price</a:t>
                      </a:r>
                      <a:endParaRPr lang="en-US" sz="1600" kern="1200" dirty="0">
                        <a:solidFill>
                          <a:schemeClr val="dk1"/>
                        </a:solidFill>
                        <a:latin typeface="+mn-lt"/>
                        <a:ea typeface="+mn-ea"/>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smtClean="0"/>
                        <a:t>Starts at $26,486</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smtClean="0"/>
                        <a:t>($5,297/TB)</a:t>
                      </a:r>
                      <a:endParaRPr lang="en-US" sz="1600" i="1" kern="1200" dirty="0" smtClean="0">
                        <a:solidFill>
                          <a:schemeClr val="dk1"/>
                        </a:solidFill>
                        <a:latin typeface="+mn-lt"/>
                        <a:ea typeface="+mn-ea"/>
                        <a:cs typeface="+mn-cs"/>
                      </a:endParaRPr>
                    </a:p>
                  </a:txBody>
                  <a:tcPr anchor="ctr"/>
                </a:tc>
                <a:tc>
                  <a:txBody>
                    <a:bodyPr/>
                    <a:lstStyle/>
                    <a:p>
                      <a:pPr algn="ctr"/>
                      <a:r>
                        <a:rPr lang="en-US" sz="1600" kern="1200" dirty="0" smtClean="0"/>
                        <a:t>Starts at $16,000</a:t>
                      </a:r>
                    </a:p>
                    <a:p>
                      <a:pPr algn="ctr"/>
                      <a:r>
                        <a:rPr lang="en-US" sz="1600" i="1" kern="1200" dirty="0" smtClean="0">
                          <a:solidFill>
                            <a:schemeClr val="dk1"/>
                          </a:solidFill>
                          <a:latin typeface="+mn-lt"/>
                          <a:ea typeface="+mn-ea"/>
                          <a:cs typeface="+mn-cs"/>
                        </a:rPr>
                        <a:t>($3,200/TB)</a:t>
                      </a:r>
                      <a:endParaRPr lang="en-US" sz="1600" i="1" kern="1200" dirty="0">
                        <a:solidFill>
                          <a:schemeClr val="dk1"/>
                        </a:solidFill>
                        <a:latin typeface="+mn-lt"/>
                        <a:ea typeface="+mn-ea"/>
                        <a:cs typeface="+mn-cs"/>
                      </a:endParaRPr>
                    </a:p>
                  </a:txBody>
                  <a:tcPr anchor="ctr">
                    <a:solidFill>
                      <a:srgbClr val="006AD6"/>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smtClean="0"/>
                        <a:t>Starts at $45,000</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i="1" kern="1200" dirty="0" smtClean="0">
                          <a:solidFill>
                            <a:schemeClr val="dk1"/>
                          </a:solidFill>
                          <a:latin typeface="+mn-lt"/>
                          <a:ea typeface="+mn-ea"/>
                          <a:cs typeface="+mn-cs"/>
                        </a:rPr>
                        <a:t>($3,750/TB)</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smtClean="0"/>
                        <a:t>Starts at $24,650</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i="1" kern="1200" dirty="0" smtClean="0">
                          <a:solidFill>
                            <a:schemeClr val="dk1"/>
                          </a:solidFill>
                          <a:latin typeface="+mn-lt"/>
                          <a:ea typeface="+mn-ea"/>
                          <a:cs typeface="+mn-cs"/>
                        </a:rPr>
                        <a:t>($6,163/TB)</a:t>
                      </a:r>
                    </a:p>
                  </a:txBody>
                  <a:tcPr anchor="ctr"/>
                </a:tc>
              </a:tr>
            </a:tbl>
          </a:graphicData>
        </a:graphic>
      </p:graphicFrame>
      <p:pic>
        <p:nvPicPr>
          <p:cNvPr id="8" name="Picture 7" descr="Quantum_DXi4700_FrontFacing-forPowerPoint.png"/>
          <p:cNvPicPr>
            <a:picLocks noChangeAspect="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3810000" y="1574800"/>
            <a:ext cx="1474787" cy="333806"/>
          </a:xfrm>
          <a:prstGeom prst="rect">
            <a:avLst/>
          </a:prstGeom>
          <a:noFill/>
          <a:ln w="9525">
            <a:noFill/>
            <a:miter lim="800000"/>
            <a:headEnd/>
            <a:tailEnd/>
          </a:ln>
        </p:spPr>
      </p:pic>
      <p:pic>
        <p:nvPicPr>
          <p:cNvPr id="9" name="Picture 2" descr="http://www.emc.com/R1/images/EMC_Image_C_1310583439338_compare-dd-160.png"/>
          <p:cNvPicPr>
            <a:picLocks noChangeAspect="1" noChangeArrowheads="1"/>
          </p:cNvPicPr>
          <p:nvPr/>
        </p:nvPicPr>
        <p:blipFill>
          <a:blip r:embed="rId4" cstate="print"/>
          <a:srcRect/>
          <a:stretch>
            <a:fillRect/>
          </a:stretch>
        </p:blipFill>
        <p:spPr bwMode="auto">
          <a:xfrm>
            <a:off x="2049463" y="1555750"/>
            <a:ext cx="1608137" cy="476250"/>
          </a:xfrm>
          <a:prstGeom prst="rect">
            <a:avLst/>
          </a:prstGeom>
          <a:noFill/>
          <a:ln w="9525">
            <a:noFill/>
            <a:miter lim="800000"/>
            <a:headEnd/>
            <a:tailEnd/>
          </a:ln>
        </p:spPr>
      </p:pic>
      <p:pic>
        <p:nvPicPr>
          <p:cNvPr id="10" name="Picture 2" descr="Data Domain DD2500"/>
          <p:cNvPicPr>
            <a:picLocks noChangeAspect="1" noChangeArrowheads="1"/>
          </p:cNvPicPr>
          <p:nvPr/>
        </p:nvPicPr>
        <p:blipFill>
          <a:blip r:embed="rId5" cstate="print"/>
          <a:srcRect/>
          <a:stretch>
            <a:fillRect/>
          </a:stretch>
        </p:blipFill>
        <p:spPr bwMode="auto">
          <a:xfrm>
            <a:off x="5721350" y="1117600"/>
            <a:ext cx="1289050" cy="862012"/>
          </a:xfrm>
          <a:prstGeom prst="rect">
            <a:avLst/>
          </a:prstGeom>
          <a:noFill/>
          <a:ln w="9525">
            <a:noFill/>
            <a:miter lim="800000"/>
            <a:headEnd/>
            <a:tailEnd/>
          </a:ln>
        </p:spPr>
      </p:pic>
      <p:pic>
        <p:nvPicPr>
          <p:cNvPr id="11" name="Picture 2" descr="Symantec NetBackup 5230 - hard drive array"/>
          <p:cNvPicPr>
            <a:picLocks noChangeAspect="1" noChangeArrowheads="1"/>
          </p:cNvPicPr>
          <p:nvPr/>
        </p:nvPicPr>
        <p:blipFill>
          <a:blip r:embed="rId6" cstate="email">
            <a:extLst>
              <a:ext uri="{28A0092B-C50C-407E-A947-70E740481C1C}">
                <a14:useLocalDpi xmlns="" xmlns:a14="http://schemas.microsoft.com/office/drawing/2010/main"/>
              </a:ext>
            </a:extLst>
          </a:blip>
          <a:srcRect/>
          <a:stretch>
            <a:fillRect/>
          </a:stretch>
        </p:blipFill>
        <p:spPr bwMode="auto">
          <a:xfrm>
            <a:off x="7315200" y="1193800"/>
            <a:ext cx="1524000" cy="668337"/>
          </a:xfrm>
          <a:prstGeom prst="rect">
            <a:avLst/>
          </a:prstGeom>
          <a:noFill/>
          <a:ln w="9525">
            <a:noFill/>
            <a:miter lim="800000"/>
            <a:headEnd/>
            <a:tailEnd/>
          </a:ln>
        </p:spPr>
      </p:pic>
    </p:spTree>
    <p:extLst>
      <p:ext uri="{BB962C8B-B14F-4D97-AF65-F5344CB8AC3E}">
        <p14:creationId xmlns="" xmlns:p14="http://schemas.microsoft.com/office/powerpoint/2010/main" val="263535062"/>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sz="2400" dirty="0" smtClean="0"/>
              <a:t>Storage Expansion RAS Tickets (cont.)</a:t>
            </a:r>
            <a:endParaRPr lang="en-US" sz="2000" dirty="0" smtClean="0">
              <a:solidFill>
                <a:srgbClr val="FF0000"/>
              </a:solidFill>
            </a:endParaRPr>
          </a:p>
        </p:txBody>
      </p:sp>
      <p:sp>
        <p:nvSpPr>
          <p:cNvPr id="5" name="Content Placeholder 4"/>
          <p:cNvSpPr>
            <a:spLocks noGrp="1"/>
          </p:cNvSpPr>
          <p:nvPr>
            <p:ph idx="1"/>
          </p:nvPr>
        </p:nvSpPr>
        <p:spPr/>
        <p:txBody>
          <a:bodyPr/>
          <a:lstStyle/>
          <a:p>
            <a:r>
              <a:rPr lang="en-US" sz="2000" b="1" i="1" dirty="0" err="1" smtClean="0"/>
              <a:t>send_ticket_jbods_exist_wo_head_expansion</a:t>
            </a:r>
            <a:endParaRPr lang="en-US" sz="2000" b="1" i="1" dirty="0" smtClean="0"/>
          </a:p>
          <a:p>
            <a:pPr lvl="1"/>
            <a:r>
              <a:rPr lang="en-US" sz="1400" dirty="0" smtClean="0"/>
              <a:t>Indicates that JBODs exist without having first performed RAID expansion on the Head:</a:t>
            </a:r>
            <a:endParaRPr lang="en-US" sz="1400" dirty="0"/>
          </a:p>
        </p:txBody>
      </p:sp>
      <p:graphicFrame>
        <p:nvGraphicFramePr>
          <p:cNvPr id="405507" name="Object 3"/>
          <p:cNvGraphicFramePr>
            <a:graphicFrameLocks noChangeAspect="1"/>
          </p:cNvGraphicFramePr>
          <p:nvPr>
            <p:extLst>
              <p:ext uri="{D42A27DB-BD31-4B8C-83A1-F6EECF244321}">
                <p14:modId xmlns="" xmlns:p14="http://schemas.microsoft.com/office/powerpoint/2010/main" val="1000053876"/>
              </p:ext>
            </p:extLst>
          </p:nvPr>
        </p:nvGraphicFramePr>
        <p:xfrm>
          <a:off x="1512443" y="1739693"/>
          <a:ext cx="6091237" cy="3605213"/>
        </p:xfrm>
        <a:graphic>
          <a:graphicData uri="http://schemas.openxmlformats.org/presentationml/2006/ole">
            <p:oleObj spid="_x0000_s483352" name="Document" r:id="rId3" imgW="6090539" imgH="3605522" progId="Word.Document.12">
              <p:embed/>
            </p:oleObj>
          </a:graphicData>
        </a:graphic>
      </p:graphicFrame>
    </p:spTree>
  </p:cSld>
  <p:clrMapOvr>
    <a:masterClrMapping/>
  </p:clrMapOvr>
  <p:transition spd="med">
    <p:cut/>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sz="2400" dirty="0" smtClean="0"/>
              <a:t>Storage Expansion RAS Tickets (cont.)</a:t>
            </a:r>
            <a:endParaRPr lang="en-US" sz="2000" dirty="0" smtClean="0">
              <a:solidFill>
                <a:srgbClr val="FF0000"/>
              </a:solidFill>
            </a:endParaRPr>
          </a:p>
        </p:txBody>
      </p:sp>
      <p:sp>
        <p:nvSpPr>
          <p:cNvPr id="5" name="Content Placeholder 4"/>
          <p:cNvSpPr>
            <a:spLocks noGrp="1"/>
          </p:cNvSpPr>
          <p:nvPr>
            <p:ph idx="1"/>
          </p:nvPr>
        </p:nvSpPr>
        <p:spPr/>
        <p:txBody>
          <a:bodyPr/>
          <a:lstStyle/>
          <a:p>
            <a:r>
              <a:rPr lang="en-US" sz="2000" b="1" i="1" dirty="0" err="1" smtClean="0"/>
              <a:t>send_ticket_raid_creation_failed</a:t>
            </a:r>
            <a:endParaRPr lang="en-US" sz="2000" b="1" i="1" dirty="0" smtClean="0"/>
          </a:p>
          <a:p>
            <a:pPr lvl="1"/>
            <a:r>
              <a:rPr lang="en-US" sz="1400" dirty="0" smtClean="0"/>
              <a:t>Indicates creation of a RAID set failed:</a:t>
            </a:r>
            <a:endParaRPr lang="en-US" sz="1400" dirty="0"/>
          </a:p>
        </p:txBody>
      </p:sp>
      <p:graphicFrame>
        <p:nvGraphicFramePr>
          <p:cNvPr id="406531" name="Object 3"/>
          <p:cNvGraphicFramePr>
            <a:graphicFrameLocks noChangeAspect="1"/>
          </p:cNvGraphicFramePr>
          <p:nvPr>
            <p:extLst>
              <p:ext uri="{D42A27DB-BD31-4B8C-83A1-F6EECF244321}">
                <p14:modId xmlns="" xmlns:p14="http://schemas.microsoft.com/office/powerpoint/2010/main" val="2783753650"/>
              </p:ext>
            </p:extLst>
          </p:nvPr>
        </p:nvGraphicFramePr>
        <p:xfrm>
          <a:off x="1525588" y="1735285"/>
          <a:ext cx="6091237" cy="4195762"/>
        </p:xfrm>
        <a:graphic>
          <a:graphicData uri="http://schemas.openxmlformats.org/presentationml/2006/ole">
            <p:oleObj spid="_x0000_s484376" name="Document" r:id="rId3" imgW="6090539" imgH="4195326" progId="Word.Document.12">
              <p:embed/>
            </p:oleObj>
          </a:graphicData>
        </a:graphic>
      </p:graphicFrame>
    </p:spTree>
  </p:cSld>
  <p:clrMapOvr>
    <a:masterClrMapping/>
  </p:clrMapOvr>
  <p:transition spd="med">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3"/>
          <p:cNvSpPr>
            <a:spLocks noGrp="1"/>
          </p:cNvSpPr>
          <p:nvPr>
            <p:ph type="title"/>
          </p:nvPr>
        </p:nvSpPr>
        <p:spPr/>
        <p:txBody>
          <a:bodyPr/>
          <a:lstStyle/>
          <a:p>
            <a:r>
              <a:rPr dirty="0" smtClean="0">
                <a:ea typeface="ＭＳ Ｐゴシック" pitchFamily="34" charset="-128"/>
              </a:rPr>
              <a:t>DXi Comparison</a:t>
            </a:r>
            <a:r>
              <a:rPr dirty="0" smtClean="0">
                <a:solidFill>
                  <a:srgbClr val="FF0000"/>
                </a:solidFill>
                <a:ea typeface="ＭＳ Ｐゴシック" pitchFamily="34" charset="-128"/>
              </a:rPr>
              <a:t> </a:t>
            </a:r>
          </a:p>
        </p:txBody>
      </p:sp>
      <p:graphicFrame>
        <p:nvGraphicFramePr>
          <p:cNvPr id="5" name="Table 4"/>
          <p:cNvGraphicFramePr>
            <a:graphicFrameLocks noGrp="1"/>
          </p:cNvGraphicFramePr>
          <p:nvPr>
            <p:extLst>
              <p:ext uri="{D42A27DB-BD31-4B8C-83A1-F6EECF244321}">
                <p14:modId xmlns="" xmlns:p14="http://schemas.microsoft.com/office/powerpoint/2010/main" val="2890292734"/>
              </p:ext>
            </p:extLst>
          </p:nvPr>
        </p:nvGraphicFramePr>
        <p:xfrm>
          <a:off x="1039160" y="987425"/>
          <a:ext cx="7065680" cy="4892958"/>
        </p:xfrm>
        <a:graphic>
          <a:graphicData uri="http://schemas.openxmlformats.org/drawingml/2006/table">
            <a:tbl>
              <a:tblPr firstRow="1" bandRow="1">
                <a:tableStyleId>{F5AB1C69-6EDB-4FF4-983F-18BD219EF322}</a:tableStyleId>
              </a:tblPr>
              <a:tblGrid>
                <a:gridCol w="979900"/>
                <a:gridCol w="1163911"/>
                <a:gridCol w="1176962"/>
                <a:gridCol w="1176962"/>
                <a:gridCol w="1324535"/>
                <a:gridCol w="1243410"/>
              </a:tblGrid>
              <a:tr h="304800">
                <a:tc>
                  <a:txBody>
                    <a:bodyPr/>
                    <a:lstStyle/>
                    <a:p>
                      <a:pPr algn="l" fontAlgn="b"/>
                      <a:r>
                        <a:rPr lang="en-US" sz="1100" b="1" u="none" strike="noStrike" cap="all" dirty="0" smtClean="0"/>
                        <a:t>attribute</a:t>
                      </a:r>
                      <a:endParaRPr lang="en-US" sz="1100" b="1" i="0" u="none" strike="noStrike" cap="all" dirty="0">
                        <a:solidFill>
                          <a:srgbClr val="000000"/>
                        </a:solidFill>
                        <a:latin typeface="+mn-lt"/>
                      </a:endParaRPr>
                    </a:p>
                  </a:txBody>
                  <a:tcPr marR="0" marT="0" marB="0" anchor="ctr"/>
                </a:tc>
                <a:tc>
                  <a:txBody>
                    <a:bodyPr/>
                    <a:lstStyle/>
                    <a:p>
                      <a:pPr algn="ctr" fontAlgn="b">
                        <a:tabLst>
                          <a:tab pos="401638" algn="l"/>
                        </a:tabLst>
                      </a:pPr>
                      <a:r>
                        <a:rPr lang="en-US" sz="1100" u="none" strike="noStrike" cap="all" baseline="0" dirty="0" smtClean="0"/>
                        <a:t>DXi4601</a:t>
                      </a:r>
                      <a:endParaRPr lang="en-US" sz="1100" b="1" i="0" u="none" strike="noStrike" cap="all" baseline="0" dirty="0" smtClean="0">
                        <a:solidFill>
                          <a:schemeClr val="tx1"/>
                        </a:solidFill>
                        <a:latin typeface="Calibri" pitchFamily="34" charset="0"/>
                      </a:endParaRPr>
                    </a:p>
                  </a:txBody>
                  <a:tcPr marL="9525" marR="9525" marT="9525"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100" b="1" u="none" strike="noStrike" cap="all" baseline="0" dirty="0" smtClean="0"/>
                        <a:t>DXi4701 </a:t>
                      </a:r>
                      <a:endParaRPr lang="en-US" sz="1100" b="1" i="0" u="none" strike="noStrike" cap="all" baseline="0" dirty="0" smtClean="0">
                        <a:solidFill>
                          <a:srgbClr val="7030A0"/>
                        </a:solidFill>
                        <a:latin typeface="Calibri" pitchFamily="34" charset="0"/>
                      </a:endParaRPr>
                    </a:p>
                  </a:txBody>
                  <a:tcPr marL="9525" marR="9525" marT="9525" marB="0" anchor="ctr">
                    <a:solidFill>
                      <a:schemeClr val="accent2">
                        <a:lumMod val="75000"/>
                      </a:schemeClr>
                    </a:solidFill>
                  </a:tcPr>
                </a:tc>
                <a:tc>
                  <a:txBody>
                    <a:bodyPr/>
                    <a:lstStyle/>
                    <a:p>
                      <a:pPr algn="ctr" fontAlgn="b"/>
                      <a:r>
                        <a:rPr lang="en-US" sz="1100" u="none" strike="noStrike" cap="all" baseline="0" dirty="0" smtClean="0"/>
                        <a:t>DXi6701/02</a:t>
                      </a:r>
                      <a:endParaRPr lang="en-US" sz="1100" b="1" i="0" u="none" strike="noStrike" cap="all" baseline="0" dirty="0" smtClean="0">
                        <a:solidFill>
                          <a:schemeClr val="tx1"/>
                        </a:solidFill>
                        <a:latin typeface="Calibri" pitchFamily="34" charset="0"/>
                      </a:endParaRPr>
                    </a:p>
                  </a:txBody>
                  <a:tcPr marL="9525" marR="9525" marT="9525" marB="0" anchor="ctr"/>
                </a:tc>
                <a:tc>
                  <a:txBody>
                    <a:bodyPr/>
                    <a:lstStyle/>
                    <a:p>
                      <a:pPr algn="ctr" fontAlgn="b"/>
                      <a:r>
                        <a:rPr lang="en-US" sz="1100" u="none" strike="noStrike" cap="all" baseline="0" dirty="0" smtClean="0"/>
                        <a:t>DXi6802</a:t>
                      </a:r>
                      <a:endParaRPr lang="en-US" sz="1100" b="1" i="0" u="none" strike="noStrike" cap="all" baseline="0" dirty="0" smtClean="0">
                        <a:solidFill>
                          <a:schemeClr val="tx1"/>
                        </a:solidFill>
                        <a:latin typeface="+mn-lt"/>
                      </a:endParaRPr>
                    </a:p>
                  </a:txBody>
                  <a:tcPr marL="9525" marR="9525" marT="9525" marB="0" anchor="ctr"/>
                </a:tc>
                <a:tc>
                  <a:txBody>
                    <a:bodyPr/>
                    <a:lstStyle/>
                    <a:p>
                      <a:pPr algn="ctr" fontAlgn="b"/>
                      <a:r>
                        <a:rPr lang="en-US" sz="1100" u="none" strike="noStrike" cap="all" baseline="0" dirty="0" smtClean="0"/>
                        <a:t>DXi8500</a:t>
                      </a:r>
                      <a:endParaRPr lang="en-US" sz="1100" b="1" i="0" u="none" strike="noStrike" cap="all" baseline="0" dirty="0" smtClean="0">
                        <a:solidFill>
                          <a:schemeClr val="tx1"/>
                        </a:solidFill>
                        <a:latin typeface="Calibri" pitchFamily="34" charset="0"/>
                      </a:endParaRPr>
                    </a:p>
                  </a:txBody>
                  <a:tcPr marL="9525" marR="9525" marT="9525" marB="0" anchor="ctr"/>
                </a:tc>
              </a:tr>
              <a:tr h="351690">
                <a:tc>
                  <a:txBody>
                    <a:bodyPr/>
                    <a:lstStyle/>
                    <a:p>
                      <a:pPr algn="l" fontAlgn="b"/>
                      <a:r>
                        <a:rPr lang="en-US" sz="1000" b="1" u="none" strike="noStrike" dirty="0" smtClean="0">
                          <a:solidFill>
                            <a:schemeClr val="tx1">
                              <a:lumMod val="75000"/>
                              <a:lumOff val="25000"/>
                            </a:schemeClr>
                          </a:solidFill>
                        </a:rPr>
                        <a:t>Usable Capacity (TB)</a:t>
                      </a:r>
                      <a:endParaRPr lang="en-US" sz="1000" b="1" i="0" u="none" strike="noStrike" dirty="0" smtClean="0">
                        <a:solidFill>
                          <a:schemeClr val="tx1">
                            <a:lumMod val="75000"/>
                            <a:lumOff val="25000"/>
                          </a:schemeClr>
                        </a:solidFill>
                        <a:latin typeface="Calibri" pitchFamily="34" charset="0"/>
                      </a:endParaRPr>
                    </a:p>
                  </a:txBody>
                  <a:tcPr marR="0" marT="0" marB="0" anchor="ctr"/>
                </a:tc>
                <a:tc>
                  <a:txBody>
                    <a:bodyPr/>
                    <a:lstStyle/>
                    <a:p>
                      <a:pPr algn="ctr" fontAlgn="b"/>
                      <a:endParaRPr lang="en-US" sz="1000" u="none" strike="noStrike" dirty="0" smtClean="0">
                        <a:solidFill>
                          <a:schemeClr val="tx1">
                            <a:lumMod val="75000"/>
                            <a:lumOff val="25000"/>
                          </a:schemeClr>
                        </a:solidFill>
                      </a:endParaRPr>
                    </a:p>
                    <a:p>
                      <a:pPr algn="ctr" fontAlgn="b"/>
                      <a:r>
                        <a:rPr lang="en-US" sz="1000" u="none" strike="noStrike" dirty="0" smtClean="0">
                          <a:solidFill>
                            <a:schemeClr val="tx1">
                              <a:lumMod val="75000"/>
                              <a:lumOff val="25000"/>
                            </a:schemeClr>
                          </a:solidFill>
                        </a:rPr>
                        <a:t>4, 8 or 12TB</a:t>
                      </a:r>
                      <a:endParaRPr lang="en-US" sz="1000" u="none" strike="noStrike" baseline="0" dirty="0" smtClean="0">
                        <a:solidFill>
                          <a:schemeClr val="tx1">
                            <a:lumMod val="75000"/>
                            <a:lumOff val="25000"/>
                          </a:schemeClr>
                        </a:solidFill>
                      </a:endParaRPr>
                    </a:p>
                    <a:p>
                      <a:pPr algn="ctr" fontAlgn="b"/>
                      <a:endParaRPr lang="en-US" sz="1000" b="0" i="0" u="none" strike="noStrike" dirty="0">
                        <a:solidFill>
                          <a:schemeClr val="tx1">
                            <a:lumMod val="75000"/>
                            <a:lumOff val="25000"/>
                          </a:schemeClr>
                        </a:solidFill>
                        <a:latin typeface="Calibri" pitchFamily="34" charset="0"/>
                      </a:endParaRPr>
                    </a:p>
                  </a:txBody>
                  <a:tcPr marL="9525" marR="9525" marT="9525" marB="0" anchor="ctr"/>
                </a:tc>
                <a:tc>
                  <a:txBody>
                    <a:bodyPr/>
                    <a:lstStyle/>
                    <a:p>
                      <a:pPr algn="ctr" fontAlgn="b"/>
                      <a:r>
                        <a:rPr lang="en-US" sz="1000" b="1" u="none" strike="noStrike" dirty="0" smtClean="0">
                          <a:solidFill>
                            <a:schemeClr val="tx1">
                              <a:lumMod val="75000"/>
                              <a:lumOff val="25000"/>
                            </a:schemeClr>
                          </a:solidFill>
                        </a:rPr>
                        <a:t>5TB…135TB</a:t>
                      </a:r>
                      <a:endParaRPr lang="en-US" sz="1000" b="1" i="0" u="none" strike="noStrike" dirty="0">
                        <a:solidFill>
                          <a:schemeClr val="tx1">
                            <a:lumMod val="75000"/>
                            <a:lumOff val="25000"/>
                          </a:schemeClr>
                        </a:solidFill>
                        <a:latin typeface="Calibri" pitchFamily="34" charset="0"/>
                      </a:endParaRPr>
                    </a:p>
                  </a:txBody>
                  <a:tcPr marL="9525" marR="9525" marT="9525" marB="0" anchor="ctr">
                    <a:solidFill>
                      <a:schemeClr val="accent2">
                        <a:lumMod val="60000"/>
                        <a:lumOff val="40000"/>
                      </a:schemeClr>
                    </a:solidFill>
                  </a:tcPr>
                </a:tc>
                <a:tc>
                  <a:txBody>
                    <a:bodyPr/>
                    <a:lstStyle/>
                    <a:p>
                      <a:pPr algn="ctr" fontAlgn="b"/>
                      <a:r>
                        <a:rPr lang="en-US" sz="1000" u="none" strike="noStrike" dirty="0" smtClean="0">
                          <a:solidFill>
                            <a:schemeClr val="tx1">
                              <a:lumMod val="75000"/>
                              <a:lumOff val="25000"/>
                            </a:schemeClr>
                          </a:solidFill>
                        </a:rPr>
                        <a:t>8..80TB</a:t>
                      </a:r>
                      <a:endParaRPr lang="en-US" sz="1000" b="0" i="0" u="none" strike="noStrike" dirty="0">
                        <a:solidFill>
                          <a:schemeClr val="tx1">
                            <a:lumMod val="75000"/>
                            <a:lumOff val="25000"/>
                          </a:schemeClr>
                        </a:solidFill>
                        <a:latin typeface="Calibri" pitchFamily="34" charset="0"/>
                      </a:endParaRPr>
                    </a:p>
                  </a:txBody>
                  <a:tcPr marL="9525" marR="9525" marT="9525" marB="0" anchor="ctr"/>
                </a:tc>
                <a:tc>
                  <a:txBody>
                    <a:bodyPr/>
                    <a:lstStyle/>
                    <a:p>
                      <a:pPr algn="ctr" fontAlgn="b"/>
                      <a:r>
                        <a:rPr lang="en-US" sz="1000" u="none" strike="noStrike" dirty="0" smtClean="0">
                          <a:solidFill>
                            <a:schemeClr val="tx1">
                              <a:lumMod val="75000"/>
                              <a:lumOff val="25000"/>
                            </a:schemeClr>
                          </a:solidFill>
                        </a:rPr>
                        <a:t>13..156TB</a:t>
                      </a:r>
                      <a:endParaRPr lang="en-US" sz="1000" b="0" i="0" u="none" strike="noStrike" dirty="0">
                        <a:solidFill>
                          <a:schemeClr val="tx1">
                            <a:lumMod val="75000"/>
                            <a:lumOff val="25000"/>
                          </a:schemeClr>
                        </a:solidFill>
                        <a:latin typeface="+mn-lt"/>
                      </a:endParaRPr>
                    </a:p>
                  </a:txBody>
                  <a:tcPr marL="9525" marR="9525" marT="9525" marB="0" anchor="ctr"/>
                </a:tc>
                <a:tc>
                  <a:txBody>
                    <a:bodyPr/>
                    <a:lstStyle/>
                    <a:p>
                      <a:pPr algn="ctr" fontAlgn="b"/>
                      <a:r>
                        <a:rPr lang="en-US" sz="1000" u="none" strike="noStrike" dirty="0" smtClean="0">
                          <a:solidFill>
                            <a:schemeClr val="tx1">
                              <a:lumMod val="75000"/>
                              <a:lumOff val="25000"/>
                            </a:schemeClr>
                          </a:solidFill>
                        </a:rPr>
                        <a:t>45..330TB</a:t>
                      </a:r>
                      <a:endParaRPr lang="en-US" sz="1000" b="0" i="0" u="none" strike="noStrike" dirty="0">
                        <a:solidFill>
                          <a:schemeClr val="tx1">
                            <a:lumMod val="75000"/>
                            <a:lumOff val="25000"/>
                          </a:schemeClr>
                        </a:solidFill>
                        <a:latin typeface="Calibri" pitchFamily="34" charset="0"/>
                      </a:endParaRPr>
                    </a:p>
                  </a:txBody>
                  <a:tcPr marL="9525" marR="9525" marT="9525" marB="0" anchor="ctr"/>
                </a:tc>
              </a:tr>
              <a:tr h="201488">
                <a:tc>
                  <a:txBody>
                    <a:bodyPr/>
                    <a:lstStyle/>
                    <a:p>
                      <a:pPr algn="l" fontAlgn="b"/>
                      <a:r>
                        <a:rPr lang="en-US" sz="1000" b="1" u="none" strike="noStrike" baseline="0" dirty="0" smtClean="0">
                          <a:solidFill>
                            <a:schemeClr val="tx1">
                              <a:lumMod val="75000"/>
                              <a:lumOff val="25000"/>
                            </a:schemeClr>
                          </a:solidFill>
                        </a:rPr>
                        <a:t>Expansion (TB)</a:t>
                      </a:r>
                      <a:endParaRPr lang="en-US" sz="1000" b="1" i="0" u="none" strike="noStrike" dirty="0">
                        <a:solidFill>
                          <a:schemeClr val="tx1">
                            <a:lumMod val="75000"/>
                            <a:lumOff val="25000"/>
                          </a:schemeClr>
                        </a:solidFill>
                        <a:latin typeface="Calibri" pitchFamily="34" charset="0"/>
                      </a:endParaRPr>
                    </a:p>
                  </a:txBody>
                  <a:tcPr marR="0" marT="0" marB="0" anchor="ctr"/>
                </a:tc>
                <a:tc>
                  <a:txBody>
                    <a:bodyPr/>
                    <a:lstStyle/>
                    <a:p>
                      <a:pPr algn="ctr" fontAlgn="b"/>
                      <a:r>
                        <a:rPr lang="en-US" sz="1000" u="none" strike="noStrike" dirty="0" smtClean="0">
                          <a:solidFill>
                            <a:schemeClr val="tx1">
                              <a:lumMod val="75000"/>
                              <a:lumOff val="25000"/>
                            </a:schemeClr>
                          </a:solidFill>
                        </a:rPr>
                        <a:t>4TB</a:t>
                      </a:r>
                      <a:r>
                        <a:rPr lang="en-US" sz="1000" u="none" strike="noStrike" baseline="0" dirty="0" smtClean="0">
                          <a:solidFill>
                            <a:schemeClr val="tx1">
                              <a:lumMod val="75000"/>
                              <a:lumOff val="25000"/>
                            </a:schemeClr>
                          </a:solidFill>
                        </a:rPr>
                        <a:t> (</a:t>
                      </a:r>
                      <a:r>
                        <a:rPr lang="en-US" sz="1000" u="none" strike="noStrike" baseline="0" dirty="0" err="1" smtClean="0">
                          <a:solidFill>
                            <a:schemeClr val="tx1">
                              <a:lumMod val="75000"/>
                              <a:lumOff val="25000"/>
                            </a:schemeClr>
                          </a:solidFill>
                        </a:rPr>
                        <a:t>CoD</a:t>
                      </a:r>
                      <a:r>
                        <a:rPr lang="en-US" sz="1000" u="none" strike="noStrike" baseline="0" dirty="0" smtClean="0">
                          <a:solidFill>
                            <a:schemeClr val="tx1">
                              <a:lumMod val="75000"/>
                              <a:lumOff val="25000"/>
                            </a:schemeClr>
                          </a:solidFill>
                        </a:rPr>
                        <a:t>)</a:t>
                      </a:r>
                    </a:p>
                  </a:txBody>
                  <a:tcPr marL="9525" marR="9525" marT="9525" marB="0" anchor="ctr"/>
                </a:tc>
                <a:tc>
                  <a:txBody>
                    <a:bodyPr/>
                    <a:lstStyle/>
                    <a:p>
                      <a:pPr algn="ctr" fontAlgn="b"/>
                      <a:r>
                        <a:rPr lang="en-US" sz="1000" b="1" u="none" strike="noStrike" baseline="0" dirty="0" smtClean="0">
                          <a:solidFill>
                            <a:schemeClr val="tx1">
                              <a:lumMod val="75000"/>
                              <a:lumOff val="25000"/>
                            </a:schemeClr>
                          </a:solidFill>
                        </a:rPr>
                        <a:t>5,8 or 18TB (</a:t>
                      </a:r>
                      <a:r>
                        <a:rPr lang="en-US" sz="1000" b="1" u="none" strike="noStrike" baseline="0" dirty="0" err="1" smtClean="0">
                          <a:solidFill>
                            <a:schemeClr val="tx1">
                              <a:lumMod val="75000"/>
                              <a:lumOff val="25000"/>
                            </a:schemeClr>
                          </a:solidFill>
                        </a:rPr>
                        <a:t>CoD</a:t>
                      </a:r>
                      <a:r>
                        <a:rPr lang="en-US" sz="1000" b="1" u="none" strike="noStrike" baseline="0" dirty="0" smtClean="0">
                          <a:solidFill>
                            <a:schemeClr val="tx1">
                              <a:lumMod val="75000"/>
                              <a:lumOff val="25000"/>
                            </a:schemeClr>
                          </a:solidFill>
                        </a:rPr>
                        <a:t>)</a:t>
                      </a:r>
                      <a:endParaRPr lang="en-US" sz="1000" b="1" i="0" u="none" strike="noStrike" dirty="0">
                        <a:solidFill>
                          <a:schemeClr val="tx1">
                            <a:lumMod val="75000"/>
                            <a:lumOff val="25000"/>
                          </a:schemeClr>
                        </a:solidFill>
                        <a:latin typeface="Calibri" pitchFamily="34" charset="0"/>
                      </a:endParaRPr>
                    </a:p>
                  </a:txBody>
                  <a:tcPr marL="9525" marR="9525" marT="9525" marB="0" anchor="ctr">
                    <a:solidFill>
                      <a:schemeClr val="accent2">
                        <a:lumMod val="60000"/>
                        <a:lumOff val="40000"/>
                      </a:schemeClr>
                    </a:solidFill>
                  </a:tcPr>
                </a:tc>
                <a:tc>
                  <a:txBody>
                    <a:bodyPr/>
                    <a:lstStyle/>
                    <a:p>
                      <a:pPr algn="ctr" fontAlgn="b"/>
                      <a:r>
                        <a:rPr lang="en-US" sz="1000" u="none" strike="noStrike" dirty="0" smtClean="0">
                          <a:solidFill>
                            <a:schemeClr val="tx1">
                              <a:lumMod val="75000"/>
                              <a:lumOff val="25000"/>
                            </a:schemeClr>
                          </a:solidFill>
                        </a:rPr>
                        <a:t>8TB</a:t>
                      </a:r>
                      <a:r>
                        <a:rPr lang="en-US" sz="1000" u="none" strike="noStrike" baseline="0" dirty="0" smtClean="0">
                          <a:solidFill>
                            <a:schemeClr val="tx1">
                              <a:lumMod val="75000"/>
                              <a:lumOff val="25000"/>
                            </a:schemeClr>
                          </a:solidFill>
                        </a:rPr>
                        <a:t> / 16TB</a:t>
                      </a:r>
                      <a:endParaRPr lang="en-US" sz="1000" b="1" i="0" u="none" strike="noStrike" dirty="0">
                        <a:solidFill>
                          <a:schemeClr val="tx1">
                            <a:lumMod val="75000"/>
                            <a:lumOff val="25000"/>
                          </a:schemeClr>
                        </a:solidFill>
                        <a:latin typeface="Calibri" pitchFamily="34" charset="0"/>
                      </a:endParaRPr>
                    </a:p>
                  </a:txBody>
                  <a:tcPr marL="9525" marR="9525" marT="9525" marB="0" anchor="ctr"/>
                </a:tc>
                <a:tc>
                  <a:txBody>
                    <a:bodyPr/>
                    <a:lstStyle/>
                    <a:p>
                      <a:pPr algn="ctr" fontAlgn="b"/>
                      <a:r>
                        <a:rPr lang="en-US" sz="1000" u="none" strike="noStrike" dirty="0" smtClean="0">
                          <a:solidFill>
                            <a:schemeClr val="tx1">
                              <a:lumMod val="75000"/>
                              <a:lumOff val="25000"/>
                            </a:schemeClr>
                          </a:solidFill>
                        </a:rPr>
                        <a:t>13TB  (</a:t>
                      </a:r>
                      <a:r>
                        <a:rPr lang="en-US" sz="1000" u="none" strike="noStrike" dirty="0" err="1" smtClean="0">
                          <a:solidFill>
                            <a:schemeClr val="tx1">
                              <a:lumMod val="75000"/>
                              <a:lumOff val="25000"/>
                            </a:schemeClr>
                          </a:solidFill>
                        </a:rPr>
                        <a:t>CoD</a:t>
                      </a:r>
                      <a:r>
                        <a:rPr lang="en-US" sz="1000" u="none" strike="noStrike" dirty="0" smtClean="0">
                          <a:solidFill>
                            <a:schemeClr val="tx1">
                              <a:lumMod val="75000"/>
                              <a:lumOff val="25000"/>
                            </a:schemeClr>
                          </a:solidFill>
                        </a:rPr>
                        <a:t>)</a:t>
                      </a:r>
                      <a:endParaRPr lang="en-US" sz="1000" b="0" i="0" u="none" strike="noStrike" dirty="0">
                        <a:solidFill>
                          <a:schemeClr val="tx1">
                            <a:lumMod val="75000"/>
                            <a:lumOff val="25000"/>
                          </a:schemeClr>
                        </a:solidFill>
                        <a:latin typeface="+mn-lt"/>
                      </a:endParaRPr>
                    </a:p>
                  </a:txBody>
                  <a:tcPr marL="9525" marR="9525" marT="9525" marB="0" anchor="ctr"/>
                </a:tc>
                <a:tc>
                  <a:txBody>
                    <a:bodyPr/>
                    <a:lstStyle/>
                    <a:p>
                      <a:pPr algn="ctr" fontAlgn="b"/>
                      <a:r>
                        <a:rPr lang="de-DE" sz="1000" u="none" strike="noStrike" dirty="0" smtClean="0">
                          <a:solidFill>
                            <a:schemeClr val="tx1">
                              <a:lumMod val="75000"/>
                              <a:lumOff val="25000"/>
                            </a:schemeClr>
                          </a:solidFill>
                        </a:rPr>
                        <a:t>30TB</a:t>
                      </a:r>
                      <a:endParaRPr lang="de-DE" sz="1000" b="0" i="0" u="none" strike="noStrike" dirty="0" smtClean="0">
                        <a:solidFill>
                          <a:schemeClr val="tx1">
                            <a:lumMod val="75000"/>
                            <a:lumOff val="25000"/>
                          </a:schemeClr>
                        </a:solidFill>
                        <a:latin typeface="Calibri" pitchFamily="34" charset="0"/>
                      </a:endParaRPr>
                    </a:p>
                  </a:txBody>
                  <a:tcPr marL="9525" marR="9525" marT="9525" marB="0" anchor="ctr"/>
                </a:tc>
              </a:tr>
              <a:tr h="202223">
                <a:tc>
                  <a:txBody>
                    <a:bodyPr/>
                    <a:lstStyle/>
                    <a:p>
                      <a:pPr algn="l" fontAlgn="b"/>
                      <a:r>
                        <a:rPr lang="en-US" sz="1000" b="1" u="none" strike="noStrike" dirty="0" smtClean="0">
                          <a:solidFill>
                            <a:schemeClr val="tx1">
                              <a:lumMod val="75000"/>
                              <a:lumOff val="25000"/>
                            </a:schemeClr>
                          </a:solidFill>
                        </a:rPr>
                        <a:t>Disk Drives </a:t>
                      </a:r>
                      <a:endParaRPr lang="en-US" sz="1000" b="1" i="0" u="none" strike="noStrike" dirty="0">
                        <a:solidFill>
                          <a:schemeClr val="tx1">
                            <a:lumMod val="75000"/>
                            <a:lumOff val="25000"/>
                          </a:schemeClr>
                        </a:solidFill>
                        <a:latin typeface="+mn-lt"/>
                      </a:endParaRPr>
                    </a:p>
                  </a:txBody>
                  <a:tcPr marR="0" marT="0" marB="0" anchor="ctr"/>
                </a:tc>
                <a:tc>
                  <a:txBody>
                    <a:bodyPr/>
                    <a:lstStyle/>
                    <a:p>
                      <a:pPr algn="ctr" fontAlgn="b"/>
                      <a:r>
                        <a:rPr lang="en-US" sz="1000" u="none" strike="noStrike" dirty="0" smtClean="0">
                          <a:solidFill>
                            <a:schemeClr val="tx1">
                              <a:lumMod val="75000"/>
                              <a:lumOff val="25000"/>
                            </a:schemeClr>
                          </a:solidFill>
                        </a:rPr>
                        <a:t>2TB</a:t>
                      </a:r>
                      <a:endParaRPr lang="en-US" sz="1000" b="0" i="0" u="none" strike="noStrike" dirty="0" smtClean="0">
                        <a:solidFill>
                          <a:schemeClr val="tx1">
                            <a:lumMod val="75000"/>
                            <a:lumOff val="25000"/>
                          </a:schemeClr>
                        </a:solidFill>
                        <a:latin typeface="+mn-lt"/>
                      </a:endParaRPr>
                    </a:p>
                  </a:txBody>
                  <a:tcPr marL="9525" marR="9525" marT="9525" marB="0" anchor="ctr"/>
                </a:tc>
                <a:tc>
                  <a:txBody>
                    <a:bodyPr/>
                    <a:lstStyle/>
                    <a:p>
                      <a:pPr algn="ctr" fontAlgn="b"/>
                      <a:r>
                        <a:rPr lang="en-US" sz="1000" b="1" u="none" strike="noStrike" dirty="0" smtClean="0">
                          <a:solidFill>
                            <a:schemeClr val="tx1">
                              <a:lumMod val="75000"/>
                              <a:lumOff val="25000"/>
                            </a:schemeClr>
                          </a:solidFill>
                        </a:rPr>
                        <a:t>4TB</a:t>
                      </a:r>
                      <a:endParaRPr lang="en-US" sz="1000" b="1" i="0" u="none" strike="noStrike" dirty="0">
                        <a:solidFill>
                          <a:schemeClr val="tx1">
                            <a:lumMod val="75000"/>
                            <a:lumOff val="25000"/>
                          </a:schemeClr>
                        </a:solidFill>
                        <a:latin typeface="+mn-lt"/>
                      </a:endParaRPr>
                    </a:p>
                  </a:txBody>
                  <a:tcPr marL="9525" marR="9525" marT="9525" marB="0" anchor="ctr">
                    <a:solidFill>
                      <a:schemeClr val="accent2">
                        <a:lumMod val="60000"/>
                        <a:lumOff val="40000"/>
                      </a:schemeClr>
                    </a:solidFill>
                  </a:tcPr>
                </a:tc>
                <a:tc>
                  <a:txBody>
                    <a:bodyPr/>
                    <a:lstStyle/>
                    <a:p>
                      <a:pPr algn="ctr" fontAlgn="b"/>
                      <a:r>
                        <a:rPr lang="en-US" sz="1000" u="none" strike="noStrike" dirty="0" smtClean="0">
                          <a:solidFill>
                            <a:schemeClr val="tx1">
                              <a:lumMod val="75000"/>
                              <a:lumOff val="25000"/>
                            </a:schemeClr>
                          </a:solidFill>
                        </a:rPr>
                        <a:t>1TB; 2TB</a:t>
                      </a:r>
                      <a:endParaRPr lang="en-US" sz="1000" b="0" i="0" u="none" strike="noStrike" dirty="0">
                        <a:solidFill>
                          <a:schemeClr val="tx1">
                            <a:lumMod val="75000"/>
                            <a:lumOff val="25000"/>
                          </a:schemeClr>
                        </a:solidFill>
                        <a:latin typeface="+mn-lt"/>
                      </a:endParaRPr>
                    </a:p>
                  </a:txBody>
                  <a:tcPr marL="9525" marR="9525" marT="9525"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u="none" strike="noStrike" dirty="0" smtClean="0">
                          <a:solidFill>
                            <a:schemeClr val="tx1">
                              <a:lumMod val="75000"/>
                              <a:lumOff val="25000"/>
                            </a:schemeClr>
                          </a:solidFill>
                        </a:rPr>
                        <a:t>3TB</a:t>
                      </a:r>
                      <a:endParaRPr lang="en-US" sz="1000" b="0" i="0" u="none" strike="noStrike" dirty="0" smtClean="0">
                        <a:solidFill>
                          <a:schemeClr val="tx1">
                            <a:lumMod val="75000"/>
                            <a:lumOff val="25000"/>
                          </a:schemeClr>
                        </a:solidFill>
                        <a:latin typeface="+mn-lt"/>
                      </a:endParaRPr>
                    </a:p>
                  </a:txBody>
                  <a:tcPr marL="9525" marR="9525" marT="9525" marB="0" anchor="ctr"/>
                </a:tc>
                <a:tc>
                  <a:txBody>
                    <a:bodyPr/>
                    <a:lstStyle/>
                    <a:p>
                      <a:pPr algn="ctr" fontAlgn="b"/>
                      <a:r>
                        <a:rPr lang="de-DE" sz="1000" u="none" strike="noStrike" dirty="0" smtClean="0">
                          <a:solidFill>
                            <a:schemeClr val="tx1">
                              <a:lumMod val="75000"/>
                              <a:lumOff val="25000"/>
                            </a:schemeClr>
                          </a:solidFill>
                        </a:rPr>
                        <a:t>3TB [2TB] </a:t>
                      </a:r>
                      <a:endParaRPr lang="de-DE" sz="1000" b="0" i="0" u="none" strike="noStrike" dirty="0" smtClean="0">
                        <a:solidFill>
                          <a:schemeClr val="tx1">
                            <a:lumMod val="75000"/>
                            <a:lumOff val="25000"/>
                          </a:schemeClr>
                        </a:solidFill>
                        <a:latin typeface="+mn-lt"/>
                      </a:endParaRPr>
                    </a:p>
                  </a:txBody>
                  <a:tcPr marL="9525" marR="9525" marT="9525" marB="0" anchor="ctr"/>
                </a:tc>
              </a:tr>
              <a:tr h="246184">
                <a:tc>
                  <a:txBody>
                    <a:bodyPr/>
                    <a:lstStyle/>
                    <a:p>
                      <a:pPr algn="l" fontAlgn="b"/>
                      <a:r>
                        <a:rPr lang="en-US" sz="1000" b="1" u="none" strike="noStrike" dirty="0" smtClean="0">
                          <a:solidFill>
                            <a:schemeClr val="tx1">
                              <a:lumMod val="75000"/>
                              <a:lumOff val="25000"/>
                            </a:schemeClr>
                          </a:solidFill>
                        </a:rPr>
                        <a:t>Presentation</a:t>
                      </a:r>
                      <a:endParaRPr lang="en-US" sz="1000" b="1" i="0" u="none" strike="noStrike" dirty="0">
                        <a:solidFill>
                          <a:schemeClr val="tx1">
                            <a:lumMod val="75000"/>
                            <a:lumOff val="25000"/>
                          </a:schemeClr>
                        </a:solidFill>
                        <a:latin typeface="+mn-lt"/>
                      </a:endParaRPr>
                    </a:p>
                  </a:txBody>
                  <a:tcPr marR="0" marT="0" marB="0" anchor="ctr"/>
                </a:tc>
                <a:tc>
                  <a:txBody>
                    <a:bodyPr/>
                    <a:lstStyle/>
                    <a:p>
                      <a:pPr algn="ctr" fontAlgn="b"/>
                      <a:r>
                        <a:rPr lang="en-US" sz="1000" u="none" strike="noStrike" baseline="0" dirty="0" smtClean="0">
                          <a:solidFill>
                            <a:schemeClr val="tx1">
                              <a:lumMod val="75000"/>
                              <a:lumOff val="25000"/>
                            </a:schemeClr>
                          </a:solidFill>
                        </a:rPr>
                        <a:t>NAS / OST</a:t>
                      </a:r>
                    </a:p>
                  </a:txBody>
                  <a:tcPr marL="9525" marR="9525" marT="9525"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u="none" strike="noStrike" baseline="0" dirty="0" smtClean="0">
                          <a:solidFill>
                            <a:schemeClr val="tx1">
                              <a:lumMod val="75000"/>
                              <a:lumOff val="25000"/>
                            </a:schemeClr>
                          </a:solidFill>
                        </a:rPr>
                        <a:t>NAS / OST / </a:t>
                      </a:r>
                      <a:r>
                        <a:rPr lang="en-US" sz="1000" b="1" u="none" strike="noStrike" dirty="0" smtClean="0">
                          <a:solidFill>
                            <a:schemeClr val="tx1">
                              <a:lumMod val="75000"/>
                              <a:lumOff val="25000"/>
                            </a:schemeClr>
                          </a:solidFill>
                        </a:rPr>
                        <a:t>VTL</a:t>
                      </a:r>
                    </a:p>
                    <a:p>
                      <a:pPr marL="0" marR="0" indent="0" algn="ctr" defTabSz="914400" rtl="0" eaLnBrk="1" fontAlgn="b" latinLnBrk="0" hangingPunct="1">
                        <a:lnSpc>
                          <a:spcPct val="100000"/>
                        </a:lnSpc>
                        <a:spcBef>
                          <a:spcPts val="0"/>
                        </a:spcBef>
                        <a:spcAft>
                          <a:spcPts val="0"/>
                        </a:spcAft>
                        <a:buClrTx/>
                        <a:buSzTx/>
                        <a:buFontTx/>
                        <a:buNone/>
                        <a:tabLst/>
                        <a:defRPr/>
                      </a:pPr>
                      <a:r>
                        <a:rPr lang="en-US" sz="1000" b="1" i="0" u="none" strike="noStrike" dirty="0" smtClean="0">
                          <a:solidFill>
                            <a:schemeClr val="tx1">
                              <a:lumMod val="75000"/>
                              <a:lumOff val="25000"/>
                            </a:schemeClr>
                          </a:solidFill>
                          <a:latin typeface="+mn-lt"/>
                        </a:rPr>
                        <a:t>No Multi-Protocol</a:t>
                      </a:r>
                      <a:endParaRPr lang="en-US" sz="1000" b="1" i="0" u="none" strike="noStrike" dirty="0">
                        <a:solidFill>
                          <a:schemeClr val="tx1">
                            <a:lumMod val="75000"/>
                            <a:lumOff val="25000"/>
                          </a:schemeClr>
                        </a:solidFill>
                        <a:latin typeface="+mn-lt"/>
                      </a:endParaRPr>
                    </a:p>
                  </a:txBody>
                  <a:tcPr marL="9525" marR="9525" marT="9525" marB="0" anchor="ctr">
                    <a:solidFill>
                      <a:schemeClr val="accent2">
                        <a:lumMod val="60000"/>
                        <a:lumOff val="40000"/>
                      </a:schemeClr>
                    </a:solidFill>
                  </a:tcPr>
                </a:tc>
                <a:tc>
                  <a:txBody>
                    <a:bodyPr/>
                    <a:lstStyle/>
                    <a:p>
                      <a:pPr algn="ctr" fontAlgn="b"/>
                      <a:r>
                        <a:rPr lang="en-US" sz="1000" b="0" u="none" strike="noStrike" baseline="0" dirty="0" smtClean="0">
                          <a:solidFill>
                            <a:schemeClr val="tx1">
                              <a:lumMod val="75000"/>
                              <a:lumOff val="25000"/>
                            </a:schemeClr>
                          </a:solidFill>
                        </a:rPr>
                        <a:t>NAS / OST / VTL</a:t>
                      </a:r>
                    </a:p>
                    <a:p>
                      <a:pPr algn="ctr" fontAlgn="b"/>
                      <a:r>
                        <a:rPr lang="en-US" sz="1000" b="0" i="0" u="none" strike="noStrike" dirty="0" smtClean="0">
                          <a:solidFill>
                            <a:schemeClr val="tx1">
                              <a:lumMod val="75000"/>
                              <a:lumOff val="25000"/>
                            </a:schemeClr>
                          </a:solidFill>
                          <a:latin typeface="+mn-lt"/>
                        </a:rPr>
                        <a:t>Multi-Protocol</a:t>
                      </a:r>
                      <a:endParaRPr lang="en-US" sz="1000" b="0" i="0" u="none" strike="noStrike" dirty="0">
                        <a:solidFill>
                          <a:schemeClr val="tx1">
                            <a:lumMod val="75000"/>
                            <a:lumOff val="25000"/>
                          </a:schemeClr>
                        </a:solidFill>
                        <a:latin typeface="+mn-lt"/>
                      </a:endParaRPr>
                    </a:p>
                  </a:txBody>
                  <a:tcPr marL="9525" marR="9525" marT="9525"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u="none" strike="noStrike" baseline="0" dirty="0" smtClean="0">
                          <a:solidFill>
                            <a:schemeClr val="tx1">
                              <a:lumMod val="75000"/>
                              <a:lumOff val="25000"/>
                            </a:schemeClr>
                          </a:solidFill>
                        </a:rPr>
                        <a:t>NAS / OST / VTL</a:t>
                      </a:r>
                    </a:p>
                    <a:p>
                      <a:pPr marL="0" marR="0" indent="0" algn="ctr" defTabSz="914400" rtl="0" eaLnBrk="1" fontAlgn="b" latinLnBrk="0" hangingPunct="1">
                        <a:lnSpc>
                          <a:spcPct val="100000"/>
                        </a:lnSpc>
                        <a:spcBef>
                          <a:spcPts val="0"/>
                        </a:spcBef>
                        <a:spcAft>
                          <a:spcPts val="0"/>
                        </a:spcAft>
                        <a:buClrTx/>
                        <a:buSzTx/>
                        <a:buFontTx/>
                        <a:buNone/>
                        <a:tabLst/>
                        <a:defRPr/>
                      </a:pPr>
                      <a:r>
                        <a:rPr lang="en-US" sz="1000" b="0" i="0" u="none" strike="noStrike" dirty="0" smtClean="0">
                          <a:solidFill>
                            <a:schemeClr val="tx1">
                              <a:lumMod val="75000"/>
                              <a:lumOff val="25000"/>
                            </a:schemeClr>
                          </a:solidFill>
                          <a:latin typeface="+mn-lt"/>
                        </a:rPr>
                        <a:t>Multi-Protocol</a:t>
                      </a:r>
                    </a:p>
                  </a:txBody>
                  <a:tcPr marL="9525" marR="9525" marT="9525" marB="0" anchor="ctr"/>
                </a:tc>
                <a:tc>
                  <a:txBody>
                    <a:bodyPr/>
                    <a:lstStyle/>
                    <a:p>
                      <a:pPr algn="ctr" fontAlgn="b"/>
                      <a:r>
                        <a:rPr lang="de-DE" sz="1000" u="none" strike="noStrike" baseline="0" dirty="0" smtClean="0">
                          <a:solidFill>
                            <a:schemeClr val="tx1">
                              <a:lumMod val="75000"/>
                              <a:lumOff val="25000"/>
                            </a:schemeClr>
                          </a:solidFill>
                        </a:rPr>
                        <a:t>NAS</a:t>
                      </a:r>
                      <a:r>
                        <a:rPr lang="de-DE" sz="1000" u="none" strike="noStrike" dirty="0" smtClean="0">
                          <a:solidFill>
                            <a:schemeClr val="tx1">
                              <a:lumMod val="75000"/>
                              <a:lumOff val="25000"/>
                            </a:schemeClr>
                          </a:solidFill>
                        </a:rPr>
                        <a:t> / OST / VTL</a:t>
                      </a:r>
                    </a:p>
                    <a:p>
                      <a:pPr marL="0" marR="0" indent="0" algn="ctr" defTabSz="914400" rtl="0" eaLnBrk="1" fontAlgn="b" latinLnBrk="0" hangingPunct="1">
                        <a:lnSpc>
                          <a:spcPct val="100000"/>
                        </a:lnSpc>
                        <a:spcBef>
                          <a:spcPts val="0"/>
                        </a:spcBef>
                        <a:spcAft>
                          <a:spcPts val="0"/>
                        </a:spcAft>
                        <a:buClrTx/>
                        <a:buSzTx/>
                        <a:buFontTx/>
                        <a:buNone/>
                        <a:tabLst/>
                        <a:defRPr/>
                      </a:pPr>
                      <a:r>
                        <a:rPr lang="en-US" sz="1000" b="0" i="0" u="none" strike="noStrike" dirty="0" smtClean="0">
                          <a:solidFill>
                            <a:schemeClr val="tx1">
                              <a:lumMod val="75000"/>
                              <a:lumOff val="25000"/>
                            </a:schemeClr>
                          </a:solidFill>
                          <a:latin typeface="+mn-lt"/>
                        </a:rPr>
                        <a:t>Multi-Protocol</a:t>
                      </a:r>
                    </a:p>
                  </a:txBody>
                  <a:tcPr marL="9525" marR="9525" marT="9525" marB="0" anchor="ctr"/>
                </a:tc>
              </a:tr>
              <a:tr h="422031">
                <a:tc>
                  <a:txBody>
                    <a:bodyPr/>
                    <a:lstStyle/>
                    <a:p>
                      <a:pPr algn="l" fontAlgn="b"/>
                      <a:r>
                        <a:rPr lang="en-US" sz="1000" b="1" u="none" strike="noStrike" dirty="0" smtClean="0">
                          <a:solidFill>
                            <a:schemeClr val="tx1">
                              <a:lumMod val="75000"/>
                              <a:lumOff val="25000"/>
                            </a:schemeClr>
                          </a:solidFill>
                        </a:rPr>
                        <a:t>Performance</a:t>
                      </a:r>
                    </a:p>
                    <a:p>
                      <a:pPr algn="l" fontAlgn="b"/>
                      <a:r>
                        <a:rPr lang="en-US" sz="1000" b="1" u="none" strike="noStrike" dirty="0" smtClean="0">
                          <a:solidFill>
                            <a:schemeClr val="tx1">
                              <a:lumMod val="75000"/>
                              <a:lumOff val="25000"/>
                            </a:schemeClr>
                          </a:solidFill>
                        </a:rPr>
                        <a:t>(TB/hr)</a:t>
                      </a:r>
                      <a:endParaRPr lang="en-US" sz="1000" b="1" i="0" u="none" strike="noStrike" dirty="0">
                        <a:solidFill>
                          <a:schemeClr val="tx1">
                            <a:lumMod val="75000"/>
                            <a:lumOff val="25000"/>
                          </a:schemeClr>
                        </a:solidFill>
                        <a:latin typeface="+mn-lt"/>
                      </a:endParaRPr>
                    </a:p>
                  </a:txBody>
                  <a:tcPr marR="0" marT="0" marB="0" anchor="ctr"/>
                </a:tc>
                <a:tc>
                  <a:txBody>
                    <a:bodyPr/>
                    <a:lstStyle/>
                    <a:p>
                      <a:pPr algn="ctr" fontAlgn="b"/>
                      <a:r>
                        <a:rPr lang="de-DE" sz="1000" u="none" strike="noStrike" dirty="0" smtClean="0">
                          <a:solidFill>
                            <a:schemeClr val="tx1">
                              <a:lumMod val="75000"/>
                              <a:lumOff val="25000"/>
                            </a:schemeClr>
                          </a:solidFill>
                        </a:rPr>
                        <a:t>1.7</a:t>
                      </a:r>
                      <a:r>
                        <a:rPr lang="de-DE" sz="1000" u="none" strike="noStrike" baseline="0" dirty="0" smtClean="0">
                          <a:solidFill>
                            <a:schemeClr val="tx1">
                              <a:lumMod val="75000"/>
                              <a:lumOff val="25000"/>
                            </a:schemeClr>
                          </a:solidFill>
                        </a:rPr>
                        <a:t> (NAS)</a:t>
                      </a:r>
                      <a:r>
                        <a:rPr lang="de-DE" sz="1000" u="none" strike="noStrike" dirty="0" smtClean="0">
                          <a:solidFill>
                            <a:schemeClr val="tx1">
                              <a:lumMod val="75000"/>
                              <a:lumOff val="25000"/>
                            </a:schemeClr>
                          </a:solidFill>
                        </a:rPr>
                        <a:t> </a:t>
                      </a:r>
                    </a:p>
                  </a:txBody>
                  <a:tcPr marL="9525" marR="9525" marT="9525" marB="0" anchor="ctr"/>
                </a:tc>
                <a:tc>
                  <a:txBody>
                    <a:bodyPr/>
                    <a:lstStyle/>
                    <a:p>
                      <a:pPr algn="ctr" fontAlgn="b"/>
                      <a:r>
                        <a:rPr lang="en-US" sz="1000" b="1" u="none" strike="noStrike" dirty="0" smtClean="0">
                          <a:solidFill>
                            <a:schemeClr val="tx1">
                              <a:lumMod val="75000"/>
                              <a:lumOff val="25000"/>
                            </a:schemeClr>
                          </a:solidFill>
                        </a:rPr>
                        <a:t>5.9TB/</a:t>
                      </a:r>
                      <a:r>
                        <a:rPr lang="en-US" sz="1000" b="1" u="none" strike="noStrike" dirty="0" err="1" smtClean="0">
                          <a:solidFill>
                            <a:schemeClr val="tx1">
                              <a:lumMod val="75000"/>
                              <a:lumOff val="25000"/>
                            </a:schemeClr>
                          </a:solidFill>
                        </a:rPr>
                        <a:t>hr</a:t>
                      </a:r>
                      <a:r>
                        <a:rPr lang="en-US" sz="1000" b="1" u="none" strike="noStrike" dirty="0" smtClean="0">
                          <a:solidFill>
                            <a:schemeClr val="tx1">
                              <a:lumMod val="75000"/>
                              <a:lumOff val="25000"/>
                            </a:schemeClr>
                          </a:solidFill>
                        </a:rPr>
                        <a:t> (VTL)</a:t>
                      </a:r>
                    </a:p>
                    <a:p>
                      <a:pPr algn="ctr" fontAlgn="b"/>
                      <a:r>
                        <a:rPr lang="en-US" sz="1000" b="1" i="0" u="none" strike="noStrike" dirty="0" smtClean="0">
                          <a:solidFill>
                            <a:schemeClr val="tx1">
                              <a:lumMod val="75000"/>
                              <a:lumOff val="25000"/>
                            </a:schemeClr>
                          </a:solidFill>
                          <a:latin typeface="Calibri" pitchFamily="34" charset="0"/>
                        </a:rPr>
                        <a:t>5.8TB/</a:t>
                      </a:r>
                      <a:r>
                        <a:rPr lang="en-US" sz="1000" b="1" i="0" u="none" strike="noStrike" dirty="0" err="1" smtClean="0">
                          <a:solidFill>
                            <a:schemeClr val="tx1">
                              <a:lumMod val="75000"/>
                              <a:lumOff val="25000"/>
                            </a:schemeClr>
                          </a:solidFill>
                          <a:latin typeface="Calibri" pitchFamily="34" charset="0"/>
                        </a:rPr>
                        <a:t>hr</a:t>
                      </a:r>
                      <a:r>
                        <a:rPr lang="en-US" sz="1000" b="1" i="0" u="none" strike="noStrike" dirty="0" smtClean="0">
                          <a:solidFill>
                            <a:schemeClr val="tx1">
                              <a:lumMod val="75000"/>
                              <a:lumOff val="25000"/>
                            </a:schemeClr>
                          </a:solidFill>
                          <a:latin typeface="Calibri" pitchFamily="34" charset="0"/>
                        </a:rPr>
                        <a:t> (OST)</a:t>
                      </a:r>
                      <a:endParaRPr lang="en-US" sz="1000" b="1" i="0" u="none" strike="noStrike" dirty="0">
                        <a:solidFill>
                          <a:schemeClr val="tx1">
                            <a:lumMod val="75000"/>
                            <a:lumOff val="25000"/>
                          </a:schemeClr>
                        </a:solidFill>
                        <a:latin typeface="Calibri" pitchFamily="34" charset="0"/>
                      </a:endParaRPr>
                    </a:p>
                  </a:txBody>
                  <a:tcPr marL="9525" marR="9525" marT="9525" marB="0" anchor="ctr">
                    <a:solidFill>
                      <a:schemeClr val="accent2">
                        <a:lumMod val="60000"/>
                        <a:lumOff val="40000"/>
                      </a:schemeClr>
                    </a:solidFill>
                  </a:tcPr>
                </a:tc>
                <a:tc>
                  <a:txBody>
                    <a:bodyPr/>
                    <a:lstStyle/>
                    <a:p>
                      <a:pPr algn="ctr" fontAlgn="b"/>
                      <a:r>
                        <a:rPr lang="en-US" sz="1000" u="none" strike="noStrike" dirty="0" smtClean="0">
                          <a:solidFill>
                            <a:schemeClr val="tx1">
                              <a:lumMod val="75000"/>
                              <a:lumOff val="25000"/>
                            </a:schemeClr>
                          </a:solidFill>
                        </a:rPr>
                        <a:t>6.5TB (NAS)</a:t>
                      </a:r>
                    </a:p>
                    <a:p>
                      <a:pPr algn="ctr" fontAlgn="b"/>
                      <a:r>
                        <a:rPr lang="en-US" sz="1000" u="none" strike="noStrike" dirty="0" smtClean="0">
                          <a:solidFill>
                            <a:schemeClr val="tx1">
                              <a:lumMod val="75000"/>
                              <a:lumOff val="25000"/>
                            </a:schemeClr>
                          </a:solidFill>
                        </a:rPr>
                        <a:t>6.4TB (OST)</a:t>
                      </a:r>
                    </a:p>
                    <a:p>
                      <a:pPr marL="0" marR="0" indent="0" algn="ctr" defTabSz="914400" rtl="0" eaLnBrk="1" fontAlgn="b" latinLnBrk="0" hangingPunct="1">
                        <a:lnSpc>
                          <a:spcPct val="100000"/>
                        </a:lnSpc>
                        <a:spcBef>
                          <a:spcPts val="0"/>
                        </a:spcBef>
                        <a:spcAft>
                          <a:spcPts val="0"/>
                        </a:spcAft>
                        <a:buClrTx/>
                        <a:buSzTx/>
                        <a:buFontTx/>
                        <a:buNone/>
                        <a:tabLst/>
                        <a:defRPr/>
                      </a:pPr>
                      <a:r>
                        <a:rPr lang="en-US" sz="1000" u="none" strike="noStrike" dirty="0" smtClean="0">
                          <a:solidFill>
                            <a:schemeClr val="tx1">
                              <a:lumMod val="75000"/>
                              <a:lumOff val="25000"/>
                            </a:schemeClr>
                          </a:solidFill>
                        </a:rPr>
                        <a:t>9.1TB (VTL)</a:t>
                      </a:r>
                    </a:p>
                  </a:txBody>
                  <a:tcPr marL="9525" marR="9525" marT="9525" marB="0" anchor="ctr"/>
                </a:tc>
                <a:tc>
                  <a:txBody>
                    <a:bodyPr/>
                    <a:lstStyle/>
                    <a:p>
                      <a:pPr algn="ctr" fontAlgn="b"/>
                      <a:r>
                        <a:rPr lang="en-US" sz="1000" u="none" strike="noStrike" dirty="0" smtClean="0">
                          <a:solidFill>
                            <a:schemeClr val="tx1">
                              <a:lumMod val="75000"/>
                              <a:lumOff val="25000"/>
                            </a:schemeClr>
                          </a:solidFill>
                        </a:rPr>
                        <a:t>13.5 (NAS – 4</a:t>
                      </a:r>
                      <a:r>
                        <a:rPr lang="en-US" sz="1000" u="none" strike="noStrike" baseline="0" dirty="0" smtClean="0">
                          <a:solidFill>
                            <a:schemeClr val="tx1">
                              <a:lumMod val="75000"/>
                              <a:lumOff val="25000"/>
                            </a:schemeClr>
                          </a:solidFill>
                        </a:rPr>
                        <a:t> ports</a:t>
                      </a:r>
                      <a:r>
                        <a:rPr lang="en-US" sz="1000" u="none" strike="noStrike" dirty="0" smtClean="0">
                          <a:solidFill>
                            <a:schemeClr val="tx1">
                              <a:lumMod val="75000"/>
                              <a:lumOff val="25000"/>
                            </a:schemeClr>
                          </a:solidFill>
                        </a:rPr>
                        <a:t>)</a:t>
                      </a:r>
                    </a:p>
                    <a:p>
                      <a:pPr algn="ctr" fontAlgn="b"/>
                      <a:r>
                        <a:rPr lang="en-US" sz="1000" u="none" strike="noStrike" dirty="0" smtClean="0">
                          <a:solidFill>
                            <a:schemeClr val="tx1">
                              <a:lumMod val="75000"/>
                              <a:lumOff val="25000"/>
                            </a:schemeClr>
                          </a:solidFill>
                        </a:rPr>
                        <a:t>16.3</a:t>
                      </a:r>
                      <a:r>
                        <a:rPr lang="en-US" sz="1000" u="none" strike="noStrike" baseline="0" dirty="0" smtClean="0">
                          <a:solidFill>
                            <a:schemeClr val="tx1">
                              <a:lumMod val="75000"/>
                              <a:lumOff val="25000"/>
                            </a:schemeClr>
                          </a:solidFill>
                        </a:rPr>
                        <a:t> </a:t>
                      </a:r>
                      <a:r>
                        <a:rPr lang="en-US" sz="1000" u="none" strike="noStrike" dirty="0" smtClean="0">
                          <a:solidFill>
                            <a:schemeClr val="tx1">
                              <a:lumMod val="75000"/>
                              <a:lumOff val="25000"/>
                            </a:schemeClr>
                          </a:solidFill>
                        </a:rPr>
                        <a:t>(OST – 4 ports)</a:t>
                      </a:r>
                    </a:p>
                    <a:p>
                      <a:pPr algn="ctr" fontAlgn="b"/>
                      <a:r>
                        <a:rPr lang="en-US" sz="1000" u="none" strike="noStrike" baseline="0" dirty="0" smtClean="0">
                          <a:solidFill>
                            <a:schemeClr val="tx1">
                              <a:lumMod val="75000"/>
                              <a:lumOff val="25000"/>
                            </a:schemeClr>
                          </a:solidFill>
                        </a:rPr>
                        <a:t>11.9 (VTL -4 ports)</a:t>
                      </a:r>
                      <a:endParaRPr lang="en-US" sz="1000" b="0" i="0" u="none" strike="noStrike" dirty="0">
                        <a:solidFill>
                          <a:schemeClr val="tx1">
                            <a:lumMod val="75000"/>
                            <a:lumOff val="25000"/>
                          </a:schemeClr>
                        </a:solidFill>
                        <a:latin typeface="+mn-lt"/>
                      </a:endParaRPr>
                    </a:p>
                  </a:txBody>
                  <a:tcPr marL="9525" marR="9525" marT="9525" marB="0" anchor="ctr"/>
                </a:tc>
                <a:tc>
                  <a:txBody>
                    <a:bodyPr/>
                    <a:lstStyle/>
                    <a:p>
                      <a:pPr algn="ctr" fontAlgn="b"/>
                      <a:r>
                        <a:rPr lang="de-DE" sz="1000" u="none" strike="noStrike" dirty="0" smtClean="0">
                          <a:solidFill>
                            <a:schemeClr val="tx1">
                              <a:lumMod val="75000"/>
                              <a:lumOff val="25000"/>
                            </a:schemeClr>
                          </a:solidFill>
                        </a:rPr>
                        <a:t>   9.0 (NAS – 4 ports)</a:t>
                      </a:r>
                    </a:p>
                    <a:p>
                      <a:pPr algn="ctr" fontAlgn="b"/>
                      <a:r>
                        <a:rPr lang="de-DE" sz="1000" u="none" strike="noStrike" dirty="0" smtClean="0">
                          <a:solidFill>
                            <a:schemeClr val="tx1">
                              <a:lumMod val="75000"/>
                              <a:lumOff val="25000"/>
                            </a:schemeClr>
                          </a:solidFill>
                        </a:rPr>
                        <a:t>11.8 (OST – 4 ports)</a:t>
                      </a:r>
                    </a:p>
                    <a:p>
                      <a:pPr algn="ctr" fontAlgn="b"/>
                      <a:r>
                        <a:rPr lang="de-DE" sz="1000" u="none" strike="noStrike" dirty="0" smtClean="0">
                          <a:solidFill>
                            <a:schemeClr val="tx1">
                              <a:lumMod val="75000"/>
                              <a:lumOff val="25000"/>
                            </a:schemeClr>
                          </a:solidFill>
                        </a:rPr>
                        <a:t>14.2 (VTL – 4</a:t>
                      </a:r>
                      <a:r>
                        <a:rPr lang="de-DE" sz="1000" u="none" strike="noStrike" baseline="0" dirty="0" smtClean="0">
                          <a:solidFill>
                            <a:schemeClr val="tx1">
                              <a:lumMod val="75000"/>
                              <a:lumOff val="25000"/>
                            </a:schemeClr>
                          </a:solidFill>
                        </a:rPr>
                        <a:t> ports</a:t>
                      </a:r>
                      <a:r>
                        <a:rPr lang="de-DE" sz="1000" u="none" strike="noStrike" dirty="0" smtClean="0">
                          <a:solidFill>
                            <a:schemeClr val="tx1">
                              <a:lumMod val="75000"/>
                              <a:lumOff val="25000"/>
                            </a:schemeClr>
                          </a:solidFill>
                        </a:rPr>
                        <a:t>)</a:t>
                      </a:r>
                      <a:endParaRPr lang="de-DE" sz="1000" b="1" i="0" u="none" strike="noStrike" dirty="0" smtClean="0">
                        <a:solidFill>
                          <a:schemeClr val="tx1">
                            <a:lumMod val="75000"/>
                            <a:lumOff val="25000"/>
                          </a:schemeClr>
                        </a:solidFill>
                        <a:latin typeface="Calibri" pitchFamily="34" charset="0"/>
                      </a:endParaRPr>
                    </a:p>
                  </a:txBody>
                  <a:tcPr marL="9525" marR="9525" marT="9525" marB="0" anchor="ctr"/>
                </a:tc>
              </a:tr>
              <a:tr h="641106">
                <a:tc>
                  <a:txBody>
                    <a:bodyPr/>
                    <a:lstStyle/>
                    <a:p>
                      <a:pPr algn="l" fontAlgn="b"/>
                      <a:r>
                        <a:rPr lang="en-US" sz="1000" b="1" u="none" strike="noStrike" dirty="0" smtClean="0">
                          <a:solidFill>
                            <a:schemeClr val="tx1">
                              <a:lumMod val="75000"/>
                              <a:lumOff val="25000"/>
                            </a:schemeClr>
                          </a:solidFill>
                        </a:rPr>
                        <a:t>Connectivity </a:t>
                      </a:r>
                      <a:endParaRPr lang="en-US" sz="1000" b="1" i="0" u="none" strike="noStrike" dirty="0" smtClean="0">
                        <a:solidFill>
                          <a:schemeClr val="tx1">
                            <a:lumMod val="75000"/>
                            <a:lumOff val="25000"/>
                          </a:schemeClr>
                        </a:solidFill>
                        <a:latin typeface="+mn-lt"/>
                      </a:endParaRPr>
                    </a:p>
                  </a:txBody>
                  <a:tcPr marR="0" marT="0" marB="0" anchor="ctr"/>
                </a:tc>
                <a:tc>
                  <a:txBody>
                    <a:bodyPr/>
                    <a:lstStyle/>
                    <a:p>
                      <a:pPr algn="ctr" fontAlgn="b"/>
                      <a:r>
                        <a:rPr lang="en-US" sz="1000" u="none" strike="noStrike" dirty="0" smtClean="0">
                          <a:solidFill>
                            <a:schemeClr val="tx1">
                              <a:lumMod val="75000"/>
                              <a:lumOff val="25000"/>
                            </a:schemeClr>
                          </a:solidFill>
                        </a:rPr>
                        <a:t>4 x 1GbE</a:t>
                      </a:r>
                      <a:endParaRPr lang="en-US" sz="1000" b="0" i="0" u="none" strike="noStrike" dirty="0" smtClean="0">
                        <a:solidFill>
                          <a:schemeClr val="tx1">
                            <a:lumMod val="75000"/>
                            <a:lumOff val="25000"/>
                          </a:schemeClr>
                        </a:solidFill>
                        <a:latin typeface="+mn-lt"/>
                      </a:endParaRPr>
                    </a:p>
                  </a:txBody>
                  <a:tcPr marL="9525" marR="9525" marT="9525"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b="1" u="none" strike="noStrike" dirty="0" smtClean="0">
                          <a:solidFill>
                            <a:schemeClr val="tx1">
                              <a:lumMod val="75000"/>
                              <a:lumOff val="25000"/>
                            </a:schemeClr>
                          </a:solidFill>
                        </a:rPr>
                        <a:t>3 x 1GbE</a:t>
                      </a:r>
                    </a:p>
                    <a:p>
                      <a:pPr marL="0" marR="0" indent="0" algn="ctr" defTabSz="914400" rtl="0" eaLnBrk="1" fontAlgn="b" latinLnBrk="0" hangingPunct="1">
                        <a:lnSpc>
                          <a:spcPct val="100000"/>
                        </a:lnSpc>
                        <a:spcBef>
                          <a:spcPts val="0"/>
                        </a:spcBef>
                        <a:spcAft>
                          <a:spcPts val="0"/>
                        </a:spcAft>
                        <a:buClrTx/>
                        <a:buSzTx/>
                        <a:buFontTx/>
                        <a:buNone/>
                        <a:tabLst/>
                        <a:defRPr/>
                      </a:pPr>
                      <a:r>
                        <a:rPr lang="en-US" sz="1000" b="1" u="none" strike="noStrike" dirty="0" smtClean="0">
                          <a:solidFill>
                            <a:schemeClr val="tx1">
                              <a:lumMod val="75000"/>
                              <a:lumOff val="25000"/>
                            </a:schemeClr>
                          </a:solidFill>
                        </a:rPr>
                        <a:t>4 x 8Gb FC</a:t>
                      </a:r>
                    </a:p>
                    <a:p>
                      <a:pPr algn="ctr" fontAlgn="b"/>
                      <a:r>
                        <a:rPr lang="en-US" sz="1000" b="1" u="none" strike="noStrike" baseline="0" dirty="0" smtClean="0">
                          <a:solidFill>
                            <a:schemeClr val="tx1">
                              <a:lumMod val="75000"/>
                              <a:lumOff val="25000"/>
                            </a:schemeClr>
                          </a:solidFill>
                        </a:rPr>
                        <a:t>Option: 2 x 10GbE</a:t>
                      </a:r>
                      <a:endParaRPr lang="en-US" sz="1000" b="1" i="0" u="none" strike="noStrike" baseline="0" dirty="0" smtClean="0">
                        <a:solidFill>
                          <a:schemeClr val="tx1">
                            <a:lumMod val="75000"/>
                            <a:lumOff val="25000"/>
                          </a:schemeClr>
                        </a:solidFill>
                        <a:latin typeface="+mn-lt"/>
                      </a:endParaRPr>
                    </a:p>
                  </a:txBody>
                  <a:tcPr marL="9525" marR="9525" marT="9525" marB="0" anchor="ctr">
                    <a:solidFill>
                      <a:schemeClr val="accent2">
                        <a:lumMod val="60000"/>
                        <a:lumOff val="40000"/>
                      </a:schemeClr>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u="none" strike="noStrike" baseline="0" dirty="0" smtClean="0">
                          <a:solidFill>
                            <a:schemeClr val="tx1">
                              <a:lumMod val="75000"/>
                              <a:lumOff val="25000"/>
                            </a:schemeClr>
                          </a:solidFill>
                        </a:rPr>
                        <a:t>4 x 8Gb FC </a:t>
                      </a:r>
                      <a:endParaRPr lang="en-US" sz="1000" u="none" strike="noStrike" dirty="0" smtClean="0">
                        <a:solidFill>
                          <a:schemeClr val="tx1">
                            <a:lumMod val="75000"/>
                            <a:lumOff val="25000"/>
                          </a:schemeClr>
                        </a:solidFill>
                      </a:endParaRPr>
                    </a:p>
                    <a:p>
                      <a:pPr algn="ctr" fontAlgn="b"/>
                      <a:r>
                        <a:rPr lang="en-US" sz="1000" u="none" strike="noStrike" dirty="0" smtClean="0">
                          <a:solidFill>
                            <a:schemeClr val="tx1">
                              <a:lumMod val="75000"/>
                              <a:lumOff val="25000"/>
                            </a:schemeClr>
                          </a:solidFill>
                        </a:rPr>
                        <a:t>DXi6701: 6 x 1GbE</a:t>
                      </a:r>
                    </a:p>
                    <a:p>
                      <a:pPr algn="ctr" fontAlgn="b"/>
                      <a:r>
                        <a:rPr lang="en-US" sz="1000" u="none" strike="noStrike" dirty="0" smtClean="0">
                          <a:solidFill>
                            <a:schemeClr val="tx1">
                              <a:lumMod val="75000"/>
                              <a:lumOff val="25000"/>
                            </a:schemeClr>
                          </a:solidFill>
                        </a:rPr>
                        <a:t>DXi6702:</a:t>
                      </a:r>
                      <a:r>
                        <a:rPr lang="en-US" sz="1000" u="none" strike="noStrike" baseline="0" dirty="0" smtClean="0">
                          <a:solidFill>
                            <a:schemeClr val="tx1">
                              <a:lumMod val="75000"/>
                              <a:lumOff val="25000"/>
                            </a:schemeClr>
                          </a:solidFill>
                        </a:rPr>
                        <a:t> 2 x 10GbE</a:t>
                      </a:r>
                    </a:p>
                    <a:p>
                      <a:pPr algn="ctr" fontAlgn="b"/>
                      <a:r>
                        <a:rPr lang="en-US" sz="1000" u="none" strike="noStrike" baseline="0" dirty="0" smtClean="0">
                          <a:solidFill>
                            <a:schemeClr val="tx1">
                              <a:lumMod val="75000"/>
                              <a:lumOff val="25000"/>
                            </a:schemeClr>
                          </a:solidFill>
                        </a:rPr>
                        <a:t>        2 x 1GbE</a:t>
                      </a:r>
                      <a:endParaRPr lang="en-US" sz="1000" b="0" i="0" u="none" strike="noStrike" baseline="0" dirty="0" smtClean="0">
                        <a:solidFill>
                          <a:schemeClr val="tx1">
                            <a:lumMod val="75000"/>
                            <a:lumOff val="25000"/>
                          </a:schemeClr>
                        </a:solidFill>
                        <a:latin typeface="+mn-lt"/>
                      </a:endParaRPr>
                    </a:p>
                  </a:txBody>
                  <a:tcPr marL="9525" marR="9525" marT="9525" marB="0" anchor="ctr"/>
                </a:tc>
                <a:tc>
                  <a:txBody>
                    <a:bodyPr/>
                    <a:lstStyle/>
                    <a:p>
                      <a:pPr algn="ctr" fontAlgn="b"/>
                      <a:r>
                        <a:rPr lang="en-US" sz="1000" u="none" strike="noStrike" dirty="0" smtClean="0">
                          <a:solidFill>
                            <a:schemeClr val="tx1">
                              <a:lumMod val="75000"/>
                              <a:lumOff val="25000"/>
                            </a:schemeClr>
                          </a:solidFill>
                        </a:rPr>
                        <a:t>6 x 8Gb FC</a:t>
                      </a:r>
                    </a:p>
                    <a:p>
                      <a:pPr algn="ctr" fontAlgn="b"/>
                      <a:r>
                        <a:rPr lang="en-US" sz="1000" u="none" strike="noStrike" dirty="0" smtClean="0">
                          <a:solidFill>
                            <a:schemeClr val="tx1">
                              <a:lumMod val="75000"/>
                              <a:lumOff val="25000"/>
                            </a:schemeClr>
                          </a:solidFill>
                        </a:rPr>
                        <a:t> 2 x 10GbE</a:t>
                      </a:r>
                    </a:p>
                    <a:p>
                      <a:pPr algn="ctr" fontAlgn="b"/>
                      <a:r>
                        <a:rPr lang="en-US" sz="1000" u="none" strike="noStrike" baseline="0" dirty="0" smtClean="0">
                          <a:solidFill>
                            <a:schemeClr val="tx1">
                              <a:lumMod val="75000"/>
                              <a:lumOff val="25000"/>
                            </a:schemeClr>
                          </a:solidFill>
                        </a:rPr>
                        <a:t>2 x 1GbE </a:t>
                      </a:r>
                      <a:endParaRPr lang="en-US" sz="1000" u="none" strike="noStrike" dirty="0" smtClean="0">
                        <a:solidFill>
                          <a:schemeClr val="tx1">
                            <a:lumMod val="75000"/>
                            <a:lumOff val="25000"/>
                          </a:schemeClr>
                        </a:solidFill>
                      </a:endParaRPr>
                    </a:p>
                    <a:p>
                      <a:pPr algn="ctr" fontAlgn="b"/>
                      <a:r>
                        <a:rPr lang="en-US" sz="1000" u="none" strike="noStrike" dirty="0" smtClean="0">
                          <a:solidFill>
                            <a:schemeClr val="tx1">
                              <a:lumMod val="75000"/>
                              <a:lumOff val="25000"/>
                            </a:schemeClr>
                          </a:solidFill>
                        </a:rPr>
                        <a:t>Options:</a:t>
                      </a:r>
                      <a:r>
                        <a:rPr lang="en-US" sz="1000" u="none" strike="noStrike" baseline="0" dirty="0" smtClean="0">
                          <a:solidFill>
                            <a:schemeClr val="tx1">
                              <a:lumMod val="75000"/>
                              <a:lumOff val="25000"/>
                            </a:schemeClr>
                          </a:solidFill>
                        </a:rPr>
                        <a:t> 2x 10GbE or 4x 1GbE</a:t>
                      </a:r>
                      <a:endParaRPr lang="en-US" sz="1000" b="0" i="0" u="none" strike="noStrike" baseline="0" dirty="0" smtClean="0">
                        <a:solidFill>
                          <a:schemeClr val="tx1">
                            <a:lumMod val="75000"/>
                            <a:lumOff val="25000"/>
                          </a:schemeClr>
                        </a:solidFill>
                        <a:latin typeface="+mn-lt"/>
                      </a:endParaRPr>
                    </a:p>
                  </a:txBody>
                  <a:tcPr marL="9525" marR="9525" marT="9525" marB="0" anchor="ctr"/>
                </a:tc>
                <a:tc>
                  <a:txBody>
                    <a:bodyPr/>
                    <a:lstStyle/>
                    <a:p>
                      <a:pPr algn="ctr" fontAlgn="b"/>
                      <a:r>
                        <a:rPr lang="en-US" sz="1000" u="none" strike="noStrike" baseline="0" dirty="0" smtClean="0">
                          <a:solidFill>
                            <a:schemeClr val="tx1">
                              <a:lumMod val="75000"/>
                              <a:lumOff val="25000"/>
                            </a:schemeClr>
                          </a:solidFill>
                        </a:rPr>
                        <a:t>6 x 8Gb FC Ports</a:t>
                      </a:r>
                    </a:p>
                    <a:p>
                      <a:pPr algn="ctr" fontAlgn="b"/>
                      <a:r>
                        <a:rPr lang="en-US" sz="1000" u="none" strike="noStrike" baseline="0" dirty="0" smtClean="0">
                          <a:solidFill>
                            <a:schemeClr val="tx1">
                              <a:lumMod val="75000"/>
                              <a:lumOff val="25000"/>
                            </a:schemeClr>
                          </a:solidFill>
                        </a:rPr>
                        <a:t>2 x 10GbE</a:t>
                      </a:r>
                    </a:p>
                    <a:p>
                      <a:pPr marL="0" marR="0" indent="0" algn="ctr" defTabSz="914400" rtl="0" eaLnBrk="1" fontAlgn="b" latinLnBrk="0" hangingPunct="1">
                        <a:lnSpc>
                          <a:spcPct val="100000"/>
                        </a:lnSpc>
                        <a:spcBef>
                          <a:spcPts val="0"/>
                        </a:spcBef>
                        <a:spcAft>
                          <a:spcPts val="0"/>
                        </a:spcAft>
                        <a:buClrTx/>
                        <a:buSzTx/>
                        <a:buFontTx/>
                        <a:buNone/>
                        <a:tabLst/>
                        <a:defRPr/>
                      </a:pPr>
                      <a:r>
                        <a:rPr lang="en-US" sz="1000" u="none" strike="noStrike" baseline="0" dirty="0" smtClean="0">
                          <a:solidFill>
                            <a:schemeClr val="tx1">
                              <a:lumMod val="75000"/>
                              <a:lumOff val="25000"/>
                            </a:schemeClr>
                          </a:solidFill>
                        </a:rPr>
                        <a:t>4 x 1GbE</a:t>
                      </a:r>
                    </a:p>
                    <a:p>
                      <a:pPr algn="ctr" fontAlgn="b"/>
                      <a:r>
                        <a:rPr lang="en-US" sz="1000" u="none" strike="noStrike" baseline="0" dirty="0" smtClean="0">
                          <a:solidFill>
                            <a:schemeClr val="tx1">
                              <a:lumMod val="75000"/>
                              <a:lumOff val="25000"/>
                            </a:schemeClr>
                          </a:solidFill>
                        </a:rPr>
                        <a:t>Option: 2 x 10GbE</a:t>
                      </a:r>
                      <a:endParaRPr lang="en-US" sz="1000" b="0" i="0" u="none" strike="noStrike" baseline="0" dirty="0" smtClean="0">
                        <a:solidFill>
                          <a:schemeClr val="tx1">
                            <a:lumMod val="75000"/>
                            <a:lumOff val="25000"/>
                          </a:schemeClr>
                        </a:solidFill>
                        <a:latin typeface="+mn-lt"/>
                      </a:endParaRPr>
                    </a:p>
                  </a:txBody>
                  <a:tcPr marL="9525" marR="9525" marT="9525" marB="0" anchor="ctr"/>
                </a:tc>
              </a:tr>
              <a:tr h="511420">
                <a:tc>
                  <a:txBody>
                    <a:bodyPr/>
                    <a:lstStyle/>
                    <a:p>
                      <a:pPr algn="l" fontAlgn="b"/>
                      <a:r>
                        <a:rPr lang="en-US" sz="1000" b="1" u="none" strike="noStrike" dirty="0" smtClean="0">
                          <a:solidFill>
                            <a:schemeClr val="tx1">
                              <a:lumMod val="75000"/>
                              <a:lumOff val="25000"/>
                            </a:schemeClr>
                          </a:solidFill>
                        </a:rPr>
                        <a:t>VTL and PTT</a:t>
                      </a:r>
                      <a:endParaRPr lang="en-US" sz="1000" b="1" i="0" u="none" strike="noStrike" dirty="0" smtClean="0">
                        <a:solidFill>
                          <a:schemeClr val="tx1">
                            <a:lumMod val="75000"/>
                            <a:lumOff val="25000"/>
                          </a:schemeClr>
                        </a:solidFill>
                        <a:latin typeface="+mn-lt"/>
                      </a:endParaRPr>
                    </a:p>
                  </a:txBody>
                  <a:tcPr marR="0" marT="0" marB="0" anchor="ctr"/>
                </a:tc>
                <a:tc>
                  <a:txBody>
                    <a:bodyPr/>
                    <a:lstStyle/>
                    <a:p>
                      <a:pPr algn="ctr" fontAlgn="b"/>
                      <a:r>
                        <a:rPr lang="en-US" sz="1000" u="none" strike="noStrike" dirty="0" smtClean="0">
                          <a:solidFill>
                            <a:schemeClr val="tx1">
                              <a:lumMod val="75000"/>
                              <a:lumOff val="25000"/>
                            </a:schemeClr>
                          </a:solidFill>
                        </a:rPr>
                        <a:t>N/A</a:t>
                      </a:r>
                      <a:endParaRPr lang="en-US" sz="1000" b="0" i="0" u="none" strike="noStrike" dirty="0" smtClean="0">
                        <a:solidFill>
                          <a:schemeClr val="tx1">
                            <a:lumMod val="75000"/>
                            <a:lumOff val="25000"/>
                          </a:schemeClr>
                        </a:solidFill>
                        <a:latin typeface="+mn-lt"/>
                      </a:endParaRPr>
                    </a:p>
                  </a:txBody>
                  <a:tcPr marL="9525" marR="9525" marT="9525" marB="0" anchor="ctr"/>
                </a:tc>
                <a:tc>
                  <a:txBody>
                    <a:bodyPr/>
                    <a:lstStyle/>
                    <a:p>
                      <a:pPr algn="ctr" fontAlgn="b"/>
                      <a:r>
                        <a:rPr lang="en-US" sz="1000" b="1" u="none" strike="noStrike" baseline="0" dirty="0" smtClean="0">
                          <a:solidFill>
                            <a:srgbClr val="404040"/>
                          </a:solidFill>
                        </a:rPr>
                        <a:t>VTL: 64 VTD; 9000 VTC</a:t>
                      </a:r>
                    </a:p>
                    <a:p>
                      <a:pPr algn="ctr" fontAlgn="b"/>
                      <a:r>
                        <a:rPr lang="en-US" sz="1000" b="1" u="none" strike="noStrike" baseline="0" dirty="0" smtClean="0">
                          <a:solidFill>
                            <a:srgbClr val="404040"/>
                          </a:solidFill>
                        </a:rPr>
                        <a:t>No PTT</a:t>
                      </a:r>
                      <a:endParaRPr lang="en-US" sz="1000" b="1" u="none" strike="noStrike" baseline="0" dirty="0" smtClean="0">
                        <a:solidFill>
                          <a:srgbClr val="404040"/>
                        </a:solidFill>
                        <a:latin typeface="+mn-lt"/>
                      </a:endParaRPr>
                    </a:p>
                  </a:txBody>
                  <a:tcPr marL="9525" marR="9525" marT="9525" marB="0" anchor="ctr">
                    <a:solidFill>
                      <a:schemeClr val="accent2">
                        <a:lumMod val="60000"/>
                        <a:lumOff val="40000"/>
                      </a:schemeClr>
                    </a:solidFill>
                  </a:tcPr>
                </a:tc>
                <a:tc>
                  <a:txBody>
                    <a:bodyPr/>
                    <a:lstStyle/>
                    <a:p>
                      <a:pPr algn="ctr" fontAlgn="b"/>
                      <a:r>
                        <a:rPr lang="en-US" sz="1000" u="none" strike="noStrike" baseline="0" dirty="0" smtClean="0">
                          <a:solidFill>
                            <a:schemeClr val="tx1">
                              <a:lumMod val="75000"/>
                              <a:lumOff val="25000"/>
                            </a:schemeClr>
                          </a:solidFill>
                        </a:rPr>
                        <a:t>VTL: 256 VTD; 9000 VTC</a:t>
                      </a:r>
                    </a:p>
                    <a:p>
                      <a:pPr algn="ctr" fontAlgn="b"/>
                      <a:r>
                        <a:rPr lang="en-US" sz="1000" u="none" strike="noStrike" baseline="0" dirty="0" smtClean="0">
                          <a:solidFill>
                            <a:schemeClr val="tx1">
                              <a:lumMod val="75000"/>
                              <a:lumOff val="25000"/>
                            </a:schemeClr>
                          </a:solidFill>
                        </a:rPr>
                        <a:t>2x PTT and 2x VTL</a:t>
                      </a:r>
                      <a:endParaRPr lang="en-US" sz="1000" u="none" strike="noStrike" baseline="0" dirty="0" smtClean="0">
                        <a:solidFill>
                          <a:schemeClr val="tx1">
                            <a:lumMod val="75000"/>
                            <a:lumOff val="25000"/>
                          </a:schemeClr>
                        </a:solidFill>
                        <a:latin typeface="+mn-lt"/>
                      </a:endParaRPr>
                    </a:p>
                  </a:txBody>
                  <a:tcPr marL="9525" marR="9525" marT="9525" marB="0" anchor="ctr"/>
                </a:tc>
                <a:tc>
                  <a:txBody>
                    <a:bodyPr/>
                    <a:lstStyle/>
                    <a:p>
                      <a:pPr algn="ctr" fontAlgn="b"/>
                      <a:r>
                        <a:rPr lang="en-US" sz="1000" u="none" strike="noStrike" dirty="0" smtClean="0">
                          <a:solidFill>
                            <a:schemeClr val="tx1">
                              <a:lumMod val="75000"/>
                              <a:lumOff val="25000"/>
                            </a:schemeClr>
                          </a:solidFill>
                        </a:rPr>
                        <a:t>VTL:</a:t>
                      </a:r>
                      <a:r>
                        <a:rPr lang="en-US" sz="1000" u="none" strike="noStrike" baseline="0" dirty="0" smtClean="0">
                          <a:solidFill>
                            <a:schemeClr val="tx1">
                              <a:lumMod val="75000"/>
                              <a:lumOff val="25000"/>
                            </a:schemeClr>
                          </a:solidFill>
                        </a:rPr>
                        <a:t> 256</a:t>
                      </a:r>
                      <a:r>
                        <a:rPr lang="en-US" sz="1000" u="none" strike="noStrike" dirty="0" smtClean="0">
                          <a:solidFill>
                            <a:schemeClr val="tx1">
                              <a:lumMod val="75000"/>
                              <a:lumOff val="25000"/>
                            </a:schemeClr>
                          </a:solidFill>
                        </a:rPr>
                        <a:t> VTD;</a:t>
                      </a:r>
                      <a:r>
                        <a:rPr lang="en-US" sz="1000" u="none" strike="noStrike" baseline="0" dirty="0" smtClean="0">
                          <a:solidFill>
                            <a:schemeClr val="tx1">
                              <a:lumMod val="75000"/>
                              <a:lumOff val="25000"/>
                            </a:schemeClr>
                          </a:solidFill>
                        </a:rPr>
                        <a:t> 9000 VTC</a:t>
                      </a:r>
                    </a:p>
                    <a:p>
                      <a:pPr marL="0" marR="0" indent="0" algn="ctr" defTabSz="914400" rtl="0" eaLnBrk="1" fontAlgn="b" latinLnBrk="0" hangingPunct="1">
                        <a:lnSpc>
                          <a:spcPct val="100000"/>
                        </a:lnSpc>
                        <a:spcBef>
                          <a:spcPts val="0"/>
                        </a:spcBef>
                        <a:spcAft>
                          <a:spcPts val="0"/>
                        </a:spcAft>
                        <a:buClrTx/>
                        <a:buSzTx/>
                        <a:buFontTx/>
                        <a:buNone/>
                        <a:tabLst/>
                        <a:defRPr/>
                      </a:pPr>
                      <a:r>
                        <a:rPr lang="en-US" sz="1000" u="none" strike="noStrike" baseline="0" dirty="0" smtClean="0">
                          <a:solidFill>
                            <a:schemeClr val="tx1">
                              <a:lumMod val="75000"/>
                              <a:lumOff val="25000"/>
                            </a:schemeClr>
                          </a:solidFill>
                        </a:rPr>
                        <a:t>2x PTT (configurable) and 4x VTL</a:t>
                      </a:r>
                      <a:endParaRPr lang="en-US" sz="1000" u="none" strike="noStrike" baseline="0" dirty="0" smtClean="0">
                        <a:solidFill>
                          <a:schemeClr val="tx1">
                            <a:lumMod val="75000"/>
                            <a:lumOff val="25000"/>
                          </a:schemeClr>
                        </a:solidFill>
                        <a:latin typeface="+mn-lt"/>
                      </a:endParaRPr>
                    </a:p>
                  </a:txBody>
                  <a:tcPr marL="9525" marR="9525" marT="9525" marB="0" anchor="ctr"/>
                </a:tc>
                <a:tc>
                  <a:txBody>
                    <a:bodyPr/>
                    <a:lstStyle/>
                    <a:p>
                      <a:pPr algn="ctr" fontAlgn="b"/>
                      <a:r>
                        <a:rPr lang="en-US" sz="1000" u="none" strike="noStrike" baseline="0" dirty="0" smtClean="0">
                          <a:solidFill>
                            <a:schemeClr val="tx1">
                              <a:lumMod val="75000"/>
                              <a:lumOff val="25000"/>
                            </a:schemeClr>
                          </a:solidFill>
                        </a:rPr>
                        <a:t>VTL: 512 VTD; 40,000 VTC</a:t>
                      </a:r>
                    </a:p>
                    <a:p>
                      <a:pPr marL="0" marR="0" indent="0" algn="ctr" defTabSz="914400" rtl="0" eaLnBrk="1" fontAlgn="b" latinLnBrk="0" hangingPunct="1">
                        <a:lnSpc>
                          <a:spcPct val="100000"/>
                        </a:lnSpc>
                        <a:spcBef>
                          <a:spcPts val="0"/>
                        </a:spcBef>
                        <a:spcAft>
                          <a:spcPts val="0"/>
                        </a:spcAft>
                        <a:buClrTx/>
                        <a:buSzTx/>
                        <a:buFontTx/>
                        <a:buNone/>
                        <a:tabLst/>
                        <a:defRPr/>
                      </a:pPr>
                      <a:r>
                        <a:rPr lang="en-US" sz="1000" u="none" strike="noStrike" baseline="0" dirty="0" smtClean="0">
                          <a:solidFill>
                            <a:schemeClr val="tx1">
                              <a:lumMod val="75000"/>
                              <a:lumOff val="25000"/>
                            </a:schemeClr>
                          </a:solidFill>
                        </a:rPr>
                        <a:t>2x PTT and 4x VTL</a:t>
                      </a:r>
                    </a:p>
                  </a:txBody>
                  <a:tcPr marL="9525" marR="9525" marT="9525" marB="0" anchor="ctr"/>
                </a:tc>
              </a:tr>
              <a:tr h="826476">
                <a:tc>
                  <a:txBody>
                    <a:bodyPr/>
                    <a:lstStyle/>
                    <a:p>
                      <a:pPr algn="l" fontAlgn="b"/>
                      <a:r>
                        <a:rPr lang="en-US" sz="1000" b="1" u="none" strike="noStrike" dirty="0" smtClean="0">
                          <a:solidFill>
                            <a:schemeClr val="tx1">
                              <a:lumMod val="75000"/>
                              <a:lumOff val="25000"/>
                            </a:schemeClr>
                          </a:solidFill>
                        </a:rPr>
                        <a:t>Data</a:t>
                      </a:r>
                      <a:r>
                        <a:rPr lang="en-US" sz="1000" b="1" u="none" strike="noStrike" baseline="0" dirty="0" smtClean="0">
                          <a:solidFill>
                            <a:schemeClr val="tx1">
                              <a:lumMod val="75000"/>
                              <a:lumOff val="25000"/>
                            </a:schemeClr>
                          </a:solidFill>
                        </a:rPr>
                        <a:t> Availability</a:t>
                      </a:r>
                      <a:endParaRPr lang="en-US" sz="1000" b="1" i="0" u="none" strike="noStrike" dirty="0">
                        <a:solidFill>
                          <a:schemeClr val="tx1">
                            <a:lumMod val="75000"/>
                            <a:lumOff val="25000"/>
                          </a:schemeClr>
                        </a:solidFill>
                        <a:latin typeface="+mn-lt"/>
                      </a:endParaRPr>
                    </a:p>
                  </a:txBody>
                  <a:tcPr marR="0" marT="0"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u="none" strike="noStrike" dirty="0" smtClean="0">
                          <a:solidFill>
                            <a:schemeClr val="tx1">
                              <a:lumMod val="75000"/>
                              <a:lumOff val="25000"/>
                            </a:schemeClr>
                          </a:solidFill>
                        </a:rPr>
                        <a:t>RAID-6</a:t>
                      </a:r>
                    </a:p>
                    <a:p>
                      <a:pPr marL="0" marR="0" indent="0" algn="ctr" defTabSz="914400" rtl="0" eaLnBrk="1" fontAlgn="b" latinLnBrk="0" hangingPunct="1">
                        <a:lnSpc>
                          <a:spcPct val="100000"/>
                        </a:lnSpc>
                        <a:spcBef>
                          <a:spcPts val="0"/>
                        </a:spcBef>
                        <a:spcAft>
                          <a:spcPts val="0"/>
                        </a:spcAft>
                        <a:buClrTx/>
                        <a:buSzTx/>
                        <a:buFontTx/>
                        <a:buNone/>
                        <a:tabLst/>
                        <a:defRPr/>
                      </a:pPr>
                      <a:r>
                        <a:rPr lang="en-US" sz="1000" u="none" strike="noStrike" dirty="0" smtClean="0">
                          <a:solidFill>
                            <a:schemeClr val="tx1">
                              <a:lumMod val="75000"/>
                              <a:lumOff val="25000"/>
                            </a:schemeClr>
                          </a:solidFill>
                        </a:rPr>
                        <a:t>Hot Swap</a:t>
                      </a:r>
                      <a:r>
                        <a:rPr lang="en-US" sz="1000" u="none" strike="noStrike" baseline="0" dirty="0" smtClean="0">
                          <a:solidFill>
                            <a:schemeClr val="tx1">
                              <a:lumMod val="75000"/>
                              <a:lumOff val="25000"/>
                            </a:schemeClr>
                          </a:solidFill>
                        </a:rPr>
                        <a:t> Drives</a:t>
                      </a:r>
                      <a:endParaRPr lang="en-US" sz="1000" b="0" i="0" u="none" strike="noStrike" dirty="0" smtClean="0">
                        <a:solidFill>
                          <a:schemeClr val="tx1">
                            <a:lumMod val="75000"/>
                            <a:lumOff val="25000"/>
                          </a:schemeClr>
                        </a:solidFill>
                        <a:latin typeface="+mn-lt"/>
                      </a:endParaRPr>
                    </a:p>
                  </a:txBody>
                  <a:tcPr marL="9525" marR="9525" marT="9525" marB="0" anchor="ctr"/>
                </a:tc>
                <a:tc>
                  <a:txBody>
                    <a:bodyPr/>
                    <a:lstStyle/>
                    <a:p>
                      <a:pPr algn="ctr" fontAlgn="b"/>
                      <a:r>
                        <a:rPr lang="en-US" sz="1000" b="1" u="none" strike="noStrike" dirty="0" smtClean="0">
                          <a:solidFill>
                            <a:schemeClr val="tx1">
                              <a:lumMod val="75000"/>
                              <a:lumOff val="25000"/>
                            </a:schemeClr>
                          </a:solidFill>
                        </a:rPr>
                        <a:t>RAID 6</a:t>
                      </a:r>
                    </a:p>
                    <a:p>
                      <a:pPr algn="ctr" fontAlgn="b"/>
                      <a:r>
                        <a:rPr lang="en-US" sz="1000" b="1" u="none" strike="noStrike" dirty="0" smtClean="0">
                          <a:solidFill>
                            <a:schemeClr val="tx1">
                              <a:lumMod val="75000"/>
                              <a:lumOff val="25000"/>
                            </a:schemeClr>
                          </a:solidFill>
                        </a:rPr>
                        <a:t>Hot Swap Drives</a:t>
                      </a:r>
                    </a:p>
                    <a:p>
                      <a:pPr algn="ctr" fontAlgn="b"/>
                      <a:r>
                        <a:rPr lang="en-US" sz="1000" b="1" u="none" strike="noStrike" dirty="0" smtClean="0">
                          <a:solidFill>
                            <a:schemeClr val="tx1">
                              <a:lumMod val="75000"/>
                              <a:lumOff val="25000"/>
                            </a:schemeClr>
                          </a:solidFill>
                        </a:rPr>
                        <a:t>Hot</a:t>
                      </a:r>
                      <a:r>
                        <a:rPr lang="en-US" sz="1000" b="1" u="none" strike="noStrike" baseline="0" dirty="0" smtClean="0">
                          <a:solidFill>
                            <a:schemeClr val="tx1">
                              <a:lumMod val="75000"/>
                              <a:lumOff val="25000"/>
                            </a:schemeClr>
                          </a:solidFill>
                        </a:rPr>
                        <a:t> Spares</a:t>
                      </a:r>
                      <a:endParaRPr lang="en-US" sz="1000" b="1" u="none" strike="noStrike" dirty="0" smtClean="0">
                        <a:solidFill>
                          <a:schemeClr val="tx1">
                            <a:lumMod val="75000"/>
                            <a:lumOff val="25000"/>
                          </a:schemeClr>
                        </a:solidFill>
                        <a:latin typeface="+mn-lt"/>
                      </a:endParaRPr>
                    </a:p>
                  </a:txBody>
                  <a:tcPr marL="9525" marR="9525" marT="9525" marB="0" anchor="ctr">
                    <a:solidFill>
                      <a:schemeClr val="accent2">
                        <a:lumMod val="60000"/>
                        <a:lumOff val="40000"/>
                      </a:schemeClr>
                    </a:solidFill>
                  </a:tcPr>
                </a:tc>
                <a:tc>
                  <a:txBody>
                    <a:bodyPr/>
                    <a:lstStyle/>
                    <a:p>
                      <a:pPr algn="ctr" fontAlgn="b"/>
                      <a:r>
                        <a:rPr lang="en-US" sz="1000" u="none" strike="noStrike" dirty="0" smtClean="0">
                          <a:solidFill>
                            <a:schemeClr val="tx1">
                              <a:lumMod val="75000"/>
                              <a:lumOff val="25000"/>
                            </a:schemeClr>
                          </a:solidFill>
                        </a:rPr>
                        <a:t>RAID-6</a:t>
                      </a:r>
                    </a:p>
                    <a:p>
                      <a:pPr algn="ctr" fontAlgn="b"/>
                      <a:r>
                        <a:rPr lang="en-US" sz="1000" u="none" strike="noStrike" dirty="0" smtClean="0">
                          <a:solidFill>
                            <a:schemeClr val="tx1">
                              <a:lumMod val="75000"/>
                              <a:lumOff val="25000"/>
                            </a:schemeClr>
                          </a:solidFill>
                        </a:rPr>
                        <a:t>Hot Swap Drives</a:t>
                      </a:r>
                      <a:endParaRPr lang="en-US" sz="1000" u="none" strike="noStrike" dirty="0" smtClean="0">
                        <a:solidFill>
                          <a:schemeClr val="tx1">
                            <a:lumMod val="75000"/>
                            <a:lumOff val="25000"/>
                          </a:schemeClr>
                        </a:solidFill>
                        <a:latin typeface="+mn-lt"/>
                      </a:endParaRPr>
                    </a:p>
                  </a:txBody>
                  <a:tcPr marL="9525" marR="9525" marT="9525" marB="0" anchor="ctr"/>
                </a:tc>
                <a:tc>
                  <a:txBody>
                    <a:bodyPr/>
                    <a:lstStyle/>
                    <a:p>
                      <a:pPr algn="ctr" fontAlgn="b"/>
                      <a:r>
                        <a:rPr lang="de-DE" sz="1000" u="none" strike="noStrike" dirty="0" smtClean="0">
                          <a:solidFill>
                            <a:schemeClr val="tx1">
                              <a:lumMod val="75000"/>
                              <a:lumOff val="25000"/>
                            </a:schemeClr>
                          </a:solidFill>
                        </a:rPr>
                        <a:t>Dynamic Disk Pooling (DDP)</a:t>
                      </a:r>
                    </a:p>
                    <a:p>
                      <a:pPr algn="ctr" fontAlgn="b"/>
                      <a:r>
                        <a:rPr lang="de-DE" sz="1000" u="none" strike="noStrike" baseline="0" dirty="0" smtClean="0">
                          <a:solidFill>
                            <a:schemeClr val="tx1">
                              <a:lumMod val="75000"/>
                              <a:lumOff val="25000"/>
                            </a:schemeClr>
                          </a:solidFill>
                          <a:sym typeface="Wingdings" pitchFamily="2" charset="2"/>
                        </a:rPr>
                        <a:t>Hot Spares (Per Storage Shelf)</a:t>
                      </a:r>
                    </a:p>
                    <a:p>
                      <a:pPr algn="ctr" fontAlgn="b"/>
                      <a:r>
                        <a:rPr lang="de-DE" sz="1000" u="none" strike="noStrike" baseline="0" dirty="0" smtClean="0">
                          <a:solidFill>
                            <a:schemeClr val="tx1">
                              <a:lumMod val="75000"/>
                              <a:lumOff val="25000"/>
                            </a:schemeClr>
                          </a:solidFill>
                          <a:sym typeface="Wingdings" pitchFamily="2" charset="2"/>
                        </a:rPr>
                        <a:t>T10DIF</a:t>
                      </a:r>
                    </a:p>
                  </a:txBody>
                  <a:tcPr marL="9525" marR="9525" marT="9525" marB="0" anchor="ctr"/>
                </a:tc>
                <a:tc>
                  <a:txBody>
                    <a:bodyPr/>
                    <a:lstStyle/>
                    <a:p>
                      <a:pPr algn="ctr" fontAlgn="b"/>
                      <a:r>
                        <a:rPr lang="de-DE" sz="1000" u="none" strike="noStrike" dirty="0" smtClean="0">
                          <a:solidFill>
                            <a:schemeClr val="tx1">
                              <a:lumMod val="75000"/>
                              <a:lumOff val="25000"/>
                            </a:schemeClr>
                          </a:solidFill>
                        </a:rPr>
                        <a:t>RAID-6</a:t>
                      </a:r>
                    </a:p>
                    <a:p>
                      <a:pPr algn="ctr" fontAlgn="b"/>
                      <a:r>
                        <a:rPr lang="de-DE" sz="1000" u="none" strike="noStrike" dirty="0" smtClean="0">
                          <a:solidFill>
                            <a:schemeClr val="tx1">
                              <a:lumMod val="75000"/>
                              <a:lumOff val="25000"/>
                            </a:schemeClr>
                          </a:solidFill>
                        </a:rPr>
                        <a:t>Global</a:t>
                      </a:r>
                      <a:r>
                        <a:rPr lang="de-DE" sz="1000" u="none" strike="noStrike" baseline="0" dirty="0" smtClean="0">
                          <a:solidFill>
                            <a:schemeClr val="tx1">
                              <a:lumMod val="75000"/>
                              <a:lumOff val="25000"/>
                            </a:schemeClr>
                          </a:solidFill>
                        </a:rPr>
                        <a:t> </a:t>
                      </a:r>
                      <a:r>
                        <a:rPr lang="de-DE" sz="1000" u="none" strike="noStrike" dirty="0" smtClean="0">
                          <a:solidFill>
                            <a:schemeClr val="tx1">
                              <a:lumMod val="75000"/>
                              <a:lumOff val="25000"/>
                            </a:schemeClr>
                          </a:solidFill>
                        </a:rPr>
                        <a:t>Hot Spares</a:t>
                      </a:r>
                    </a:p>
                    <a:p>
                      <a:pPr algn="ctr" fontAlgn="b"/>
                      <a:r>
                        <a:rPr lang="de-DE" sz="1000" u="none" strike="noStrike" dirty="0" smtClean="0">
                          <a:solidFill>
                            <a:schemeClr val="tx1">
                              <a:lumMod val="75000"/>
                              <a:lumOff val="25000"/>
                            </a:schemeClr>
                          </a:solidFill>
                        </a:rPr>
                        <a:t>Redundant</a:t>
                      </a:r>
                      <a:r>
                        <a:rPr lang="de-DE" sz="1000" u="none" strike="noStrike" baseline="0" dirty="0" smtClean="0">
                          <a:solidFill>
                            <a:schemeClr val="tx1">
                              <a:lumMod val="75000"/>
                              <a:lumOff val="25000"/>
                            </a:schemeClr>
                          </a:solidFill>
                        </a:rPr>
                        <a:t> </a:t>
                      </a:r>
                      <a:r>
                        <a:rPr lang="de-DE" sz="1000" u="none" strike="noStrike" dirty="0" smtClean="0">
                          <a:solidFill>
                            <a:schemeClr val="tx1">
                              <a:lumMod val="75000"/>
                              <a:lumOff val="25000"/>
                            </a:schemeClr>
                          </a:solidFill>
                        </a:rPr>
                        <a:t>RAID</a:t>
                      </a:r>
                      <a:r>
                        <a:rPr lang="de-DE" sz="1000" u="none" strike="noStrike" baseline="0" dirty="0" smtClean="0">
                          <a:solidFill>
                            <a:schemeClr val="tx1">
                              <a:lumMod val="75000"/>
                              <a:lumOff val="25000"/>
                            </a:schemeClr>
                          </a:solidFill>
                        </a:rPr>
                        <a:t> Controllers Redundant Interconnect  and [Internal] Path Failover </a:t>
                      </a:r>
                      <a:endParaRPr lang="de-DE" sz="1000" b="0" u="none" strike="noStrike" dirty="0" smtClean="0">
                        <a:solidFill>
                          <a:schemeClr val="tx1">
                            <a:lumMod val="75000"/>
                            <a:lumOff val="25000"/>
                          </a:schemeClr>
                        </a:solidFill>
                        <a:latin typeface="+mn-lt"/>
                      </a:endParaRPr>
                    </a:p>
                  </a:txBody>
                  <a:tcPr marL="9525" marR="9525" marT="9525" marB="0" anchor="ctr"/>
                </a:tc>
              </a:tr>
              <a:tr h="364901">
                <a:tc>
                  <a:txBody>
                    <a:bodyPr/>
                    <a:lstStyle/>
                    <a:p>
                      <a:pPr algn="l" fontAlgn="b"/>
                      <a:r>
                        <a:rPr lang="en-US" sz="1000" b="1" u="none" strike="noStrike" baseline="0" dirty="0" smtClean="0">
                          <a:solidFill>
                            <a:schemeClr val="tx1">
                              <a:lumMod val="75000"/>
                              <a:lumOff val="25000"/>
                            </a:schemeClr>
                          </a:solidFill>
                        </a:rPr>
                        <a:t>System Availability </a:t>
                      </a:r>
                      <a:endParaRPr lang="en-US" sz="1000" b="1" i="0" u="none" strike="noStrike" dirty="0">
                        <a:solidFill>
                          <a:schemeClr val="tx1">
                            <a:lumMod val="75000"/>
                            <a:lumOff val="25000"/>
                          </a:schemeClr>
                        </a:solidFill>
                        <a:latin typeface="+mn-lt"/>
                      </a:endParaRPr>
                    </a:p>
                  </a:txBody>
                  <a:tcPr marR="0" marT="0"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de-DE" sz="1000" u="none" strike="noStrike" dirty="0" smtClean="0">
                          <a:solidFill>
                            <a:schemeClr val="tx1">
                              <a:lumMod val="75000"/>
                              <a:lumOff val="25000"/>
                            </a:schemeClr>
                          </a:solidFill>
                        </a:rPr>
                        <a:t>Redundant</a:t>
                      </a:r>
                      <a:r>
                        <a:rPr lang="de-DE" sz="1000" u="none" strike="noStrike" baseline="0" dirty="0" smtClean="0">
                          <a:solidFill>
                            <a:schemeClr val="tx1">
                              <a:lumMod val="75000"/>
                              <a:lumOff val="25000"/>
                            </a:schemeClr>
                          </a:solidFill>
                        </a:rPr>
                        <a:t> PSU/Fans</a:t>
                      </a:r>
                      <a:endParaRPr lang="de-DE" sz="1000" b="0" i="0" u="none" strike="noStrike" baseline="0" dirty="0" smtClean="0">
                        <a:solidFill>
                          <a:schemeClr val="tx1">
                            <a:lumMod val="75000"/>
                            <a:lumOff val="25000"/>
                          </a:schemeClr>
                        </a:solidFill>
                        <a:latin typeface="+mn-lt"/>
                      </a:endParaRPr>
                    </a:p>
                  </a:txBody>
                  <a:tcPr marL="9525" marR="9525" marT="9525"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de-DE" sz="1000" b="1" u="none" strike="noStrike" dirty="0" smtClean="0">
                          <a:solidFill>
                            <a:schemeClr val="tx1">
                              <a:lumMod val="75000"/>
                              <a:lumOff val="25000"/>
                            </a:schemeClr>
                          </a:solidFill>
                        </a:rPr>
                        <a:t>Redundant</a:t>
                      </a:r>
                      <a:r>
                        <a:rPr lang="de-DE" sz="1000" b="1" u="none" strike="noStrike" baseline="0" dirty="0" smtClean="0">
                          <a:solidFill>
                            <a:schemeClr val="tx1">
                              <a:lumMod val="75000"/>
                              <a:lumOff val="25000"/>
                            </a:schemeClr>
                          </a:solidFill>
                        </a:rPr>
                        <a:t> PSU/Fans</a:t>
                      </a:r>
                      <a:endParaRPr lang="de-DE" sz="1000" b="1" i="0" u="none" strike="noStrike" baseline="0" dirty="0" smtClean="0">
                        <a:solidFill>
                          <a:schemeClr val="tx1">
                            <a:lumMod val="75000"/>
                            <a:lumOff val="25000"/>
                          </a:schemeClr>
                        </a:solidFill>
                        <a:latin typeface="+mn-lt"/>
                      </a:endParaRPr>
                    </a:p>
                  </a:txBody>
                  <a:tcPr marL="9525" marR="9525" marT="9525" marB="0" anchor="ctr">
                    <a:solidFill>
                      <a:schemeClr val="accent2">
                        <a:lumMod val="60000"/>
                        <a:lumOff val="40000"/>
                      </a:schemeClr>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de-DE" sz="1000" u="none" strike="noStrike" dirty="0" smtClean="0">
                          <a:solidFill>
                            <a:schemeClr val="tx1">
                              <a:lumMod val="75000"/>
                              <a:lumOff val="25000"/>
                            </a:schemeClr>
                          </a:solidFill>
                        </a:rPr>
                        <a:t>Redundant</a:t>
                      </a:r>
                      <a:r>
                        <a:rPr lang="de-DE" sz="1000" u="none" strike="noStrike" baseline="0" dirty="0" smtClean="0">
                          <a:solidFill>
                            <a:schemeClr val="tx1">
                              <a:lumMod val="75000"/>
                              <a:lumOff val="25000"/>
                            </a:schemeClr>
                          </a:solidFill>
                        </a:rPr>
                        <a:t> PSU/Fans</a:t>
                      </a:r>
                      <a:endParaRPr lang="de-DE" sz="1000" b="0" i="0" u="none" strike="noStrike" baseline="0" dirty="0" smtClean="0">
                        <a:solidFill>
                          <a:schemeClr val="tx1">
                            <a:lumMod val="75000"/>
                            <a:lumOff val="25000"/>
                          </a:schemeClr>
                        </a:solidFill>
                        <a:latin typeface="+mn-lt"/>
                      </a:endParaRPr>
                    </a:p>
                  </a:txBody>
                  <a:tcPr marL="9525" marR="9525" marT="9525"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de-DE" sz="1000" u="none" strike="noStrike" dirty="0" smtClean="0">
                          <a:solidFill>
                            <a:schemeClr val="tx1">
                              <a:lumMod val="75000"/>
                              <a:lumOff val="25000"/>
                            </a:schemeClr>
                          </a:solidFill>
                        </a:rPr>
                        <a:t>Redundant</a:t>
                      </a:r>
                      <a:r>
                        <a:rPr lang="de-DE" sz="1000" u="none" strike="noStrike" baseline="0" dirty="0" smtClean="0">
                          <a:solidFill>
                            <a:schemeClr val="tx1">
                              <a:lumMod val="75000"/>
                              <a:lumOff val="25000"/>
                            </a:schemeClr>
                          </a:solidFill>
                        </a:rPr>
                        <a:t> PSU/Fans</a:t>
                      </a:r>
                      <a:endParaRPr lang="de-DE" sz="1000" b="0" i="0" u="none" strike="noStrike" baseline="0" dirty="0" smtClean="0">
                        <a:solidFill>
                          <a:schemeClr val="tx1">
                            <a:lumMod val="75000"/>
                            <a:lumOff val="25000"/>
                          </a:schemeClr>
                        </a:solidFill>
                        <a:latin typeface="+mn-lt"/>
                      </a:endParaRPr>
                    </a:p>
                  </a:txBody>
                  <a:tcPr marL="9525" marR="9525" marT="9525"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de-DE" sz="1000" u="none" strike="noStrike" dirty="0" smtClean="0">
                          <a:solidFill>
                            <a:schemeClr val="tx1">
                              <a:lumMod val="75000"/>
                              <a:lumOff val="25000"/>
                            </a:schemeClr>
                          </a:solidFill>
                        </a:rPr>
                        <a:t>Redundant</a:t>
                      </a:r>
                      <a:r>
                        <a:rPr lang="de-DE" sz="1000" u="none" strike="noStrike" baseline="0" dirty="0" smtClean="0">
                          <a:solidFill>
                            <a:schemeClr val="tx1">
                              <a:lumMod val="75000"/>
                              <a:lumOff val="25000"/>
                            </a:schemeClr>
                          </a:solidFill>
                        </a:rPr>
                        <a:t> PSU/Fans</a:t>
                      </a:r>
                      <a:endParaRPr lang="de-DE" sz="1000" b="0" i="0" u="none" strike="noStrike" baseline="0" dirty="0" smtClean="0">
                        <a:solidFill>
                          <a:schemeClr val="tx1">
                            <a:lumMod val="75000"/>
                            <a:lumOff val="25000"/>
                          </a:schemeClr>
                        </a:solidFill>
                        <a:latin typeface="+mn-lt"/>
                      </a:endParaRPr>
                    </a:p>
                  </a:txBody>
                  <a:tcPr marL="9525" marR="9525" marT="9525" marB="0" anchor="ctr"/>
                </a:tc>
              </a:tr>
              <a:tr h="364901">
                <a:tc>
                  <a:txBody>
                    <a:bodyPr/>
                    <a:lstStyle/>
                    <a:p>
                      <a:pPr algn="l" fontAlgn="b"/>
                      <a:r>
                        <a:rPr lang="en-US" sz="1000" b="1" i="0" u="none" strike="noStrike" dirty="0" smtClean="0">
                          <a:solidFill>
                            <a:schemeClr val="tx1">
                              <a:lumMod val="75000"/>
                              <a:lumOff val="25000"/>
                            </a:schemeClr>
                          </a:solidFill>
                          <a:latin typeface="+mn-lt"/>
                        </a:rPr>
                        <a:t>Data-at-Rest</a:t>
                      </a:r>
                      <a:r>
                        <a:rPr lang="en-US" sz="1000" b="1" i="0" u="none" strike="noStrike" baseline="0" dirty="0" smtClean="0">
                          <a:solidFill>
                            <a:schemeClr val="tx1">
                              <a:lumMod val="75000"/>
                              <a:lumOff val="25000"/>
                            </a:schemeClr>
                          </a:solidFill>
                          <a:latin typeface="+mn-lt"/>
                        </a:rPr>
                        <a:t> </a:t>
                      </a:r>
                      <a:r>
                        <a:rPr lang="en-US" sz="1000" b="1" i="0" u="none" strike="noStrike" dirty="0" smtClean="0">
                          <a:solidFill>
                            <a:schemeClr val="tx1">
                              <a:lumMod val="75000"/>
                              <a:lumOff val="25000"/>
                            </a:schemeClr>
                          </a:solidFill>
                          <a:latin typeface="+mn-lt"/>
                        </a:rPr>
                        <a:t>Encryption</a:t>
                      </a:r>
                      <a:endParaRPr lang="en-US" sz="1000" b="1" i="0" u="none" strike="noStrike" dirty="0">
                        <a:solidFill>
                          <a:schemeClr val="tx1">
                            <a:lumMod val="75000"/>
                            <a:lumOff val="25000"/>
                          </a:schemeClr>
                        </a:solidFill>
                        <a:latin typeface="+mn-lt"/>
                      </a:endParaRPr>
                    </a:p>
                  </a:txBody>
                  <a:tcPr marR="0" marT="0"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de-DE" sz="1000" b="0" i="0" u="none" strike="noStrike" baseline="0" dirty="0" smtClean="0">
                          <a:solidFill>
                            <a:schemeClr val="tx1">
                              <a:lumMod val="75000"/>
                              <a:lumOff val="25000"/>
                            </a:schemeClr>
                          </a:solidFill>
                          <a:latin typeface="+mn-lt"/>
                        </a:rPr>
                        <a:t>N/A</a:t>
                      </a:r>
                    </a:p>
                  </a:txBody>
                  <a:tcPr marL="9525" marR="9525" marT="9525"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de-DE" sz="1000" b="1" i="0" u="none" strike="noStrike" baseline="0" dirty="0" smtClean="0">
                          <a:solidFill>
                            <a:schemeClr val="tx1">
                              <a:lumMod val="75000"/>
                              <a:lumOff val="25000"/>
                            </a:schemeClr>
                          </a:solidFill>
                          <a:latin typeface="+mn-lt"/>
                        </a:rPr>
                        <a:t>Yes</a:t>
                      </a:r>
                    </a:p>
                  </a:txBody>
                  <a:tcPr marL="9525" marR="9525" marT="9525" marB="0" anchor="ctr">
                    <a:solidFill>
                      <a:schemeClr val="accent2">
                        <a:lumMod val="60000"/>
                        <a:lumOff val="40000"/>
                      </a:schemeClr>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de-DE" sz="1000" b="0" i="0" u="none" strike="noStrike" baseline="0" dirty="0" smtClean="0">
                          <a:solidFill>
                            <a:schemeClr val="tx1">
                              <a:lumMod val="75000"/>
                              <a:lumOff val="25000"/>
                            </a:schemeClr>
                          </a:solidFill>
                          <a:latin typeface="+mn-lt"/>
                        </a:rPr>
                        <a:t>N/A</a:t>
                      </a:r>
                    </a:p>
                  </a:txBody>
                  <a:tcPr marL="9525" marR="9525" marT="9525"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de-DE" sz="1000" b="0" i="0" u="none" strike="noStrike" baseline="0" dirty="0" smtClean="0">
                          <a:solidFill>
                            <a:schemeClr val="tx1">
                              <a:lumMod val="75000"/>
                              <a:lumOff val="25000"/>
                            </a:schemeClr>
                          </a:solidFill>
                          <a:latin typeface="+mn-lt"/>
                        </a:rPr>
                        <a:t>Yes</a:t>
                      </a:r>
                    </a:p>
                  </a:txBody>
                  <a:tcPr marL="9525" marR="9525" marT="9525"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de-DE" sz="1000" b="0" i="0" u="none" strike="noStrike" baseline="0" dirty="0" smtClean="0">
                          <a:solidFill>
                            <a:schemeClr val="tx1">
                              <a:lumMod val="75000"/>
                              <a:lumOff val="25000"/>
                            </a:schemeClr>
                          </a:solidFill>
                          <a:latin typeface="+mn-lt"/>
                        </a:rPr>
                        <a:t>Yes</a:t>
                      </a:r>
                    </a:p>
                  </a:txBody>
                  <a:tcPr marL="9525" marR="9525" marT="9525" marB="0" anchor="ctr"/>
                </a:tc>
              </a:tr>
            </a:tbl>
          </a:graphicData>
        </a:graphic>
      </p:graphicFrame>
    </p:spTree>
  </p:cSld>
  <p:clrMapOvr>
    <a:masterClrMapping/>
  </p:clrMapOvr>
  <p:transition spd="med">
    <p:cut/>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2&quot;/&gt;&lt;property id=&quot;20307&quot; value=&quot;323&quot;/&gt;&lt;/object&gt;&lt;object type=&quot;3&quot; unique_id=&quot;10005&quot;&gt;&lt;property id=&quot;20148&quot; value=&quot;5&quot;/&gt;&lt;property id=&quot;20300&quot; value=&quot;Slide 1&quot;/&gt;&lt;property id=&quot;20307&quot; value=&quot;345&quot;/&gt;&lt;/object&gt;&lt;object type=&quot;3&quot; unique_id=&quot;10006&quot;&gt;&lt;property id=&quot;20148&quot; value=&quot;5&quot;/&gt;&lt;property id=&quot;20300&quot; value=&quot;Slide 3 - &amp;quot;Title Goes Here&amp;quot;&quot;/&gt;&lt;property id=&quot;20307&quot; value=&quot;325&quot;/&gt;&lt;/object&gt;&lt;object type=&quot;3&quot; unique_id=&quot;10007&quot;&gt;&lt;property id=&quot;20148&quot; value=&quot;5&quot;/&gt;&lt;property id=&quot;20300&quot; value=&quot;Slide 16&quot;/&gt;&lt;property id=&quot;20307&quot; value=&quot;331&quot;/&gt;&lt;/object&gt;&lt;object type=&quot;3&quot; unique_id=&quot;10008&quot;&gt;&lt;property id=&quot;20148&quot; value=&quot;5&quot;/&gt;&lt;property id=&quot;20300&quot; value=&quot;Slide 19 - &amp;quot;CHAPTER HEADLINE &amp;#x0D;&amp;#x0A;GOES HERE&amp;quot;&quot;/&gt;&lt;property id=&quot;20307&quot; value=&quot;333&quot;/&gt;&lt;/object&gt;&lt;object type=&quot;3&quot; unique_id=&quot;10009&quot;&gt;&lt;property id=&quot;20148&quot; value=&quot;5&quot;/&gt;&lt;property id=&quot;20300&quot; value=&quot;Slide 17 - &amp;quot;CHAPTER HEADLINE&amp;#x0D;&amp;#x0A;GOES HERE&amp;quot;&quot;/&gt;&lt;property id=&quot;20307&quot; value=&quot;334&quot;/&gt;&lt;/object&gt;&lt;object type=&quot;3&quot; unique_id=&quot;10010&quot;&gt;&lt;property id=&quot;20148&quot; value=&quot;5&quot;/&gt;&lt;property id=&quot;20300&quot; value=&quot;Slide 18 - &amp;quot;CHAPTER HEADLINE &amp;#x0D;&amp;#x0A;GOES HERE&amp;quot;&quot;/&gt;&lt;property id=&quot;20307&quot; value=&quot;338&quot;/&gt;&lt;/object&gt;&lt;object type=&quot;3&quot; unique_id=&quot;10011&quot;&gt;&lt;property id=&quot;20148&quot; value=&quot;5&quot;/&gt;&lt;property id=&quot;20300&quot; value=&quot;Slide 20 - &amp;quot;CHAPTER HEADLINE&amp;#x0D;&amp;#x0A;GOES HERE&amp;quot;&quot;/&gt;&lt;property id=&quot;20307&quot; value=&quot;336&quot;/&gt;&lt;/object&gt;&lt;object type=&quot;3&quot; unique_id=&quot;10625&quot;&gt;&lt;property id=&quot;20148&quot; value=&quot;5&quot;/&gt;&lt;property id=&quot;20300&quot; value=&quot;Slide 4 - &amp;quot;Before you begin…&amp;quot;&quot;/&gt;&lt;property id=&quot;20307&quot; value=&quot;346&quot;/&gt;&lt;/object&gt;&lt;object type=&quot;3&quot; unique_id=&quot;10626&quot;&gt;&lt;property id=&quot;20148&quot; value=&quot;5&quot;/&gt;&lt;property id=&quot;20300&quot; value=&quot;Slide 5 - &amp;quot;Headline goes here&amp;quot;&quot;/&gt;&lt;property id=&quot;20307&quot; value=&quot;347&quot;/&gt;&lt;/object&gt;&lt;object type=&quot;3&quot; unique_id=&quot;10627&quot;&gt;&lt;property id=&quot;20148&quot; value=&quot;5&quot;/&gt;&lt;property id=&quot;20300&quot; value=&quot;Slide 6 - &amp;quot;Converting old presentations to the new format&amp;quot;&quot;/&gt;&lt;property id=&quot;20307&quot; value=&quot;348&quot;/&gt;&lt;/object&gt;&lt;object type=&quot;3&quot; unique_id=&quot;10628&quot;&gt;&lt;property id=&quot;20148&quot; value=&quot;5&quot;/&gt;&lt;property id=&quot;20300&quot; value=&quot;Slide 7 - &amp;quot;Converting old presentations to the new format&amp;quot;&quot;/&gt;&lt;property id=&quot;20307&quot; value=&quot;349&quot;/&gt;&lt;/object&gt;&lt;object type=&quot;3&quot; unique_id=&quot;10629&quot;&gt;&lt;property id=&quot;20148&quot; value=&quot;5&quot;/&gt;&lt;property id=&quot;20300&quot; value=&quot;Slide 8 - &amp;quot;Converting old presentations to the new format&amp;quot;&quot;/&gt;&lt;property id=&quot;20307&quot; value=&quot;350&quot;/&gt;&lt;/object&gt;&lt;object type=&quot;3&quot; unique_id=&quot;10630&quot;&gt;&lt;property id=&quot;20148&quot; value=&quot;5&quot;/&gt;&lt;property id=&quot;20300&quot; value=&quot;Slide 9 - &amp;quot;Converting old presentations to the new format&amp;quot;&quot;/&gt;&lt;property id=&quot;20307&quot; value=&quot;351&quot;/&gt;&lt;/object&gt;&lt;object type=&quot;3&quot; unique_id=&quot;10631&quot;&gt;&lt;property id=&quot;20148&quot; value=&quot;5&quot;/&gt;&lt;property id=&quot;20300&quot; value=&quot;Slide 10 - &amp;quot;Converting old presentations to the new format&amp;quot;&quot;/&gt;&lt;property id=&quot;20307&quot; value=&quot;352&quot;/&gt;&lt;/object&gt;&lt;object type=&quot;3&quot; unique_id=&quot;10632&quot;&gt;&lt;property id=&quot;20148&quot; value=&quot;5&quot;/&gt;&lt;property id=&quot;20300&quot; value=&quot;Slide 11 - &amp;quot;Converting old presentations to the new format&amp;quot;&quot;/&gt;&lt;property id=&quot;20307&quot; value=&quot;353&quot;/&gt;&lt;/object&gt;&lt;object type=&quot;3&quot; unique_id=&quot;10633&quot;&gt;&lt;property id=&quot;20148&quot; value=&quot;5&quot;/&gt;&lt;property id=&quot;20300&quot; value=&quot;Slide 12 - &amp;quot;Converting old presentations to the new format&amp;quot;&quot;/&gt;&lt;property id=&quot;20307&quot; value=&quot;354&quot;/&gt;&lt;/object&gt;&lt;object type=&quot;3&quot; unique_id=&quot;10634&quot;&gt;&lt;property id=&quot;20148&quot; value=&quot;5&quot;/&gt;&lt;property id=&quot;20300&quot; value=&quot;Slide 13 - &amp;quot;Converting old presentations to the new format&amp;quot;&quot;/&gt;&lt;property id=&quot;20307&quot; value=&quot;355&quot;/&gt;&lt;/object&gt;&lt;object type=&quot;3&quot; unique_id=&quot;10635&quot;&gt;&lt;property id=&quot;20148&quot; value=&quot;5&quot;/&gt;&lt;property id=&quot;20300&quot; value=&quot;Slide 14 - &amp;quot;Converting old presentations to the new format&amp;quot;&quot;/&gt;&lt;property id=&quot;20307&quot; value=&quot;356&quot;/&gt;&lt;/object&gt;&lt;object type=&quot;3&quot; unique_id=&quot;10636&quot;&gt;&lt;property id=&quot;20148&quot; value=&quot;5&quot;/&gt;&lt;property id=&quot;20300&quot; value=&quot;Slide 15 - &amp;quot;Converting old presentations to the new format&amp;quot;&quot;/&gt;&lt;property id=&quot;20307&quot; value=&quot;357&quot;/&gt;&lt;/object&gt;&lt;/object&gt;&lt;/object&gt;&lt;/database&gt;"/>
  <p:tag name="SECTOMILLISECCONVERTED" val="1"/>
</p:tagLst>
</file>

<file path=ppt/theme/theme1.xml><?xml version="1.0" encoding="utf-8"?>
<a:theme xmlns:a="http://schemas.openxmlformats.org/drawingml/2006/main" name="Quantum Portfolio">
  <a:themeElements>
    <a:clrScheme name="Quantum">
      <a:dk1>
        <a:sysClr val="windowText" lastClr="000000"/>
      </a:dk1>
      <a:lt1>
        <a:sysClr val="window" lastClr="FFFFFF"/>
      </a:lt1>
      <a:dk2>
        <a:srgbClr val="006AD6"/>
      </a:dk2>
      <a:lt2>
        <a:srgbClr val="FFBA00"/>
      </a:lt2>
      <a:accent1>
        <a:srgbClr val="F47F16"/>
      </a:accent1>
      <a:accent2>
        <a:srgbClr val="7FAD49"/>
      </a:accent2>
      <a:accent3>
        <a:srgbClr val="41A2EF"/>
      </a:accent3>
      <a:accent4>
        <a:srgbClr val="969697"/>
      </a:accent4>
      <a:accent5>
        <a:srgbClr val="666666"/>
      </a:accent5>
      <a:accent6>
        <a:srgbClr val="002878"/>
      </a:accent6>
      <a:hlink>
        <a:srgbClr val="ADC2E4"/>
      </a:hlink>
      <a:folHlink>
        <a:srgbClr val="14B4E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Quantum Template">
  <a:themeElements>
    <a:clrScheme name="Quantum">
      <a:dk1>
        <a:sysClr val="windowText" lastClr="000000"/>
      </a:dk1>
      <a:lt1>
        <a:sysClr val="window" lastClr="FFFFFF"/>
      </a:lt1>
      <a:dk2>
        <a:srgbClr val="006AD6"/>
      </a:dk2>
      <a:lt2>
        <a:srgbClr val="FFBA00"/>
      </a:lt2>
      <a:accent1>
        <a:srgbClr val="F47F16"/>
      </a:accent1>
      <a:accent2>
        <a:srgbClr val="7FAD49"/>
      </a:accent2>
      <a:accent3>
        <a:srgbClr val="41A2EF"/>
      </a:accent3>
      <a:accent4>
        <a:srgbClr val="969697"/>
      </a:accent4>
      <a:accent5>
        <a:srgbClr val="666666"/>
      </a:accent5>
      <a:accent6>
        <a:srgbClr val="002878"/>
      </a:accent6>
      <a:hlink>
        <a:srgbClr val="ADC2E4"/>
      </a:hlink>
      <a:folHlink>
        <a:srgbClr val="14B4E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BeCertain-NewTemplate-2013-Standard-Condensed-v2">
  <a:themeElements>
    <a:clrScheme name="Quantum">
      <a:dk1>
        <a:sysClr val="windowText" lastClr="000000"/>
      </a:dk1>
      <a:lt1>
        <a:sysClr val="window" lastClr="FFFFFF"/>
      </a:lt1>
      <a:dk2>
        <a:srgbClr val="006AD6"/>
      </a:dk2>
      <a:lt2>
        <a:srgbClr val="FFBA00"/>
      </a:lt2>
      <a:accent1>
        <a:srgbClr val="F47F16"/>
      </a:accent1>
      <a:accent2>
        <a:srgbClr val="7FAD49"/>
      </a:accent2>
      <a:accent3>
        <a:srgbClr val="41A2EF"/>
      </a:accent3>
      <a:accent4>
        <a:srgbClr val="969697"/>
      </a:accent4>
      <a:accent5>
        <a:srgbClr val="666666"/>
      </a:accent5>
      <a:accent6>
        <a:srgbClr val="002878"/>
      </a:accent6>
      <a:hlink>
        <a:srgbClr val="ADC2E4"/>
      </a:hlink>
      <a:folHlink>
        <a:srgbClr val="14B4E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Content Slide">
  <a:themeElements>
    <a:clrScheme name="Custom 10">
      <a:dk1>
        <a:sysClr val="windowText" lastClr="000000"/>
      </a:dk1>
      <a:lt1>
        <a:sysClr val="window" lastClr="FFFFFF"/>
      </a:lt1>
      <a:dk2>
        <a:srgbClr val="006AD6"/>
      </a:dk2>
      <a:lt2>
        <a:srgbClr val="FFBA00"/>
      </a:lt2>
      <a:accent1>
        <a:srgbClr val="F47F16"/>
      </a:accent1>
      <a:accent2>
        <a:srgbClr val="7FAD49"/>
      </a:accent2>
      <a:accent3>
        <a:srgbClr val="41A2EF"/>
      </a:accent3>
      <a:accent4>
        <a:srgbClr val="969697"/>
      </a:accent4>
      <a:accent5>
        <a:srgbClr val="666666"/>
      </a:accent5>
      <a:accent6>
        <a:srgbClr val="002878"/>
      </a:accent6>
      <a:hlink>
        <a:srgbClr val="00B6F1"/>
      </a:hlink>
      <a:folHlink>
        <a:srgbClr val="00B6F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5.xml><?xml version="1.0" encoding="utf-8"?>
<a:theme xmlns:a="http://schemas.openxmlformats.org/drawingml/2006/main" name="1_BeCertain-NewTemplate-2013-Standard-Condensed-v2">
  <a:themeElements>
    <a:clrScheme name="Quantum">
      <a:dk1>
        <a:sysClr val="windowText" lastClr="000000"/>
      </a:dk1>
      <a:lt1>
        <a:sysClr val="window" lastClr="FFFFFF"/>
      </a:lt1>
      <a:dk2>
        <a:srgbClr val="006AD6"/>
      </a:dk2>
      <a:lt2>
        <a:srgbClr val="FFBA00"/>
      </a:lt2>
      <a:accent1>
        <a:srgbClr val="F47F16"/>
      </a:accent1>
      <a:accent2>
        <a:srgbClr val="7FAD49"/>
      </a:accent2>
      <a:accent3>
        <a:srgbClr val="41A2EF"/>
      </a:accent3>
      <a:accent4>
        <a:srgbClr val="969697"/>
      </a:accent4>
      <a:accent5>
        <a:srgbClr val="666666"/>
      </a:accent5>
      <a:accent6>
        <a:srgbClr val="002878"/>
      </a:accent6>
      <a:hlink>
        <a:srgbClr val="ADC2E4"/>
      </a:hlink>
      <a:folHlink>
        <a:srgbClr val="14B4E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P00457A-v01 (2)</Template>
  <TotalTime>18128</TotalTime>
  <Words>5887</Words>
  <Application>Microsoft Office PowerPoint</Application>
  <PresentationFormat>On-screen Show (4:3)</PresentationFormat>
  <Paragraphs>1019</Paragraphs>
  <Slides>81</Slides>
  <Notes>10</Notes>
  <HiddenSlides>0</HiddenSlides>
  <MMClips>0</MMClips>
  <ScaleCrop>false</ScaleCrop>
  <HeadingPairs>
    <vt:vector size="6" baseType="variant">
      <vt:variant>
        <vt:lpstr>Theme</vt:lpstr>
      </vt:variant>
      <vt:variant>
        <vt:i4>5</vt:i4>
      </vt:variant>
      <vt:variant>
        <vt:lpstr>Embedded OLE Servers</vt:lpstr>
      </vt:variant>
      <vt:variant>
        <vt:i4>3</vt:i4>
      </vt:variant>
      <vt:variant>
        <vt:lpstr>Slide Titles</vt:lpstr>
      </vt:variant>
      <vt:variant>
        <vt:i4>81</vt:i4>
      </vt:variant>
    </vt:vector>
  </HeadingPairs>
  <TitlesOfParts>
    <vt:vector size="89" baseType="lpstr">
      <vt:lpstr>Quantum Portfolio</vt:lpstr>
      <vt:lpstr>Quantum Template</vt:lpstr>
      <vt:lpstr>BeCertain-NewTemplate-2013-Standard-Condensed-v2</vt:lpstr>
      <vt:lpstr>Content Slide</vt:lpstr>
      <vt:lpstr>1_BeCertain-NewTemplate-2013-Standard-Condensed-v2</vt:lpstr>
      <vt:lpstr>Visio</vt:lpstr>
      <vt:lpstr>Worksheet</vt:lpstr>
      <vt:lpstr>Document</vt:lpstr>
      <vt:lpstr>Slide 1</vt:lpstr>
      <vt:lpstr>Slide 2</vt:lpstr>
      <vt:lpstr>Agenda</vt:lpstr>
      <vt:lpstr>Marketing Overview</vt:lpstr>
      <vt:lpstr>DXi4700 Summary</vt:lpstr>
      <vt:lpstr>DXi4701 &amp; FIPS</vt:lpstr>
      <vt:lpstr>DXi4701 Capacity and Hardware</vt:lpstr>
      <vt:lpstr>DXi4701 Competitive Comparison</vt:lpstr>
      <vt:lpstr>DXi Comparison </vt:lpstr>
      <vt:lpstr>DXi Portfolio Strategy</vt:lpstr>
      <vt:lpstr>DXi Product Portfolio</vt:lpstr>
      <vt:lpstr>DXi4701 Performance</vt:lpstr>
      <vt:lpstr>DXi4701 Performance Improvements</vt:lpstr>
      <vt:lpstr>HW Engineering</vt:lpstr>
      <vt:lpstr>DXi4701 System Configuration</vt:lpstr>
      <vt:lpstr>Hardware Architecture</vt:lpstr>
      <vt:lpstr>Server Comparisons</vt:lpstr>
      <vt:lpstr>DXi4701 Server Node Front View</vt:lpstr>
      <vt:lpstr>DXi4701 Node Diagnostic Indicators</vt:lpstr>
      <vt:lpstr>EST Tab – Serial Number &amp; Service Tag</vt:lpstr>
      <vt:lpstr>DXi4701 Server Node Rear View</vt:lpstr>
      <vt:lpstr>DXi4701 Node Power Supply Indicators</vt:lpstr>
      <vt:lpstr>DXi4701 Node and Array HDD Indicators</vt:lpstr>
      <vt:lpstr>DXi4701 Internal Chassis</vt:lpstr>
      <vt:lpstr>DXi4701 Memory Configurations</vt:lpstr>
      <vt:lpstr>DXi4701 External Storage – Dell MD1200 Front Panel</vt:lpstr>
      <vt:lpstr>DXi4701 External Storage – Dell MD1200 Rear Panel</vt:lpstr>
      <vt:lpstr>DXi4701 BIOS/FW Versions and Settings</vt:lpstr>
      <vt:lpstr>DXi4701 Configuration Summary</vt:lpstr>
      <vt:lpstr>DXi4701 RAID Configurations</vt:lpstr>
      <vt:lpstr>DXi4701 Factory Shipments</vt:lpstr>
      <vt:lpstr>Storage Expansion</vt:lpstr>
      <vt:lpstr>Storage Expansion Summary</vt:lpstr>
      <vt:lpstr>Storage Expansion and Licensing</vt:lpstr>
      <vt:lpstr>Expanding Storage</vt:lpstr>
      <vt:lpstr>RAID Storage Expansion</vt:lpstr>
      <vt:lpstr>RAID Storage Expansion – Pre RAID Expansion Checks</vt:lpstr>
      <vt:lpstr>Server RAID Storage Expansion</vt:lpstr>
      <vt:lpstr>Server RAID Storage Expansion – Pre Conditions</vt:lpstr>
      <vt:lpstr>Server RAID Storage Expansion – Pre Conditions (cont.)</vt:lpstr>
      <vt:lpstr>Performing DXi Server RAID Storage Expansion</vt:lpstr>
      <vt:lpstr>JBOD RAID Storage Expansion</vt:lpstr>
      <vt:lpstr>Pre-Conditions for JBOD RAID Storage Expansion</vt:lpstr>
      <vt:lpstr>Pre-Conditions for creating a RAID set on a un-configured JBOD</vt:lpstr>
      <vt:lpstr>Performing JBOD RAID Storage Expansion</vt:lpstr>
      <vt:lpstr>File System Expansion</vt:lpstr>
      <vt:lpstr>Service Script, RAID CD, and GUI Support</vt:lpstr>
      <vt:lpstr>Memory Capacity Checks</vt:lpstr>
      <vt:lpstr>Background Initialization Screenshot</vt:lpstr>
      <vt:lpstr>SW Engineering Bug Fixes and Known Issues</vt:lpstr>
      <vt:lpstr>Software Ver 2.3.1_47</vt:lpstr>
      <vt:lpstr>Superbug PTRs and Bug Fix Metrics</vt:lpstr>
      <vt:lpstr>Deferred PTR with Release Notes and/or TB Keyword</vt:lpstr>
      <vt:lpstr>Enabler Updates</vt:lpstr>
      <vt:lpstr>Enabler Products</vt:lpstr>
      <vt:lpstr>Information Solutions Updates</vt:lpstr>
      <vt:lpstr>Documentation for Customers and Service</vt:lpstr>
      <vt:lpstr>Documentation for Service Only</vt:lpstr>
      <vt:lpstr>Training Resources for Customers</vt:lpstr>
      <vt:lpstr>Training Resources for Service</vt:lpstr>
      <vt:lpstr>Recent Changes</vt:lpstr>
      <vt:lpstr>Accessing Resources from Help</vt:lpstr>
      <vt:lpstr>DXi4000 Series Support Page</vt:lpstr>
      <vt:lpstr>Service Strategy</vt:lpstr>
      <vt:lpstr>DXi4701 Service Model</vt:lpstr>
      <vt:lpstr>DXi4701 Service Model (cont.)</vt:lpstr>
      <vt:lpstr>Q&amp;A</vt:lpstr>
      <vt:lpstr>Slide 68</vt:lpstr>
      <vt:lpstr>Appendix</vt:lpstr>
      <vt:lpstr>Storage Expansion RAS Tickets</vt:lpstr>
      <vt:lpstr>Storage Expansion RAS Tickets (cont.)</vt:lpstr>
      <vt:lpstr>Storage Expansion RAS Tickets (cont.)</vt:lpstr>
      <vt:lpstr>Storage Expansion RAS Tickets (cont.)</vt:lpstr>
      <vt:lpstr>Storage Expansion RAS Tickets (cont.)</vt:lpstr>
      <vt:lpstr>Storage Expansion RAS Tickets (cont.)</vt:lpstr>
      <vt:lpstr>Storage Expansion RAS Tickets (cont.)</vt:lpstr>
      <vt:lpstr>Storage Expansion RAS Tickets (cont.)</vt:lpstr>
      <vt:lpstr>Storage Expansion RAS Tickets (cont.)</vt:lpstr>
      <vt:lpstr>Storage Expansion RAS Tickets (cont.)</vt:lpstr>
      <vt:lpstr>Storage Expansion RAS Tickets (cont.)</vt:lpstr>
      <vt:lpstr>Storage Expansion RAS Tickets (cont.)</vt:lpstr>
    </vt:vector>
  </TitlesOfParts>
  <Company>Quantum Corporation</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DXi4701 TOI for Global Service</dc:title>
  <dc:creator>Jim  Hibbard</dc:creator>
  <dc:description>Copyright 2012, Quantum, Inc._x000d_** Confidential / Internal Use Only **</dc:description>
  <cp:lastModifiedBy>Jim Hibbard</cp:lastModifiedBy>
  <cp:revision>867</cp:revision>
  <cp:lastPrinted>2012-04-03T01:06:05Z</cp:lastPrinted>
  <dcterms:created xsi:type="dcterms:W3CDTF">2012-04-26T00:37:40Z</dcterms:created>
  <dcterms:modified xsi:type="dcterms:W3CDTF">2014-03-20T13:45:26Z</dcterms:modified>
</cp:coreProperties>
</file>