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Default Extension="emf" ContentType="image/x-emf"/>
  <Override PartName="/ppt/notesSlides/notesSlide9.xml" ContentType="application/vnd.openxmlformats-officedocument.presentationml.notesSlide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2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FF0EF3-7680-4B32-96E3-5B680F63BB89}" type="datetimeFigureOut">
              <a:rPr lang="en-US"/>
              <a:pPr>
                <a:defRPr/>
              </a:pPr>
              <a:t>9/12/11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2BDC89-6210-41F2-8191-F79EB9549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F8E3BF-DFA1-41AA-B461-D2EB653FC71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419600" y="6424613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3662-40E5-4F60-872B-08FD87C46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1C528-449F-4207-B7E8-9FD018B251C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953DE-0A64-4C7E-8002-048EEDEE5FD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84309-DDA3-4C5D-952A-E7D484CF7FD6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4EBDF-F67E-466D-B83A-1A61B68A69F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C2FF1-1B1C-475F-BA32-4223D2D1EB06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CE56C-8745-4694-98A5-2170E1CEA59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868680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702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2703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06DE5-2D26-4FA6-A0D9-80211CE90DA0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7053E-3BB5-4551-A9CE-BF6EE3531A53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FC9E3-72E5-41A5-99AC-9E7B318D98D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F5B86-A533-4F10-B273-A111D6AAB40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636A9-8FB9-4696-B1A4-01CDA6D9D650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3.png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C4F28EF4-328E-4618-BD6D-FEAC86D97FF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5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70338" y="6424613"/>
            <a:ext cx="3276600" cy="396875"/>
          </a:xfrm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0BEDD2-B3D5-40E4-A6A7-8726B1EBBC4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StorNext</a:t>
            </a:r>
            <a:r>
              <a:rPr lang="en-US" dirty="0" smtClean="0"/>
              <a:t> 4.2 – DLC Scaling</a:t>
            </a:r>
          </a:p>
        </p:txBody>
      </p:sp>
      <p:sp>
        <p:nvSpPr>
          <p:cNvPr id="15364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534400" cy="30480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Transfer of Information, Denver, CO, Sept 13-14, 2011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dirty="0" smtClean="0"/>
              <a:t>Jeff Koniges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651-688-4360 </a:t>
            </a:r>
          </a:p>
          <a:p>
            <a:pPr eaLnBrk="1" hangingPunct="1"/>
            <a:r>
              <a:rPr lang="en-US" dirty="0" smtClean="0"/>
              <a:t>Mendota Heights, MN office</a:t>
            </a:r>
          </a:p>
          <a:p>
            <a:pPr eaLnBrk="1" hangingPunct="1"/>
            <a:r>
              <a:rPr lang="en-US" dirty="0" err="1" smtClean="0"/>
              <a:t>Jeffrey.Koniges@quantum.com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10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DLC Enhancements – Other changes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New </a:t>
            </a:r>
            <a:r>
              <a:rPr lang="en-US" sz="3200" dirty="0" err="1" smtClean="0"/>
              <a:t>cvdb</a:t>
            </a:r>
            <a:r>
              <a:rPr lang="en-US" sz="3200" dirty="0" smtClean="0"/>
              <a:t> –</a:t>
            </a:r>
            <a:r>
              <a:rPr lang="en-US" sz="3200" dirty="0" err="1" smtClean="0"/>
              <a:t>x</a:t>
            </a:r>
            <a:r>
              <a:rPr lang="en-US" sz="3200" dirty="0" smtClean="0"/>
              <a:t> – display DL client or server performance statistics</a:t>
            </a:r>
          </a:p>
          <a:p>
            <a:pPr eaLnBrk="1" hangingPunct="1"/>
            <a:r>
              <a:rPr lang="en-US" sz="3200" dirty="0" smtClean="0"/>
              <a:t>Tie breaking in load balancing algorithms now uses pseudo-random selection</a:t>
            </a:r>
          </a:p>
          <a:p>
            <a:pPr eaLnBrk="1" hangingPunct="1"/>
            <a:r>
              <a:rPr lang="en-US" sz="3200" dirty="0" smtClean="0"/>
              <a:t>Previously used first path encountered with winning score</a:t>
            </a:r>
          </a:p>
          <a:p>
            <a:pPr eaLnBrk="1" hangingPunct="1"/>
            <a:r>
              <a:rPr lang="en-US" sz="3200" dirty="0" smtClean="0"/>
              <a:t>Ties are very common, especially </a:t>
            </a:r>
            <a:r>
              <a:rPr lang="en-US" sz="3200" smtClean="0"/>
              <a:t>with rotate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DLC Scaling Agenda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NSS Slow Heartbeat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What was the issue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What is the feature</a:t>
            </a:r>
          </a:p>
          <a:p>
            <a:pPr lvl="0" eaLnBrk="1" hangingPunct="1"/>
            <a:r>
              <a:rPr lang="en-US" sz="3200" dirty="0" smtClean="0"/>
              <a:t>Foreign Servers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Current Customer Issues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Explanation of Foreign Servers</a:t>
            </a:r>
            <a:endParaRPr lang="en-US" sz="3200" dirty="0" smtClean="0"/>
          </a:p>
          <a:p>
            <a:pPr lvl="0" eaLnBrk="1" hangingPunct="1"/>
            <a:r>
              <a:rPr lang="en-US" sz="3200" dirty="0" smtClean="0"/>
              <a:t>DL Client Enhancements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Explaining auto-file sticky – Ugh!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New file sticky defaults and configuration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New </a:t>
            </a:r>
            <a:r>
              <a:rPr lang="en-US" sz="2800" dirty="0" err="1" smtClean="0"/>
              <a:t>cvdb</a:t>
            </a:r>
            <a:r>
              <a:rPr lang="en-US" sz="2800" dirty="0" smtClean="0"/>
              <a:t> DL C/S statistics and performance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Other </a:t>
            </a:r>
            <a:r>
              <a:rPr lang="en-US" sz="2800" dirty="0" smtClean="0"/>
              <a:t>DLC </a:t>
            </a:r>
            <a:r>
              <a:rPr lang="en-US" sz="2800" dirty="0" smtClean="0"/>
              <a:t>load balancing algorithm changes</a:t>
            </a:r>
          </a:p>
          <a:p>
            <a:pPr lvl="0" eaLnBrk="1" hangingPunct="1"/>
            <a:endParaRPr lang="en-US" sz="3200" dirty="0" smtClean="0"/>
          </a:p>
          <a:p>
            <a:pPr lvl="1" eaLnBrk="1" hangingPunct="1">
              <a:spcBef>
                <a:spcPct val="0"/>
              </a:spcBef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NSS Slow Heartbeat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Heartbeat replies contain all file system in the cluster</a:t>
            </a:r>
          </a:p>
          <a:p>
            <a:pPr eaLnBrk="1" hangingPunct="1"/>
            <a:r>
              <a:rPr lang="en-US" sz="3200" dirty="0" smtClean="0"/>
              <a:t>Sent/received twice a second by all nodes to all address in the </a:t>
            </a:r>
            <a:r>
              <a:rPr lang="en-US" sz="3200" dirty="0" err="1" smtClean="0"/>
              <a:t>fsnameservers</a:t>
            </a:r>
            <a:r>
              <a:rPr lang="en-US" sz="3200" dirty="0" smtClean="0"/>
              <a:t> file</a:t>
            </a:r>
          </a:p>
          <a:p>
            <a:pPr eaLnBrk="1" hangingPunct="1"/>
            <a:r>
              <a:rPr lang="en-US" sz="3200" dirty="0" smtClean="0"/>
              <a:t>Consume cycles to process, bandwidth on the meta-data network</a:t>
            </a:r>
          </a:p>
          <a:p>
            <a:pPr eaLnBrk="1" hangingPunct="1"/>
            <a:r>
              <a:rPr lang="en-US" sz="3200" dirty="0" smtClean="0"/>
              <a:t>Almost always ignored </a:t>
            </a:r>
            <a:r>
              <a:rPr lang="en-US" sz="3200" smtClean="0"/>
              <a:t>or discarded</a:t>
            </a:r>
            <a:endParaRPr lang="en-US" sz="2800" smtClean="0"/>
          </a:p>
          <a:p>
            <a:pPr lvl="0" eaLnBrk="1" hangingPunct="1"/>
            <a:endParaRPr lang="en-US" sz="3200" dirty="0" smtClean="0"/>
          </a:p>
          <a:p>
            <a:pPr lvl="1" eaLnBrk="1" hangingPunct="1">
              <a:spcBef>
                <a:spcPct val="0"/>
              </a:spcBef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NSS Slow Heartbeat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Non-MDC nodes only</a:t>
            </a:r>
          </a:p>
          <a:p>
            <a:pPr eaLnBrk="1" hangingPunct="1"/>
            <a:r>
              <a:rPr lang="en-US" sz="3200" dirty="0" smtClean="0"/>
              <a:t>Goes into effect 30 seconds after services start</a:t>
            </a:r>
          </a:p>
          <a:p>
            <a:pPr eaLnBrk="1" hangingPunct="1"/>
            <a:r>
              <a:rPr lang="en-US" sz="3200" dirty="0" smtClean="0"/>
              <a:t>Not in effect during elections</a:t>
            </a:r>
          </a:p>
          <a:p>
            <a:pPr eaLnBrk="1" hangingPunct="1"/>
            <a:r>
              <a:rPr lang="en-US" sz="3200" dirty="0" smtClean="0"/>
              <a:t>One every five seconds </a:t>
            </a:r>
          </a:p>
          <a:p>
            <a:pPr eaLnBrk="1" hangingPunct="1"/>
            <a:r>
              <a:rPr lang="en-US" sz="3200" dirty="0" smtClean="0"/>
              <a:t>Informative message in </a:t>
            </a:r>
            <a:r>
              <a:rPr lang="en-US" sz="3200" dirty="0" err="1" smtClean="0"/>
              <a:t>nssdbg.out</a:t>
            </a:r>
            <a:r>
              <a:rPr lang="en-US" sz="3200" dirty="0" smtClean="0"/>
              <a:t> when </a:t>
            </a:r>
            <a:r>
              <a:rPr lang="en-US" sz="3200" dirty="0" err="1" smtClean="0"/>
              <a:t>transtioning</a:t>
            </a:r>
            <a:r>
              <a:rPr lang="en-US" sz="3200" dirty="0" smtClean="0"/>
              <a:t> in/out of slow heartbeat mode</a:t>
            </a:r>
            <a:endParaRPr lang="en-US" sz="2800" dirty="0" smtClean="0"/>
          </a:p>
          <a:p>
            <a:pPr lvl="0" eaLnBrk="1" hangingPunct="1"/>
            <a:endParaRPr lang="en-US" sz="3200" dirty="0" smtClean="0"/>
          </a:p>
          <a:p>
            <a:pPr lvl="1" eaLnBrk="1" hangingPunct="1">
              <a:spcBef>
                <a:spcPct val="0"/>
              </a:spcBef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Foreign Servers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Some customer environments don’t fit the current </a:t>
            </a:r>
            <a:r>
              <a:rPr lang="en-US" sz="3200" dirty="0" err="1" smtClean="0"/>
              <a:t>StorNext</a:t>
            </a:r>
            <a:r>
              <a:rPr lang="en-US" sz="3200" dirty="0" smtClean="0"/>
              <a:t> Cluster model</a:t>
            </a:r>
          </a:p>
          <a:p>
            <a:pPr eaLnBrk="1" hangingPunct="1"/>
            <a:r>
              <a:rPr lang="en-US" sz="3200" dirty="0" smtClean="0"/>
              <a:t>Customers may have multiple clusters, but want some clients to have access to file systems on another cluster</a:t>
            </a:r>
          </a:p>
          <a:p>
            <a:pPr eaLnBrk="1" hangingPunct="1"/>
            <a:r>
              <a:rPr lang="en-US" sz="3200" dirty="0" smtClean="0"/>
              <a:t>Voting scheme doesn’t always make sense – can fail to achieve quorum, delaying activation</a:t>
            </a:r>
          </a:p>
          <a:p>
            <a:pPr eaLnBrk="1" hangingPunct="1"/>
            <a:r>
              <a:rPr lang="en-US" sz="3200" dirty="0" smtClean="0"/>
              <a:t>Customers may want clients with no </a:t>
            </a:r>
            <a:r>
              <a:rPr lang="en-US" sz="3200" smtClean="0"/>
              <a:t>cluster association</a:t>
            </a:r>
          </a:p>
          <a:p>
            <a:pPr lvl="1" eaLnBrk="1" hangingPunct="1">
              <a:spcBef>
                <a:spcPct val="0"/>
              </a:spcBef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Foreign Servers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Configure with </a:t>
            </a:r>
            <a:r>
              <a:rPr lang="en-US" sz="3200" dirty="0" err="1" smtClean="0"/>
              <a:t>fsforeignservers</a:t>
            </a:r>
            <a:r>
              <a:rPr lang="en-US" sz="3200" dirty="0" smtClean="0"/>
              <a:t> file</a:t>
            </a:r>
          </a:p>
          <a:p>
            <a:pPr eaLnBrk="1" hangingPunct="1"/>
            <a:r>
              <a:rPr lang="en-US" sz="3200" dirty="0" err="1" smtClean="0"/>
              <a:t>fsnameservers</a:t>
            </a:r>
            <a:r>
              <a:rPr lang="en-US" sz="3200" dirty="0" smtClean="0"/>
              <a:t> file may be empty</a:t>
            </a:r>
          </a:p>
          <a:p>
            <a:pPr eaLnBrk="1" hangingPunct="1"/>
            <a:r>
              <a:rPr lang="en-US" sz="3200" dirty="0" smtClean="0"/>
              <a:t>Foreign servers are MDC addresses, not name server addresses</a:t>
            </a:r>
          </a:p>
          <a:p>
            <a:pPr eaLnBrk="1" hangingPunct="1"/>
            <a:r>
              <a:rPr lang="en-US" sz="3200" dirty="0" smtClean="0"/>
              <a:t>Foreign clients are non-voting</a:t>
            </a:r>
          </a:p>
          <a:p>
            <a:pPr eaLnBrk="1" hangingPunct="1"/>
            <a:r>
              <a:rPr lang="en-US" sz="3200" dirty="0" smtClean="0"/>
              <a:t>Heartbeat rate is always every 5 seconds</a:t>
            </a:r>
          </a:p>
          <a:p>
            <a:pPr eaLnBrk="1" hangingPunct="1"/>
            <a:r>
              <a:rPr lang="en-US" sz="3200" dirty="0" smtClean="0"/>
              <a:t>Foreign clients can be SAN or LAN clients, no difference in file system behavior</a:t>
            </a:r>
          </a:p>
          <a:p>
            <a:pPr lvl="1" eaLnBrk="1" hangingPunct="1">
              <a:spcBef>
                <a:spcPct val="0"/>
              </a:spcBef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7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DLC Enhancements – Current Issues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What is File Sticky?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err="1" smtClean="0"/>
              <a:t>Inode</a:t>
            </a:r>
            <a:r>
              <a:rPr lang="en-US" sz="2800" dirty="0" smtClean="0"/>
              <a:t> # hash modulo DL server count selects server node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Same file access from any client goes to specific server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Not good for Baylor, but in general improves performance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What triggers File Sticky Behavior?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Number of paths &gt;= twice number of servers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Huh?</a:t>
            </a:r>
            <a:endParaRPr lang="en-US" sz="3200" dirty="0" smtClean="0"/>
          </a:p>
          <a:p>
            <a:pPr eaLnBrk="1" hangingPunct="1"/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8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DLC Enhancements – File Sticky Changes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No auto file sticky anymore</a:t>
            </a:r>
          </a:p>
          <a:p>
            <a:pPr eaLnBrk="1" hangingPunct="1"/>
            <a:r>
              <a:rPr lang="en-US" sz="3200" dirty="0" smtClean="0"/>
              <a:t>On by </a:t>
            </a:r>
            <a:r>
              <a:rPr lang="en-US" sz="3200" dirty="0" err="1" smtClean="0"/>
              <a:t>config</a:t>
            </a:r>
            <a:r>
              <a:rPr lang="en-US" sz="3200" dirty="0" smtClean="0"/>
              <a:t>, off by </a:t>
            </a:r>
            <a:r>
              <a:rPr lang="en-US" sz="3200" dirty="0" err="1" smtClean="0"/>
              <a:t>config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New </a:t>
            </a:r>
            <a:r>
              <a:rPr lang="en-US" sz="3200" dirty="0" err="1" smtClean="0"/>
              <a:t>proxypath</a:t>
            </a:r>
            <a:r>
              <a:rPr lang="en-US" sz="3200" dirty="0" smtClean="0"/>
              <a:t> mount options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err="1" smtClean="0"/>
              <a:t>filestickybalance</a:t>
            </a:r>
            <a:endParaRPr lang="en-US" sz="2800" dirty="0" smtClean="0"/>
          </a:p>
          <a:p>
            <a:pPr lvl="1" eaLnBrk="1" hangingPunct="1">
              <a:spcBef>
                <a:spcPct val="0"/>
              </a:spcBef>
            </a:pPr>
            <a:r>
              <a:rPr lang="en-US" sz="2800" dirty="0" err="1" smtClean="0"/>
              <a:t>filestickyrotate</a:t>
            </a:r>
            <a:endParaRPr lang="en-US" sz="2800" dirty="0" smtClean="0"/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balance alone means no file sticky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rotate alone means no file sticky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dirty="0" smtClean="0"/>
              <a:t>No </a:t>
            </a:r>
            <a:r>
              <a:rPr lang="en-US" sz="2800" dirty="0" err="1" smtClean="0"/>
              <a:t>proxypath</a:t>
            </a:r>
            <a:r>
              <a:rPr lang="en-US" sz="2800" dirty="0" smtClean="0"/>
              <a:t> same as </a:t>
            </a:r>
            <a:r>
              <a:rPr lang="en-US" sz="2800" dirty="0" err="1" smtClean="0"/>
              <a:t>filestickybalance</a:t>
            </a:r>
            <a:endParaRPr lang="en-US" sz="2800" dirty="0" smtClean="0"/>
          </a:p>
          <a:p>
            <a:pPr lvl="0" eaLnBrk="1" hangingPunct="1"/>
            <a:r>
              <a:rPr lang="en-US" sz="3200" dirty="0" err="1" smtClean="0"/>
              <a:t>Proxypath</a:t>
            </a:r>
            <a:r>
              <a:rPr lang="en-US" sz="3200" dirty="0" smtClean="0"/>
              <a:t> Mount Option setting now available on Windows Client Conf Utility</a:t>
            </a:r>
          </a:p>
          <a:p>
            <a:pPr lvl="1" eaLnBrk="1" hangingPunct="1">
              <a:spcBef>
                <a:spcPct val="0"/>
              </a:spcBef>
            </a:pPr>
            <a:endParaRPr lang="en-US" sz="3200" dirty="0" smtClean="0"/>
          </a:p>
          <a:p>
            <a:pPr eaLnBrk="1" hangingPunct="1"/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9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DLC Enhancements – File Sticky Changes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Customer switches to file sticky behavior after upgrade to 4.2.0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 smtClean="0"/>
              <a:t>If previous </a:t>
            </a:r>
            <a:r>
              <a:rPr lang="en-US" sz="3200" dirty="0" err="1" smtClean="0"/>
              <a:t>config</a:t>
            </a:r>
            <a:r>
              <a:rPr lang="en-US" sz="3200" dirty="0" smtClean="0"/>
              <a:t> had no </a:t>
            </a:r>
            <a:r>
              <a:rPr lang="en-US" sz="3200" dirty="0" err="1" smtClean="0"/>
              <a:t>proxypath</a:t>
            </a:r>
            <a:r>
              <a:rPr lang="en-US" sz="3200" dirty="0" smtClean="0"/>
              <a:t> and magic auto file sticky had not kicked in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 smtClean="0"/>
              <a:t>Customer can add </a:t>
            </a:r>
            <a:r>
              <a:rPr lang="en-US" sz="3200" dirty="0" err="1" smtClean="0"/>
              <a:t>proxypath</a:t>
            </a:r>
            <a:r>
              <a:rPr lang="en-US" sz="3200" dirty="0" smtClean="0"/>
              <a:t>=balance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 smtClean="0"/>
              <a:t>Only if there is a performance issue</a:t>
            </a:r>
          </a:p>
          <a:p>
            <a:pPr eaLnBrk="1" hangingPunct="1"/>
            <a:r>
              <a:rPr lang="en-US" sz="3200" dirty="0" smtClean="0"/>
              <a:t>Customer loses file sticky behavior after 4.2.0 upgrade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 smtClean="0"/>
              <a:t>Previous </a:t>
            </a:r>
            <a:r>
              <a:rPr lang="en-US" sz="3200" dirty="0" err="1" smtClean="0"/>
              <a:t>config</a:t>
            </a:r>
            <a:r>
              <a:rPr lang="en-US" sz="3200" dirty="0" smtClean="0"/>
              <a:t> specified rotate or balance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 smtClean="0"/>
              <a:t>Magic auto file sticky had kicked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New Template for PowerPoint 2003 to test with 2007 02APR10 with update instructions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New Template for PowerPoint 2003 to test with 2007 02APR10 with update instructi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Template for PowerPoint 2003 to test with 2007 02APR10 with update instruc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2264</TotalTime>
  <Words>860</Words>
  <Application>Microsoft Macintosh PowerPoint</Application>
  <PresentationFormat>On-screen Show (4:3)</PresentationFormat>
  <Paragraphs>104</Paragraphs>
  <Slides>10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Theme</vt:lpstr>
      <vt:lpstr>StorNext 4.2 – DLC Scaling</vt:lpstr>
      <vt:lpstr>DLC Scaling Agenda</vt:lpstr>
      <vt:lpstr>NSS Slow Heartbeat</vt:lpstr>
      <vt:lpstr>NSS Slow Heartbeat</vt:lpstr>
      <vt:lpstr>Foreign Servers</vt:lpstr>
      <vt:lpstr>Foreign Servers</vt:lpstr>
      <vt:lpstr>DLC Enhancements – Current Issues</vt:lpstr>
      <vt:lpstr>DLC Enhancements – File Sticky Changes</vt:lpstr>
      <vt:lpstr>DLC Enhancements – File Sticky Changes</vt:lpstr>
      <vt:lpstr>DLC Enhancements – Other changes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Group</dc:title>
  <dc:creator>Jeff Cheeney</dc:creator>
  <cp:lastModifiedBy>Jeff Koniges</cp:lastModifiedBy>
  <cp:revision>164</cp:revision>
  <dcterms:created xsi:type="dcterms:W3CDTF">2011-09-12T13:58:57Z</dcterms:created>
  <dcterms:modified xsi:type="dcterms:W3CDTF">2011-09-12T14:01:23Z</dcterms:modified>
</cp:coreProperties>
</file>