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theme/themeOverride2.xml" ContentType="application/vnd.openxmlformats-officedocument.themeOverride+xml"/>
  <Override PartName="/ppt/charts/chart3.xml" ContentType="application/vnd.openxmlformats-officedocument.drawingml.chart+xml"/>
  <Override PartName="/ppt/theme/themeOverride3.xml" ContentType="application/vnd.openxmlformats-officedocument.themeOverride+xml"/>
  <Override PartName="/ppt/charts/chart4.xml" ContentType="application/vnd.openxmlformats-officedocument.drawingml.chart+xml"/>
  <Override PartName="/ppt/theme/themeOverride4.xml" ContentType="application/vnd.openxmlformats-officedocument.themeOverride+xml"/>
  <Override PartName="/ppt/charts/chart5.xml" ContentType="application/vnd.openxmlformats-officedocument.drawingml.chart+xml"/>
  <Override PartName="/ppt/theme/themeOverride5.xml" ContentType="application/vnd.openxmlformats-officedocument.themeOverride+xml"/>
  <Override PartName="/ppt/charts/chart6.xml" ContentType="application/vnd.openxmlformats-officedocument.drawingml.chart+xml"/>
  <Override PartName="/ppt/theme/themeOverride6.xml" ContentType="application/vnd.openxmlformats-officedocument.themeOverride+xml"/>
  <Override PartName="/ppt/charts/chart7.xml" ContentType="application/vnd.openxmlformats-officedocument.drawingml.chart+xml"/>
  <Override PartName="/ppt/theme/themeOverride7.xml" ContentType="application/vnd.openxmlformats-officedocument.themeOverride+xml"/>
  <Override PartName="/ppt/charts/chart8.xml" ContentType="application/vnd.openxmlformats-officedocument.drawingml.chart+xml"/>
  <Override PartName="/ppt/theme/themeOverride8.xml" ContentType="application/vnd.openxmlformats-officedocument.themeOverride+xml"/>
  <Override PartName="/ppt/charts/chart9.xml" ContentType="application/vnd.openxmlformats-officedocument.drawingml.chart+xml"/>
  <Override PartName="/ppt/theme/themeOverride9.xml" ContentType="application/vnd.openxmlformats-officedocument.themeOverride+xml"/>
  <Override PartName="/ppt/charts/chart10.xml" ContentType="application/vnd.openxmlformats-officedocument.drawingml.chart+xml"/>
  <Override PartName="/ppt/theme/themeOverride10.xml" ContentType="application/vnd.openxmlformats-officedocument.themeOverride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740" r:id="rId2"/>
  </p:sldMasterIdLst>
  <p:notesMasterIdLst>
    <p:notesMasterId r:id="rId12"/>
  </p:notesMasterIdLst>
  <p:handoutMasterIdLst>
    <p:handoutMasterId r:id="rId13"/>
  </p:handoutMasterIdLst>
  <p:sldIdLst>
    <p:sldId id="256" r:id="rId3"/>
    <p:sldId id="355" r:id="rId4"/>
    <p:sldId id="365" r:id="rId5"/>
    <p:sldId id="360" r:id="rId6"/>
    <p:sldId id="361" r:id="rId7"/>
    <p:sldId id="362" r:id="rId8"/>
    <p:sldId id="363" r:id="rId9"/>
    <p:sldId id="364" r:id="rId10"/>
    <p:sldId id="258" r:id="rId11"/>
  </p:sldIdLst>
  <p:sldSz cx="9144000" cy="5143500" type="screen16x9"/>
  <p:notesSz cx="9296400" cy="7010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1180">
          <p15:clr>
            <a:srgbClr val="A4A3A4"/>
          </p15:clr>
        </p15:guide>
        <p15:guide id="2" pos="2247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>
        <p15:guide id="1" orient="horz" pos="2208">
          <p15:clr>
            <a:srgbClr val="A4A3A4"/>
          </p15:clr>
        </p15:guide>
        <p15:guide id="2" pos="2928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Chris Santilli" initials="CS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00FF00"/>
    <a:srgbClr val="00B6F1"/>
    <a:srgbClr val="414141"/>
    <a:srgbClr val="0F73C3"/>
    <a:srgbClr val="8EBE68"/>
    <a:srgbClr val="DCDCDC"/>
    <a:srgbClr val="F47F16"/>
    <a:srgbClr val="B0B9BF"/>
    <a:srgbClr val="00287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0240" autoAdjust="0"/>
  </p:normalViewPr>
  <p:slideViewPr>
    <p:cSldViewPr snapToGrid="0">
      <p:cViewPr varScale="1">
        <p:scale>
          <a:sx n="106" d="100"/>
          <a:sy n="106" d="100"/>
        </p:scale>
        <p:origin x="-778" y="-86"/>
      </p:cViewPr>
      <p:guideLst>
        <p:guide orient="horz" pos="1180"/>
        <p:guide pos="2247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20" d="100"/>
        <a:sy n="120" d="100"/>
      </p:scale>
      <p:origin x="0" y="234"/>
    </p:cViewPr>
  </p:sorterViewPr>
  <p:notesViewPr>
    <p:cSldViewPr snapToGrid="0">
      <p:cViewPr varScale="1">
        <p:scale>
          <a:sx n="132" d="100"/>
          <a:sy n="132" d="100"/>
        </p:scale>
        <p:origin x="-858" y="-96"/>
      </p:cViewPr>
      <p:guideLst>
        <p:guide orient="horz" pos="2208"/>
        <p:guide pos="292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handoutMaster" Target="handoutMasters/handoutMaster1.xml"/><Relationship Id="rId18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notesMaster" Target="notesMasters/notesMaster1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presProps" Target="pres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commentAuthors" Target="commentAuthor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.xlsx"/><Relationship Id="rId1" Type="http://schemas.openxmlformats.org/officeDocument/2006/relationships/themeOverride" Target="../theme/themeOverride1.xml"/></Relationships>
</file>

<file path=ppt/charts/_rels/chart10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0.xlsx"/><Relationship Id="rId1" Type="http://schemas.openxmlformats.org/officeDocument/2006/relationships/themeOverride" Target="../theme/themeOverride10.xm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2.xlsx"/><Relationship Id="rId1" Type="http://schemas.openxmlformats.org/officeDocument/2006/relationships/themeOverride" Target="../theme/themeOverride2.xml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3.xlsx"/><Relationship Id="rId1" Type="http://schemas.openxmlformats.org/officeDocument/2006/relationships/themeOverride" Target="../theme/themeOverride3.xml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4.xlsx"/><Relationship Id="rId1" Type="http://schemas.openxmlformats.org/officeDocument/2006/relationships/themeOverride" Target="../theme/themeOverride4.xml"/></Relationships>
</file>

<file path=ppt/charts/_rels/chart5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5.xlsx"/><Relationship Id="rId1" Type="http://schemas.openxmlformats.org/officeDocument/2006/relationships/themeOverride" Target="../theme/themeOverride5.xml"/></Relationships>
</file>

<file path=ppt/charts/_rels/chart6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6.xlsx"/><Relationship Id="rId1" Type="http://schemas.openxmlformats.org/officeDocument/2006/relationships/themeOverride" Target="../theme/themeOverride6.xml"/></Relationships>
</file>

<file path=ppt/charts/_rels/chart7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7.xlsx"/><Relationship Id="rId1" Type="http://schemas.openxmlformats.org/officeDocument/2006/relationships/themeOverride" Target="../theme/themeOverride7.xml"/></Relationships>
</file>

<file path=ppt/charts/_rels/chart8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8.xlsx"/><Relationship Id="rId1" Type="http://schemas.openxmlformats.org/officeDocument/2006/relationships/themeOverride" Target="../theme/themeOverride8.xml"/></Relationships>
</file>

<file path=ppt/charts/_rels/chart9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9.xlsx"/><Relationship Id="rId1" Type="http://schemas.openxmlformats.org/officeDocument/2006/relationships/themeOverride" Target="../theme/themeOverride9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lrMapOvr bg1="dk1" tx1="lt1" bg2="dk2" tx2="lt2" accent1="accent1" accent2="accent2" accent3="accent3" accent4="accent4" accent5="accent5" accent6="accent6" hlink="hlink" folHlink="folHlink"/>
  <c:chart>
    <c:title>
      <c:tx>
        <c:rich>
          <a:bodyPr anchor="ctr" anchorCtr="0"/>
          <a:lstStyle/>
          <a:p>
            <a:pPr algn="l">
              <a:defRPr sz="1400" b="0">
                <a:solidFill>
                  <a:schemeClr val="accent1"/>
                </a:solidFill>
              </a:defRPr>
            </a:pPr>
            <a:r>
              <a:rPr lang="en-US" sz="1400" b="0" dirty="0" smtClean="0"/>
              <a:t>Master</a:t>
            </a:r>
            <a:r>
              <a:rPr lang="en-US" sz="1400" b="0" baseline="0" dirty="0" smtClean="0"/>
              <a:t> template </a:t>
            </a:r>
            <a:r>
              <a:rPr lang="en-US" sz="1400" b="0" dirty="0" smtClean="0"/>
              <a:t>chart title</a:t>
            </a:r>
            <a:endParaRPr lang="en-US" sz="1400" b="0" dirty="0"/>
          </a:p>
        </c:rich>
      </c:tx>
      <c:layout>
        <c:manualLayout>
          <c:xMode val="edge"/>
          <c:yMode val="edge"/>
          <c:x val="1.37303149606299E-4"/>
          <c:y val="5.1967579779270403E-3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5.0443405511811E-2"/>
          <c:y val="0.16918759179977999"/>
          <c:w val="0.92247326115485595"/>
          <c:h val="0.5194007261029159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1"/>
            </a:solidFill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solidFill>
              <a:schemeClr val="accent5"/>
            </a:solidFill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Series 3</c:v>
                </c:pt>
              </c:strCache>
            </c:strRef>
          </c:tx>
          <c:spPr>
            <a:solidFill>
              <a:schemeClr val="accent2"/>
            </a:solidFill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56047616"/>
        <c:axId val="156057600"/>
      </c:barChart>
      <c:catAx>
        <c:axId val="156047616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crossAx val="156057600"/>
        <c:crosses val="autoZero"/>
        <c:auto val="1"/>
        <c:lblAlgn val="ctr"/>
        <c:lblOffset val="100"/>
        <c:noMultiLvlLbl val="0"/>
      </c:catAx>
      <c:valAx>
        <c:axId val="156057600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crossAx val="156047616"/>
        <c:crosses val="autoZero"/>
        <c:crossBetween val="between"/>
      </c:valAx>
    </c:plotArea>
    <c:legend>
      <c:legendPos val="b"/>
      <c:layout>
        <c:manualLayout>
          <c:xMode val="edge"/>
          <c:yMode val="edge"/>
          <c:x val="0.293566272965879"/>
          <c:y val="0.84151059997391098"/>
          <c:w val="0.43347019016973898"/>
          <c:h val="0.116916377646803"/>
        </c:manualLayout>
      </c:layout>
      <c:overlay val="0"/>
      <c:txPr>
        <a:bodyPr/>
        <a:lstStyle/>
        <a:p>
          <a:pPr>
            <a:defRPr>
              <a:solidFill>
                <a:schemeClr val="accent5"/>
              </a:solidFill>
            </a:defRPr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1200"/>
      </a:pPr>
      <a:endParaRPr lang="en-US"/>
    </a:p>
  </c:txPr>
  <c:externalData r:id="rId2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 algn="l">
              <a:defRPr b="0">
                <a:solidFill>
                  <a:schemeClr val="accent1"/>
                </a:solidFill>
              </a:defRPr>
            </a:pPr>
            <a:r>
              <a:rPr lang="en-US" b="0" dirty="0">
                <a:solidFill>
                  <a:schemeClr val="accent1"/>
                </a:solidFill>
              </a:rPr>
              <a:t>Master template chart title</a:t>
            </a:r>
          </a:p>
        </c:rich>
      </c:tx>
      <c:layout>
        <c:manualLayout>
          <c:xMode val="edge"/>
          <c:yMode val="edge"/>
          <c:x val="0.24892356717721201"/>
          <c:y val="5.32434794637206E-2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0.17573489728811501"/>
          <c:y val="0.21570492733150101"/>
          <c:w val="0.67648918108944001"/>
          <c:h val="0.71331826275399302"/>
        </c:manualLayout>
      </c:layout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dPt>
            <c:idx val="0"/>
            <c:bubble3D val="0"/>
          </c:dPt>
          <c:dPt>
            <c:idx val="1"/>
            <c:bubble3D val="0"/>
            <c:spPr>
              <a:solidFill>
                <a:schemeClr val="accent5"/>
              </a:solidFill>
            </c:spPr>
          </c:dPt>
          <c:dPt>
            <c:idx val="2"/>
            <c:bubble3D val="0"/>
            <c:spPr>
              <a:solidFill>
                <a:schemeClr val="accent2"/>
              </a:solidFill>
            </c:spPr>
          </c:dPt>
          <c:dPt>
            <c:idx val="3"/>
            <c:bubble3D val="0"/>
            <c:spPr>
              <a:solidFill>
                <a:schemeClr val="accent3"/>
              </a:solidFill>
            </c:spPr>
          </c:dPt>
          <c:dLbls>
            <c:dLbl>
              <c:idx val="0"/>
              <c:layout>
                <c:manualLayout>
                  <c:x val="-0.17739968878256401"/>
                  <c:y val="0.449074478353234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-0.16859819901322801"/>
                  <c:y val="-0.4576430785447290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0.13547158641760099"/>
                  <c:y val="-0.160316206694296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0.191857088602777"/>
                  <c:y val="0.139268732414393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dLblPos val="ctr"/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dPt>
            <c:idx val="0"/>
            <c:bubble3D val="0"/>
          </c:dPt>
          <c:dPt>
            <c:idx val="1"/>
            <c:bubble3D val="0"/>
          </c:dPt>
          <c:dPt>
            <c:idx val="2"/>
            <c:bubble3D val="0"/>
          </c:dPt>
          <c:dPt>
            <c:idx val="3"/>
            <c:bubble3D val="0"/>
          </c:dPt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Series 3</c:v>
                </c:pt>
              </c:strCache>
            </c:strRef>
          </c:tx>
          <c:dPt>
            <c:idx val="0"/>
            <c:bubble3D val="0"/>
          </c:dPt>
          <c:dPt>
            <c:idx val="1"/>
            <c:bubble3D val="0"/>
          </c:dPt>
          <c:dPt>
            <c:idx val="2"/>
            <c:bubble3D val="0"/>
          </c:dPt>
          <c:dPt>
            <c:idx val="3"/>
            <c:bubble3D val="0"/>
          </c:dPt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 w="25400">
          <a:noFill/>
        </a:ln>
      </c:spPr>
    </c:plotArea>
    <c:plotVisOnly val="1"/>
    <c:dispBlanksAs val="gap"/>
    <c:showDLblsOverMax val="0"/>
  </c:chart>
  <c:spPr>
    <a:noFill/>
  </c:spPr>
  <c:txPr>
    <a:bodyPr/>
    <a:lstStyle/>
    <a:p>
      <a:pPr>
        <a:defRPr sz="1000"/>
      </a:pPr>
      <a:endParaRPr lang="en-US"/>
    </a:p>
  </c:txPr>
  <c:externalData r:id="rId2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lrMapOvr bg1="dk1" tx1="lt1" bg2="dk2" tx2="lt2" accent1="accent1" accent2="accent2" accent3="accent3" accent4="accent4" accent5="accent5" accent6="accent6" hlink="hlink" folHlink="folHlink"/>
  <c:chart>
    <c:title>
      <c:tx>
        <c:rich>
          <a:bodyPr anchor="ctr" anchorCtr="0"/>
          <a:lstStyle/>
          <a:p>
            <a:pPr algn="l">
              <a:defRPr sz="1400" b="0">
                <a:solidFill>
                  <a:schemeClr val="accent1"/>
                </a:solidFill>
              </a:defRPr>
            </a:pPr>
            <a:r>
              <a:rPr lang="en-US" sz="1400" b="0" dirty="0" smtClean="0"/>
              <a:t>Master</a:t>
            </a:r>
            <a:r>
              <a:rPr lang="en-US" sz="1400" b="0" baseline="0" dirty="0" smtClean="0"/>
              <a:t> template </a:t>
            </a:r>
            <a:r>
              <a:rPr lang="en-US" sz="1400" b="0" dirty="0" smtClean="0"/>
              <a:t>chart title</a:t>
            </a:r>
            <a:endParaRPr lang="en-US" sz="1400" b="0" dirty="0"/>
          </a:p>
        </c:rich>
      </c:tx>
      <c:layout>
        <c:manualLayout>
          <c:xMode val="edge"/>
          <c:yMode val="edge"/>
          <c:x val="1.37303149606299E-4"/>
          <c:y val="5.1967579779270403E-3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5.0443405511811E-2"/>
          <c:y val="0.16918759179977999"/>
          <c:w val="0.92247326115485595"/>
          <c:h val="0.5194007261029159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rgbClr val="BCC0BA"/>
            </a:solidFill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solidFill>
              <a:srgbClr val="0F73C3"/>
            </a:solidFill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Series 3</c:v>
                </c:pt>
              </c:strCache>
            </c:strRef>
          </c:tx>
          <c:spPr>
            <a:solidFill>
              <a:srgbClr val="BCC0BA"/>
            </a:solidFill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56141824"/>
        <c:axId val="156164096"/>
      </c:barChart>
      <c:catAx>
        <c:axId val="156141824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crossAx val="156164096"/>
        <c:crosses val="autoZero"/>
        <c:auto val="1"/>
        <c:lblAlgn val="ctr"/>
        <c:lblOffset val="100"/>
        <c:noMultiLvlLbl val="0"/>
      </c:catAx>
      <c:valAx>
        <c:axId val="156164096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crossAx val="156141824"/>
        <c:crosses val="autoZero"/>
        <c:crossBetween val="between"/>
      </c:valAx>
    </c:plotArea>
    <c:legend>
      <c:legendPos val="b"/>
      <c:layout>
        <c:manualLayout>
          <c:xMode val="edge"/>
          <c:yMode val="edge"/>
          <c:x val="0.293566272965879"/>
          <c:y val="0.84151059997391098"/>
          <c:w val="0.43347019016973898"/>
          <c:h val="0.116916377646803"/>
        </c:manualLayout>
      </c:layout>
      <c:overlay val="0"/>
      <c:txPr>
        <a:bodyPr/>
        <a:lstStyle/>
        <a:p>
          <a:pPr>
            <a:defRPr>
              <a:solidFill>
                <a:schemeClr val="accent5"/>
              </a:solidFill>
            </a:defRPr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1200"/>
      </a:pPr>
      <a:endParaRPr lang="en-US"/>
    </a:p>
  </c:txPr>
  <c:externalData r:id="rId2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lrMapOvr bg1="dk1" tx1="lt1" bg2="dk2" tx2="lt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 algn="l">
              <a:defRPr b="0">
                <a:solidFill>
                  <a:schemeClr val="accent1"/>
                </a:solidFill>
              </a:defRPr>
            </a:pPr>
            <a:r>
              <a:rPr lang="en-US" b="0" dirty="0">
                <a:solidFill>
                  <a:schemeClr val="accent1"/>
                </a:solidFill>
              </a:rPr>
              <a:t>Chart Title</a:t>
            </a:r>
          </a:p>
        </c:rich>
      </c:tx>
      <c:layout>
        <c:manualLayout>
          <c:xMode val="edge"/>
          <c:yMode val="edge"/>
          <c:x val="2.2068891845435201E-4"/>
          <c:y val="5.1966159926042097E-3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5.0443405511811E-2"/>
          <c:y val="0.16918759179977999"/>
          <c:w val="0.92247326115485595"/>
          <c:h val="0.5194007261029159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1"/>
            </a:solidFill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solidFill>
              <a:schemeClr val="accent5"/>
            </a:solidFill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Series 3</c:v>
                </c:pt>
              </c:strCache>
            </c:strRef>
          </c:tx>
          <c:spPr>
            <a:solidFill>
              <a:schemeClr val="accent2"/>
            </a:solidFill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57358336"/>
        <c:axId val="157364224"/>
      </c:barChart>
      <c:catAx>
        <c:axId val="157358336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crossAx val="157364224"/>
        <c:crosses val="autoZero"/>
        <c:auto val="1"/>
        <c:lblAlgn val="ctr"/>
        <c:lblOffset val="100"/>
        <c:noMultiLvlLbl val="0"/>
      </c:catAx>
      <c:valAx>
        <c:axId val="157364224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crossAx val="157358336"/>
        <c:crosses val="autoZero"/>
        <c:crossBetween val="between"/>
      </c:valAx>
    </c:plotArea>
    <c:legend>
      <c:legendPos val="b"/>
      <c:layout>
        <c:manualLayout>
          <c:xMode val="edge"/>
          <c:yMode val="edge"/>
          <c:x val="5.1602439986583898E-2"/>
          <c:y val="0.86239225981534495"/>
          <c:w val="0.92346245024045803"/>
          <c:h val="0.116916377646803"/>
        </c:manualLayout>
      </c:layout>
      <c:overlay val="0"/>
      <c:txPr>
        <a:bodyPr/>
        <a:lstStyle/>
        <a:p>
          <a:pPr>
            <a:defRPr>
              <a:solidFill>
                <a:srgbClr val="BCC0BA"/>
              </a:solidFill>
            </a:defRPr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1000"/>
      </a:pPr>
      <a:endParaRPr lang="en-US"/>
    </a:p>
  </c:txPr>
  <c:externalData r:id="rId2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lrMapOvr bg1="dk1" tx1="lt1" bg2="dk2" tx2="lt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 algn="l">
              <a:defRPr b="0">
                <a:solidFill>
                  <a:schemeClr val="accent1"/>
                </a:solidFill>
              </a:defRPr>
            </a:pPr>
            <a:r>
              <a:rPr lang="en-US" b="0" dirty="0">
                <a:solidFill>
                  <a:schemeClr val="accent1"/>
                </a:solidFill>
              </a:rPr>
              <a:t>Chart Title</a:t>
            </a:r>
          </a:p>
        </c:rich>
      </c:tx>
      <c:layout>
        <c:manualLayout>
          <c:xMode val="edge"/>
          <c:yMode val="edge"/>
          <c:x val="2.2068891845435201E-4"/>
          <c:y val="5.1966159926042097E-3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5.0443405511811E-2"/>
          <c:y val="0.16918759179977999"/>
          <c:w val="0.92247326115485595"/>
          <c:h val="0.5194007261029159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1"/>
            </a:solidFill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solidFill>
              <a:schemeClr val="accent5"/>
            </a:solidFill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Series 3</c:v>
                </c:pt>
              </c:strCache>
            </c:strRef>
          </c:tx>
          <c:spPr>
            <a:solidFill>
              <a:schemeClr val="accent2"/>
            </a:solidFill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57337088"/>
        <c:axId val="157338624"/>
      </c:barChart>
      <c:catAx>
        <c:axId val="157337088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crossAx val="157338624"/>
        <c:crosses val="autoZero"/>
        <c:auto val="1"/>
        <c:lblAlgn val="ctr"/>
        <c:lblOffset val="100"/>
        <c:noMultiLvlLbl val="0"/>
      </c:catAx>
      <c:valAx>
        <c:axId val="157338624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crossAx val="157337088"/>
        <c:crosses val="autoZero"/>
        <c:crossBetween val="between"/>
      </c:valAx>
    </c:plotArea>
    <c:legend>
      <c:legendPos val="b"/>
      <c:layout>
        <c:manualLayout>
          <c:xMode val="edge"/>
          <c:yMode val="edge"/>
          <c:x val="5.4894254979323799E-2"/>
          <c:y val="0.86239244110645696"/>
          <c:w val="0.92017063524771803"/>
          <c:h val="0.116916377646803"/>
        </c:manualLayout>
      </c:layout>
      <c:overlay val="0"/>
      <c:txPr>
        <a:bodyPr/>
        <a:lstStyle/>
        <a:p>
          <a:pPr>
            <a:defRPr>
              <a:solidFill>
                <a:srgbClr val="BCC0BA"/>
              </a:solidFill>
            </a:defRPr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1000"/>
      </a:pPr>
      <a:endParaRPr lang="en-US"/>
    </a:p>
  </c:txPr>
  <c:externalData r:id="rId2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lrMapOvr bg1="dk1" tx1="lt1" bg2="dk2" tx2="lt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 algn="l">
              <a:defRPr b="0">
                <a:solidFill>
                  <a:schemeClr val="accent1"/>
                </a:solidFill>
              </a:defRPr>
            </a:pPr>
            <a:r>
              <a:rPr lang="en-US" b="0" dirty="0">
                <a:solidFill>
                  <a:schemeClr val="accent1"/>
                </a:solidFill>
              </a:rPr>
              <a:t>Chart Title</a:t>
            </a:r>
          </a:p>
        </c:rich>
      </c:tx>
      <c:layout>
        <c:manualLayout>
          <c:xMode val="edge"/>
          <c:yMode val="edge"/>
          <c:x val="2.2068891845435201E-4"/>
          <c:y val="5.1966159926042097E-3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5.0443405511811E-2"/>
          <c:y val="0.16918759179977999"/>
          <c:w val="0.92247326115485595"/>
          <c:h val="0.5194007261029159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1"/>
            </a:solidFill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solidFill>
              <a:schemeClr val="accent5"/>
            </a:solidFill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Series 3</c:v>
                </c:pt>
              </c:strCache>
            </c:strRef>
          </c:tx>
          <c:spPr>
            <a:solidFill>
              <a:schemeClr val="accent2"/>
            </a:solidFill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58336896"/>
        <c:axId val="158338432"/>
      </c:barChart>
      <c:catAx>
        <c:axId val="158336896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crossAx val="158338432"/>
        <c:crosses val="autoZero"/>
        <c:auto val="1"/>
        <c:lblAlgn val="ctr"/>
        <c:lblOffset val="100"/>
        <c:noMultiLvlLbl val="0"/>
      </c:catAx>
      <c:valAx>
        <c:axId val="158338432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crossAx val="158336896"/>
        <c:crosses val="autoZero"/>
        <c:crossBetween val="between"/>
      </c:valAx>
    </c:plotArea>
    <c:legend>
      <c:legendPos val="b"/>
      <c:layout>
        <c:manualLayout>
          <c:xMode val="edge"/>
          <c:yMode val="edge"/>
          <c:x val="6.1477884964803498E-2"/>
          <c:y val="0.87841537006422299"/>
          <c:w val="0.87408523030793905"/>
          <c:h val="0.116916377646803"/>
        </c:manualLayout>
      </c:layout>
      <c:overlay val="0"/>
      <c:txPr>
        <a:bodyPr/>
        <a:lstStyle/>
        <a:p>
          <a:pPr>
            <a:defRPr>
              <a:solidFill>
                <a:schemeClr val="accent5"/>
              </a:solidFill>
            </a:defRPr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1000"/>
      </a:pPr>
      <a:endParaRPr lang="en-US"/>
    </a:p>
  </c:txPr>
  <c:externalData r:id="rId2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 algn="l">
              <a:defRPr sz="1400" b="0">
                <a:solidFill>
                  <a:schemeClr val="accent1"/>
                </a:solidFill>
              </a:defRPr>
            </a:pPr>
            <a:r>
              <a:rPr lang="en-US" sz="1400" dirty="0" smtClean="0"/>
              <a:t>Master template chart title</a:t>
            </a:r>
            <a:endParaRPr lang="en-US" sz="1400" dirty="0"/>
          </a:p>
        </c:rich>
      </c:tx>
      <c:layout>
        <c:manualLayout>
          <c:xMode val="edge"/>
          <c:yMode val="edge"/>
          <c:x val="0.24144012731396"/>
          <c:y val="5.8544485182583803E-2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0.213045057299485"/>
          <c:y val="0.194684147825189"/>
          <c:w val="0.59605435104955196"/>
          <c:h val="0.75932140914131796"/>
        </c:manualLayout>
      </c:layout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dPt>
            <c:idx val="0"/>
            <c:bubble3D val="0"/>
          </c:dPt>
          <c:dPt>
            <c:idx val="1"/>
            <c:bubble3D val="0"/>
            <c:spPr>
              <a:solidFill>
                <a:schemeClr val="accent5"/>
              </a:solidFill>
            </c:spPr>
          </c:dPt>
          <c:dPt>
            <c:idx val="2"/>
            <c:bubble3D val="0"/>
            <c:spPr>
              <a:solidFill>
                <a:schemeClr val="accent2"/>
              </a:solidFill>
            </c:spPr>
          </c:dPt>
          <c:dPt>
            <c:idx val="3"/>
            <c:bubble3D val="0"/>
            <c:spPr>
              <a:solidFill>
                <a:schemeClr val="accent3"/>
              </a:solidFill>
            </c:spPr>
          </c:dPt>
          <c:dLbls>
            <c:dLbl>
              <c:idx val="0"/>
              <c:layout>
                <c:manualLayout>
                  <c:x val="-0.19826409940710599"/>
                  <c:y val="0.16618711916190801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-0.165761702451346"/>
                  <c:y val="-0.175641372356657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0.138949107974498"/>
                  <c:y val="-0.175037794845714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0.223154406209986"/>
                  <c:y val="0.139268702194349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0" i="0" u="none" strike="noStrike" baseline="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</a:defRPr>
                </a:pPr>
                <a:endParaRPr lang="en-US"/>
              </a:p>
            </c:txPr>
            <c:dLblPos val="ctr"/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dPt>
            <c:idx val="0"/>
            <c:bubble3D val="0"/>
          </c:dPt>
          <c:dPt>
            <c:idx val="1"/>
            <c:bubble3D val="0"/>
          </c:dPt>
          <c:dPt>
            <c:idx val="2"/>
            <c:bubble3D val="0"/>
          </c:dPt>
          <c:dPt>
            <c:idx val="3"/>
            <c:bubble3D val="0"/>
          </c:dPt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Series 3</c:v>
                </c:pt>
              </c:strCache>
            </c:strRef>
          </c:tx>
          <c:dPt>
            <c:idx val="0"/>
            <c:bubble3D val="0"/>
          </c:dPt>
          <c:dPt>
            <c:idx val="1"/>
            <c:bubble3D val="0"/>
          </c:dPt>
          <c:dPt>
            <c:idx val="2"/>
            <c:bubble3D val="0"/>
          </c:dPt>
          <c:dPt>
            <c:idx val="3"/>
            <c:bubble3D val="0"/>
          </c:dPt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 w="25400">
          <a:noFill/>
        </a:ln>
      </c:spPr>
    </c:plotArea>
    <c:plotVisOnly val="1"/>
    <c:dispBlanksAs val="gap"/>
    <c:showDLblsOverMax val="0"/>
  </c:chart>
  <c:spPr>
    <a:noFill/>
  </c:spPr>
  <c:txPr>
    <a:bodyPr/>
    <a:lstStyle/>
    <a:p>
      <a:pPr>
        <a:defRPr sz="1800"/>
      </a:pPr>
      <a:endParaRPr lang="en-US"/>
    </a:p>
  </c:txPr>
  <c:externalData r:id="rId2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 algn="l">
              <a:defRPr sz="1400" b="0">
                <a:solidFill>
                  <a:schemeClr val="accent1"/>
                </a:solidFill>
              </a:defRPr>
            </a:pPr>
            <a:r>
              <a:rPr lang="en-US" sz="1400" dirty="0" smtClean="0"/>
              <a:t>Call out category</a:t>
            </a:r>
            <a:endParaRPr lang="en-US" sz="1400" dirty="0"/>
          </a:p>
        </c:rich>
      </c:tx>
      <c:layout>
        <c:manualLayout>
          <c:xMode val="edge"/>
          <c:yMode val="edge"/>
          <c:x val="0.33615002047075998"/>
          <c:y val="5.8544485182583803E-2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0.213045057299485"/>
          <c:y val="0.194684147825189"/>
          <c:w val="0.59605435104955196"/>
          <c:h val="0.75932140914131796"/>
        </c:manualLayout>
      </c:layout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rgbClr val="6A7B84"/>
            </a:solidFill>
            <a:ln>
              <a:solidFill>
                <a:srgbClr val="FFFFFF"/>
              </a:solidFill>
            </a:ln>
          </c:spPr>
          <c:dPt>
            <c:idx val="0"/>
            <c:bubble3D val="0"/>
            <c:spPr>
              <a:solidFill>
                <a:srgbClr val="0F73C3"/>
              </a:solidFill>
              <a:ln>
                <a:solidFill>
                  <a:srgbClr val="FFFFFF"/>
                </a:solidFill>
              </a:ln>
            </c:spPr>
          </c:dPt>
          <c:dPt>
            <c:idx val="1"/>
            <c:bubble3D val="0"/>
            <c:spPr>
              <a:solidFill>
                <a:srgbClr val="BCC0BA"/>
              </a:solidFill>
              <a:ln>
                <a:solidFill>
                  <a:srgbClr val="FFFFFF"/>
                </a:solidFill>
              </a:ln>
            </c:spPr>
          </c:dPt>
          <c:dPt>
            <c:idx val="2"/>
            <c:bubble3D val="0"/>
            <c:spPr>
              <a:solidFill>
                <a:srgbClr val="BCC0BA"/>
              </a:solidFill>
              <a:ln>
                <a:solidFill>
                  <a:srgbClr val="FFFFFF"/>
                </a:solidFill>
              </a:ln>
            </c:spPr>
          </c:dPt>
          <c:dPt>
            <c:idx val="3"/>
            <c:bubble3D val="0"/>
            <c:spPr>
              <a:solidFill>
                <a:srgbClr val="BCC0BA"/>
              </a:solidFill>
              <a:ln>
                <a:solidFill>
                  <a:srgbClr val="FFFFFF"/>
                </a:solidFill>
              </a:ln>
            </c:spPr>
          </c:dPt>
          <c:dLbls>
            <c:dLbl>
              <c:idx val="0"/>
              <c:layout>
                <c:manualLayout>
                  <c:x val="-0.19826409940710599"/>
                  <c:y val="0.16216538023799801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-0.175232940349422"/>
                  <c:y val="-0.175641372356657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0.138949107974498"/>
                  <c:y val="-0.175037794845714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0.223154406209986"/>
                  <c:y val="0.139268702194349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0" i="0" u="none" strike="noStrike" baseline="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</a:defRPr>
                </a:pPr>
                <a:endParaRPr lang="en-US"/>
              </a:p>
            </c:txPr>
            <c:dLblPos val="ctr"/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dPt>
            <c:idx val="0"/>
            <c:bubble3D val="0"/>
          </c:dPt>
          <c:dPt>
            <c:idx val="1"/>
            <c:bubble3D val="0"/>
          </c:dPt>
          <c:dPt>
            <c:idx val="2"/>
            <c:bubble3D val="0"/>
          </c:dPt>
          <c:dPt>
            <c:idx val="3"/>
            <c:bubble3D val="0"/>
          </c:dPt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Series 3</c:v>
                </c:pt>
              </c:strCache>
            </c:strRef>
          </c:tx>
          <c:dPt>
            <c:idx val="0"/>
            <c:bubble3D val="0"/>
          </c:dPt>
          <c:dPt>
            <c:idx val="1"/>
            <c:bubble3D val="0"/>
          </c:dPt>
          <c:dPt>
            <c:idx val="2"/>
            <c:bubble3D val="0"/>
          </c:dPt>
          <c:dPt>
            <c:idx val="3"/>
            <c:bubble3D val="0"/>
          </c:dPt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 w="25400">
          <a:noFill/>
        </a:ln>
      </c:spPr>
    </c:plotArea>
    <c:plotVisOnly val="1"/>
    <c:dispBlanksAs val="gap"/>
    <c:showDLblsOverMax val="0"/>
  </c:chart>
  <c:spPr>
    <a:noFill/>
  </c:spPr>
  <c:txPr>
    <a:bodyPr/>
    <a:lstStyle/>
    <a:p>
      <a:pPr>
        <a:defRPr sz="1800"/>
      </a:pPr>
      <a:endParaRPr lang="en-US"/>
    </a:p>
  </c:txPr>
  <c:externalData r:id="rId2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 algn="l">
              <a:defRPr b="0">
                <a:solidFill>
                  <a:schemeClr val="accent1"/>
                </a:solidFill>
              </a:defRPr>
            </a:pPr>
            <a:r>
              <a:rPr lang="en-US" b="0" dirty="0">
                <a:solidFill>
                  <a:schemeClr val="accent1"/>
                </a:solidFill>
              </a:rPr>
              <a:t>Master template chart title</a:t>
            </a:r>
          </a:p>
        </c:rich>
      </c:tx>
      <c:layout>
        <c:manualLayout>
          <c:xMode val="edge"/>
          <c:yMode val="edge"/>
          <c:x val="0.24892356717721201"/>
          <c:y val="5.32434794637206E-2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0.17573489728811501"/>
          <c:y val="0.21570492733150101"/>
          <c:w val="0.67648918108944001"/>
          <c:h val="0.71331826275399302"/>
        </c:manualLayout>
      </c:layout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dPt>
            <c:idx val="0"/>
            <c:bubble3D val="0"/>
          </c:dPt>
          <c:dPt>
            <c:idx val="1"/>
            <c:bubble3D val="0"/>
            <c:spPr>
              <a:solidFill>
                <a:schemeClr val="accent5"/>
              </a:solidFill>
            </c:spPr>
          </c:dPt>
          <c:dPt>
            <c:idx val="2"/>
            <c:bubble3D val="0"/>
            <c:spPr>
              <a:solidFill>
                <a:schemeClr val="accent2"/>
              </a:solidFill>
            </c:spPr>
          </c:dPt>
          <c:dPt>
            <c:idx val="3"/>
            <c:bubble3D val="0"/>
            <c:spPr>
              <a:solidFill>
                <a:schemeClr val="accent3"/>
              </a:solidFill>
            </c:spPr>
          </c:dPt>
          <c:dLbls>
            <c:dLbl>
              <c:idx val="0"/>
              <c:layout>
                <c:manualLayout>
                  <c:x val="-0.17739996259695401"/>
                  <c:y val="0.17918057351198999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-0.154688427974083"/>
                  <c:y val="-0.15830620226625899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0.13547158641760099"/>
                  <c:y val="-0.160316206694296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0.191857088602777"/>
                  <c:y val="0.139268732414393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dLblPos val="ctr"/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dPt>
            <c:idx val="0"/>
            <c:bubble3D val="0"/>
          </c:dPt>
          <c:dPt>
            <c:idx val="1"/>
            <c:bubble3D val="0"/>
          </c:dPt>
          <c:dPt>
            <c:idx val="2"/>
            <c:bubble3D val="0"/>
          </c:dPt>
          <c:dPt>
            <c:idx val="3"/>
            <c:bubble3D val="0"/>
          </c:dPt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Series 3</c:v>
                </c:pt>
              </c:strCache>
            </c:strRef>
          </c:tx>
          <c:dPt>
            <c:idx val="0"/>
            <c:bubble3D val="0"/>
          </c:dPt>
          <c:dPt>
            <c:idx val="1"/>
            <c:bubble3D val="0"/>
          </c:dPt>
          <c:dPt>
            <c:idx val="2"/>
            <c:bubble3D val="0"/>
          </c:dPt>
          <c:dPt>
            <c:idx val="3"/>
            <c:bubble3D val="0"/>
          </c:dPt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 w="25400">
          <a:noFill/>
        </a:ln>
      </c:spPr>
    </c:plotArea>
    <c:plotVisOnly val="1"/>
    <c:dispBlanksAs val="gap"/>
    <c:showDLblsOverMax val="0"/>
  </c:chart>
  <c:spPr>
    <a:noFill/>
  </c:spPr>
  <c:txPr>
    <a:bodyPr/>
    <a:lstStyle/>
    <a:p>
      <a:pPr>
        <a:defRPr sz="1000"/>
      </a:pPr>
      <a:endParaRPr lang="en-US"/>
    </a:p>
  </c:txPr>
  <c:externalData r:id="rId2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 algn="l">
              <a:defRPr b="0">
                <a:solidFill>
                  <a:schemeClr val="accent1"/>
                </a:solidFill>
              </a:defRPr>
            </a:pPr>
            <a:r>
              <a:rPr lang="en-US" b="0" dirty="0">
                <a:solidFill>
                  <a:schemeClr val="accent1"/>
                </a:solidFill>
              </a:rPr>
              <a:t>Master template chart title</a:t>
            </a:r>
          </a:p>
        </c:rich>
      </c:tx>
      <c:layout>
        <c:manualLayout>
          <c:xMode val="edge"/>
          <c:yMode val="edge"/>
          <c:x val="0.24892356717721201"/>
          <c:y val="5.32434794637206E-2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0.17573489728811501"/>
          <c:y val="0.21570492733150101"/>
          <c:w val="0.67648918108944001"/>
          <c:h val="0.71331826275399302"/>
        </c:manualLayout>
      </c:layout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dPt>
            <c:idx val="0"/>
            <c:bubble3D val="0"/>
          </c:dPt>
          <c:dPt>
            <c:idx val="1"/>
            <c:bubble3D val="0"/>
            <c:spPr>
              <a:solidFill>
                <a:schemeClr val="accent5"/>
              </a:solidFill>
            </c:spPr>
          </c:dPt>
          <c:dPt>
            <c:idx val="2"/>
            <c:bubble3D val="0"/>
            <c:spPr>
              <a:solidFill>
                <a:schemeClr val="accent2"/>
              </a:solidFill>
            </c:spPr>
          </c:dPt>
          <c:dPt>
            <c:idx val="3"/>
            <c:bubble3D val="0"/>
            <c:spPr>
              <a:solidFill>
                <a:schemeClr val="accent3"/>
              </a:solidFill>
            </c:spPr>
          </c:dPt>
          <c:dLbls>
            <c:dLbl>
              <c:idx val="0"/>
              <c:layout>
                <c:manualLayout>
                  <c:x val="-0.17739968878256401"/>
                  <c:y val="0.449074478353234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-0.16859819901322801"/>
                  <c:y val="-0.4576430785447290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0.13547158641760099"/>
                  <c:y val="-0.160316206694296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0.191857088602777"/>
                  <c:y val="0.139268732414393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dLblPos val="ctr"/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dPt>
            <c:idx val="0"/>
            <c:bubble3D val="0"/>
          </c:dPt>
          <c:dPt>
            <c:idx val="1"/>
            <c:bubble3D val="0"/>
          </c:dPt>
          <c:dPt>
            <c:idx val="2"/>
            <c:bubble3D val="0"/>
          </c:dPt>
          <c:dPt>
            <c:idx val="3"/>
            <c:bubble3D val="0"/>
          </c:dPt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Series 3</c:v>
                </c:pt>
              </c:strCache>
            </c:strRef>
          </c:tx>
          <c:dPt>
            <c:idx val="0"/>
            <c:bubble3D val="0"/>
          </c:dPt>
          <c:dPt>
            <c:idx val="1"/>
            <c:bubble3D val="0"/>
          </c:dPt>
          <c:dPt>
            <c:idx val="2"/>
            <c:bubble3D val="0"/>
          </c:dPt>
          <c:dPt>
            <c:idx val="3"/>
            <c:bubble3D val="0"/>
          </c:dPt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 w="25400">
          <a:noFill/>
        </a:ln>
      </c:spPr>
    </c:plotArea>
    <c:plotVisOnly val="1"/>
    <c:dispBlanksAs val="gap"/>
    <c:showDLblsOverMax val="0"/>
  </c:chart>
  <c:spPr>
    <a:noFill/>
  </c:spPr>
  <c:txPr>
    <a:bodyPr/>
    <a:lstStyle/>
    <a:p>
      <a:pPr>
        <a:defRPr sz="1000"/>
      </a:pPr>
      <a:endParaRPr lang="en-US"/>
    </a:p>
  </c:txPr>
  <c:externalData r:id="rId2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029075" cy="350838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265738" y="0"/>
            <a:ext cx="4029075" cy="350838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5291126B-48DF-9943-97B3-6F4FE00A989C}" type="datetimeFigureOut">
              <a:rPr lang="en-US"/>
              <a:pPr>
                <a:defRPr/>
              </a:pPr>
              <a:t>1/18/2016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6657975"/>
            <a:ext cx="4029075" cy="350838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265738" y="6657975"/>
            <a:ext cx="4029075" cy="350838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3A82CFC8-E374-F944-BB96-0DA719E3EE0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275308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029075" cy="350838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265738" y="0"/>
            <a:ext cx="4029075" cy="350838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2B6AE0F1-34EE-2949-9CD6-2F08B9797F13}" type="datetimeFigureOut">
              <a:rPr lang="en-US"/>
              <a:pPr>
                <a:defRPr/>
              </a:pPr>
              <a:t>1/18/2016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311400" y="525463"/>
            <a:ext cx="4673600" cy="2628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pPr lvl="0"/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30275" y="3330575"/>
            <a:ext cx="7435850" cy="3154363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657975"/>
            <a:ext cx="4029075" cy="350838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265738" y="6657975"/>
            <a:ext cx="4029075" cy="350838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F9AA793E-8016-FE43-AB97-BC0D9B80D50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786389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ＭＳ Ｐゴシック" charset="0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5.jpe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chart" Target="../charts/chart3.xml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.xml"/><Relationship Id="rId2" Type="http://schemas.openxmlformats.org/officeDocument/2006/relationships/chart" Target="../charts/chart8.xml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0.xml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13" Type="http://schemas.openxmlformats.org/officeDocument/2006/relationships/image" Target="../media/image27.png"/><Relationship Id="rId18" Type="http://schemas.openxmlformats.org/officeDocument/2006/relationships/image" Target="../media/image32.png"/><Relationship Id="rId3" Type="http://schemas.openxmlformats.org/officeDocument/2006/relationships/image" Target="../media/image17.png"/><Relationship Id="rId21" Type="http://schemas.openxmlformats.org/officeDocument/2006/relationships/image" Target="../media/image35.png"/><Relationship Id="rId7" Type="http://schemas.openxmlformats.org/officeDocument/2006/relationships/image" Target="../media/image21.png"/><Relationship Id="rId12" Type="http://schemas.openxmlformats.org/officeDocument/2006/relationships/image" Target="../media/image26.png"/><Relationship Id="rId17" Type="http://schemas.openxmlformats.org/officeDocument/2006/relationships/image" Target="../media/image31.png"/><Relationship Id="rId2" Type="http://schemas.openxmlformats.org/officeDocument/2006/relationships/image" Target="../media/image16.png"/><Relationship Id="rId16" Type="http://schemas.openxmlformats.org/officeDocument/2006/relationships/image" Target="../media/image30.png"/><Relationship Id="rId20" Type="http://schemas.openxmlformats.org/officeDocument/2006/relationships/image" Target="../media/image34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20.png"/><Relationship Id="rId11" Type="http://schemas.openxmlformats.org/officeDocument/2006/relationships/image" Target="../media/image25.png"/><Relationship Id="rId5" Type="http://schemas.openxmlformats.org/officeDocument/2006/relationships/image" Target="../media/image19.png"/><Relationship Id="rId15" Type="http://schemas.openxmlformats.org/officeDocument/2006/relationships/image" Target="../media/image29.png"/><Relationship Id="rId10" Type="http://schemas.openxmlformats.org/officeDocument/2006/relationships/image" Target="../media/image24.png"/><Relationship Id="rId19" Type="http://schemas.openxmlformats.org/officeDocument/2006/relationships/image" Target="../media/image33.png"/><Relationship Id="rId4" Type="http://schemas.openxmlformats.org/officeDocument/2006/relationships/image" Target="../media/image18.png"/><Relationship Id="rId9" Type="http://schemas.openxmlformats.org/officeDocument/2006/relationships/image" Target="../media/image23.png"/><Relationship Id="rId14" Type="http://schemas.openxmlformats.org/officeDocument/2006/relationships/image" Target="../media/image28.png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png"/><Relationship Id="rId3" Type="http://schemas.openxmlformats.org/officeDocument/2006/relationships/image" Target="../media/image38.png"/><Relationship Id="rId7" Type="http://schemas.openxmlformats.org/officeDocument/2006/relationships/image" Target="../media/image42.png"/><Relationship Id="rId2" Type="http://schemas.openxmlformats.org/officeDocument/2006/relationships/image" Target="../media/image37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41.png"/><Relationship Id="rId5" Type="http://schemas.openxmlformats.org/officeDocument/2006/relationships/image" Target="../media/image40.png"/><Relationship Id="rId4" Type="http://schemas.openxmlformats.org/officeDocument/2006/relationships/image" Target="../media/image39.png"/><Relationship Id="rId9" Type="http://schemas.openxmlformats.org/officeDocument/2006/relationships/image" Target="../media/image44.png"/></Relationships>
</file>

<file path=ppt/slideLayouts/_rels/slideLayout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png"/><Relationship Id="rId3" Type="http://schemas.openxmlformats.org/officeDocument/2006/relationships/image" Target="../media/image46.png"/><Relationship Id="rId7" Type="http://schemas.openxmlformats.org/officeDocument/2006/relationships/image" Target="../media/image50.png"/><Relationship Id="rId2" Type="http://schemas.openxmlformats.org/officeDocument/2006/relationships/image" Target="../media/image45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49.png"/><Relationship Id="rId11" Type="http://schemas.openxmlformats.org/officeDocument/2006/relationships/image" Target="../media/image53.png"/><Relationship Id="rId5" Type="http://schemas.openxmlformats.org/officeDocument/2006/relationships/image" Target="../media/image48.png"/><Relationship Id="rId10" Type="http://schemas.openxmlformats.org/officeDocument/2006/relationships/image" Target="../media/image52.png"/><Relationship Id="rId4" Type="http://schemas.openxmlformats.org/officeDocument/2006/relationships/image" Target="../media/image47.png"/><Relationship Id="rId9" Type="http://schemas.openxmlformats.org/officeDocument/2006/relationships/image" Target="../media/image5.png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solidFill>
          <a:srgbClr val="41414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 userDrawn="1"/>
        </p:nvSpPr>
        <p:spPr>
          <a:xfrm>
            <a:off x="1171853" y="1628775"/>
            <a:ext cx="7967386" cy="1885950"/>
          </a:xfrm>
          <a:prstGeom prst="rect">
            <a:avLst/>
          </a:prstGeom>
          <a:solidFill>
            <a:srgbClr val="0F73C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pic>
        <p:nvPicPr>
          <p:cNvPr id="6" name="Picture 13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0825" y="4202113"/>
            <a:ext cx="1712913" cy="26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057400" y="3638550"/>
            <a:ext cx="5715000" cy="59055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lnSpc>
                <a:spcPts val="1800"/>
              </a:lnSpc>
              <a:buNone/>
              <a:defRPr sz="1400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6" name="Text Placeholder 11"/>
          <p:cNvSpPr>
            <a:spLocks noGrp="1"/>
          </p:cNvSpPr>
          <p:nvPr>
            <p:ph type="body" sz="quarter" idx="10"/>
          </p:nvPr>
        </p:nvSpPr>
        <p:spPr>
          <a:xfrm>
            <a:off x="2057400" y="2038349"/>
            <a:ext cx="6705600" cy="1219201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en-US" sz="3200" b="1" kern="1200" cap="all" baseline="0" dirty="0" smtClean="0">
                <a:solidFill>
                  <a:schemeClr val="bg1"/>
                </a:solidFill>
                <a:latin typeface="Calibri" panose="020F0502020204030204" pitchFamily="34" charset="0"/>
                <a:ea typeface="+mj-ea"/>
                <a:cs typeface="+mj-cs"/>
              </a:defRPr>
            </a:lvl1pPr>
            <a:lvl2pPr marL="515938" indent="0">
              <a:buNone/>
              <a:defRPr>
                <a:solidFill>
                  <a:schemeClr val="bg1"/>
                </a:solidFill>
              </a:defRPr>
            </a:lvl2pPr>
            <a:lvl3pPr marL="855663" indent="0">
              <a:buNone/>
              <a:defRPr>
                <a:solidFill>
                  <a:schemeClr val="bg1"/>
                </a:solidFill>
              </a:defRPr>
            </a:lvl3pPr>
            <a:lvl4pPr marL="1196975" indent="0">
              <a:buNone/>
              <a:defRPr>
                <a:solidFill>
                  <a:schemeClr val="bg1"/>
                </a:solidFill>
              </a:defRPr>
            </a:lvl4pPr>
            <a:lvl5pPr marL="1430337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9009229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urveillance Section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 userDrawn="1"/>
        </p:nvSpPr>
        <p:spPr>
          <a:xfrm>
            <a:off x="1865313" y="1628775"/>
            <a:ext cx="7273925" cy="1885950"/>
          </a:xfrm>
          <a:prstGeom prst="rect">
            <a:avLst/>
          </a:prstGeom>
          <a:solidFill>
            <a:srgbClr val="0F73C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pic>
        <p:nvPicPr>
          <p:cNvPr id="5" name="Picture 13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0825" y="4202113"/>
            <a:ext cx="1712913" cy="26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Text Placeholder 11"/>
          <p:cNvSpPr>
            <a:spLocks noGrp="1"/>
          </p:cNvSpPr>
          <p:nvPr>
            <p:ph type="body" sz="quarter" idx="10"/>
          </p:nvPr>
        </p:nvSpPr>
        <p:spPr>
          <a:xfrm>
            <a:off x="2057400" y="2038349"/>
            <a:ext cx="6705600" cy="1219201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en-US" sz="3200" b="1" kern="1200" cap="all" baseline="0" dirty="0" smtClean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515938" indent="0">
              <a:buNone/>
              <a:defRPr>
                <a:solidFill>
                  <a:schemeClr val="bg1"/>
                </a:solidFill>
              </a:defRPr>
            </a:lvl2pPr>
            <a:lvl3pPr marL="855663" indent="0">
              <a:buNone/>
              <a:defRPr>
                <a:solidFill>
                  <a:schemeClr val="bg1"/>
                </a:solidFill>
              </a:defRPr>
            </a:lvl3pPr>
            <a:lvl4pPr marL="1196975" indent="0">
              <a:buNone/>
              <a:defRPr>
                <a:solidFill>
                  <a:schemeClr val="bg1"/>
                </a:solidFill>
              </a:defRPr>
            </a:lvl4pPr>
            <a:lvl5pPr marL="1430337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993416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rategic Section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 userDrawn="1"/>
        </p:nvSpPr>
        <p:spPr>
          <a:xfrm>
            <a:off x="1865313" y="1628775"/>
            <a:ext cx="7273925" cy="1885950"/>
          </a:xfrm>
          <a:prstGeom prst="rect">
            <a:avLst/>
          </a:prstGeom>
          <a:solidFill>
            <a:srgbClr val="0F73C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pic>
        <p:nvPicPr>
          <p:cNvPr id="5" name="Picture 13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0825" y="4202113"/>
            <a:ext cx="1712913" cy="26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Text Placeholder 11"/>
          <p:cNvSpPr>
            <a:spLocks noGrp="1"/>
          </p:cNvSpPr>
          <p:nvPr>
            <p:ph type="body" sz="quarter" idx="10"/>
          </p:nvPr>
        </p:nvSpPr>
        <p:spPr>
          <a:xfrm>
            <a:off x="2057400" y="2038349"/>
            <a:ext cx="6705600" cy="1219201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en-US" sz="3200" b="1" kern="1200" cap="all" baseline="0" dirty="0" smtClean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515938" indent="0">
              <a:buNone/>
              <a:defRPr>
                <a:solidFill>
                  <a:schemeClr val="bg1"/>
                </a:solidFill>
              </a:defRPr>
            </a:lvl2pPr>
            <a:lvl3pPr marL="855663" indent="0">
              <a:buNone/>
              <a:defRPr>
                <a:solidFill>
                  <a:schemeClr val="bg1"/>
                </a:solidFill>
              </a:defRPr>
            </a:lvl3pPr>
            <a:lvl4pPr marL="1196975" indent="0">
              <a:buNone/>
              <a:defRPr>
                <a:solidFill>
                  <a:schemeClr val="bg1"/>
                </a:solidFill>
              </a:defRPr>
            </a:lvl4pPr>
            <a:lvl5pPr marL="1430337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26868182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imary Storage Section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1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 userDrawn="1"/>
        </p:nvSpPr>
        <p:spPr>
          <a:xfrm>
            <a:off x="0" y="2724150"/>
            <a:ext cx="9144000" cy="2417763"/>
          </a:xfrm>
          <a:prstGeom prst="rect">
            <a:avLst/>
          </a:prstGeom>
          <a:gradFill>
            <a:gsLst>
              <a:gs pos="100000">
                <a:srgbClr val="26292E"/>
              </a:gs>
              <a:gs pos="0">
                <a:schemeClr val="bg1">
                  <a:alpha val="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5" name="Rectangle 4"/>
          <p:cNvSpPr/>
          <p:nvPr userDrawn="1"/>
        </p:nvSpPr>
        <p:spPr>
          <a:xfrm>
            <a:off x="1865313" y="1628775"/>
            <a:ext cx="7273925" cy="1885950"/>
          </a:xfrm>
          <a:prstGeom prst="rect">
            <a:avLst/>
          </a:prstGeom>
          <a:solidFill>
            <a:srgbClr val="0F73C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pic>
        <p:nvPicPr>
          <p:cNvPr id="6" name="Picture 14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0825" y="4202113"/>
            <a:ext cx="1712913" cy="26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Text Placeholder 11"/>
          <p:cNvSpPr>
            <a:spLocks noGrp="1"/>
          </p:cNvSpPr>
          <p:nvPr>
            <p:ph type="body" sz="quarter" idx="10"/>
          </p:nvPr>
        </p:nvSpPr>
        <p:spPr>
          <a:xfrm>
            <a:off x="2057400" y="2038349"/>
            <a:ext cx="6705600" cy="1219201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en-US" sz="3200" b="1" kern="1200" cap="all" baseline="0" dirty="0" smtClean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515938" indent="0">
              <a:buNone/>
              <a:defRPr>
                <a:solidFill>
                  <a:schemeClr val="bg1"/>
                </a:solidFill>
              </a:defRPr>
            </a:lvl2pPr>
            <a:lvl3pPr marL="855663" indent="0">
              <a:buNone/>
              <a:defRPr>
                <a:solidFill>
                  <a:schemeClr val="bg1"/>
                </a:solidFill>
              </a:defRPr>
            </a:lvl3pPr>
            <a:lvl4pPr marL="1196975" indent="0">
              <a:buNone/>
              <a:defRPr>
                <a:solidFill>
                  <a:schemeClr val="bg1"/>
                </a:solidFill>
              </a:defRPr>
            </a:lvl4pPr>
            <a:lvl5pPr marL="1430337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4880295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terprise Archive Section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1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 userDrawn="1"/>
        </p:nvSpPr>
        <p:spPr>
          <a:xfrm>
            <a:off x="0" y="2724150"/>
            <a:ext cx="9144000" cy="2417763"/>
          </a:xfrm>
          <a:prstGeom prst="rect">
            <a:avLst/>
          </a:prstGeom>
          <a:gradFill>
            <a:gsLst>
              <a:gs pos="100000">
                <a:srgbClr val="26292E"/>
              </a:gs>
              <a:gs pos="0">
                <a:schemeClr val="bg1">
                  <a:alpha val="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5" name="Rectangle 4"/>
          <p:cNvSpPr/>
          <p:nvPr userDrawn="1"/>
        </p:nvSpPr>
        <p:spPr>
          <a:xfrm>
            <a:off x="1865313" y="1628775"/>
            <a:ext cx="7273925" cy="1885950"/>
          </a:xfrm>
          <a:prstGeom prst="rect">
            <a:avLst/>
          </a:prstGeom>
          <a:solidFill>
            <a:srgbClr val="0F73C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pic>
        <p:nvPicPr>
          <p:cNvPr id="6" name="Picture 14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0825" y="4202113"/>
            <a:ext cx="1712913" cy="26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Text Placeholder 11"/>
          <p:cNvSpPr>
            <a:spLocks noGrp="1"/>
          </p:cNvSpPr>
          <p:nvPr>
            <p:ph type="body" sz="quarter" idx="10"/>
          </p:nvPr>
        </p:nvSpPr>
        <p:spPr>
          <a:xfrm>
            <a:off x="2057400" y="2038349"/>
            <a:ext cx="6705600" cy="1219201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en-US" sz="3200" b="1" kern="1200" cap="all" baseline="0" dirty="0" smtClean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515938" indent="0">
              <a:buNone/>
              <a:defRPr>
                <a:solidFill>
                  <a:schemeClr val="bg1"/>
                </a:solidFill>
              </a:defRPr>
            </a:lvl2pPr>
            <a:lvl3pPr marL="855663" indent="0">
              <a:buNone/>
              <a:defRPr>
                <a:solidFill>
                  <a:schemeClr val="bg1"/>
                </a:solidFill>
              </a:defRPr>
            </a:lvl3pPr>
            <a:lvl4pPr marL="1196975" indent="0">
              <a:buNone/>
              <a:defRPr>
                <a:solidFill>
                  <a:schemeClr val="bg1"/>
                </a:solidFill>
              </a:defRPr>
            </a:lvl4pPr>
            <a:lvl5pPr marL="1430337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90991838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ybersecurity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2202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-38100" y="0"/>
            <a:ext cx="9220200" cy="5141913"/>
          </a:xfrm>
          <a:prstGeom prst="rect">
            <a:avLst/>
          </a:prstGeom>
          <a:gradFill>
            <a:gsLst>
              <a:gs pos="100000">
                <a:srgbClr val="26292E"/>
              </a:gs>
              <a:gs pos="0">
                <a:srgbClr val="26292E">
                  <a:alpha val="33000"/>
                </a:srgb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pic>
        <p:nvPicPr>
          <p:cNvPr id="5" name="Picture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0825" y="4202113"/>
            <a:ext cx="1712913" cy="26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/>
        </p:nvSpPr>
        <p:spPr>
          <a:xfrm>
            <a:off x="1865313" y="1628775"/>
            <a:ext cx="7354887" cy="1885950"/>
          </a:xfrm>
          <a:prstGeom prst="rect">
            <a:avLst/>
          </a:prstGeom>
          <a:solidFill>
            <a:srgbClr val="0F73C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6" name="Text Placeholder 11"/>
          <p:cNvSpPr>
            <a:spLocks noGrp="1"/>
          </p:cNvSpPr>
          <p:nvPr>
            <p:ph type="body" sz="quarter" idx="10"/>
          </p:nvPr>
        </p:nvSpPr>
        <p:spPr>
          <a:xfrm>
            <a:off x="2057400" y="2038349"/>
            <a:ext cx="6705600" cy="1219201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en-US" sz="3200" b="1" kern="1200" cap="all" baseline="0" dirty="0" smtClean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515938" indent="0">
              <a:buNone/>
              <a:defRPr>
                <a:solidFill>
                  <a:schemeClr val="bg1"/>
                </a:solidFill>
              </a:defRPr>
            </a:lvl2pPr>
            <a:lvl3pPr marL="855663" indent="0">
              <a:buNone/>
              <a:defRPr>
                <a:solidFill>
                  <a:schemeClr val="bg1"/>
                </a:solidFill>
              </a:defRPr>
            </a:lvl3pPr>
            <a:lvl4pPr marL="1196975" indent="0">
              <a:buNone/>
              <a:defRPr>
                <a:solidFill>
                  <a:schemeClr val="bg1"/>
                </a:solidFill>
              </a:defRPr>
            </a:lvl4pPr>
            <a:lvl5pPr marL="1430337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31954665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terprise Data Protection Section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1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 userDrawn="1"/>
        </p:nvSpPr>
        <p:spPr>
          <a:xfrm>
            <a:off x="0" y="2724150"/>
            <a:ext cx="9144000" cy="2417763"/>
          </a:xfrm>
          <a:prstGeom prst="rect">
            <a:avLst/>
          </a:prstGeom>
          <a:gradFill>
            <a:gsLst>
              <a:gs pos="100000">
                <a:srgbClr val="26292E"/>
              </a:gs>
              <a:gs pos="0">
                <a:schemeClr val="bg1">
                  <a:alpha val="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5" name="Rectangle 4"/>
          <p:cNvSpPr/>
          <p:nvPr userDrawn="1"/>
        </p:nvSpPr>
        <p:spPr>
          <a:xfrm>
            <a:off x="1865313" y="1628775"/>
            <a:ext cx="7273925" cy="1885950"/>
          </a:xfrm>
          <a:prstGeom prst="rect">
            <a:avLst/>
          </a:prstGeom>
          <a:solidFill>
            <a:srgbClr val="0F73C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pic>
        <p:nvPicPr>
          <p:cNvPr id="6" name="Picture 14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0825" y="4202113"/>
            <a:ext cx="1712913" cy="26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Text Placeholder 11"/>
          <p:cNvSpPr>
            <a:spLocks noGrp="1"/>
          </p:cNvSpPr>
          <p:nvPr>
            <p:ph type="body" sz="quarter" idx="10"/>
          </p:nvPr>
        </p:nvSpPr>
        <p:spPr>
          <a:xfrm>
            <a:off x="2057400" y="2038349"/>
            <a:ext cx="6705600" cy="1219201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en-US" sz="3200" b="1" kern="1200" cap="all" baseline="0" dirty="0" smtClean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515938" indent="0">
              <a:buNone/>
              <a:defRPr>
                <a:solidFill>
                  <a:schemeClr val="bg1"/>
                </a:solidFill>
              </a:defRPr>
            </a:lvl2pPr>
            <a:lvl3pPr marL="855663" indent="0">
              <a:buNone/>
              <a:defRPr>
                <a:solidFill>
                  <a:schemeClr val="bg1"/>
                </a:solidFill>
              </a:defRPr>
            </a:lvl3pPr>
            <a:lvl4pPr marL="1196975" indent="0">
              <a:buNone/>
              <a:defRPr>
                <a:solidFill>
                  <a:schemeClr val="bg1"/>
                </a:solidFill>
              </a:defRPr>
            </a:lvl4pPr>
            <a:lvl5pPr marL="1430337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15060197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edia Entertainment Section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8" y="0"/>
            <a:ext cx="9140825" cy="5141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 userDrawn="1"/>
        </p:nvSpPr>
        <p:spPr>
          <a:xfrm>
            <a:off x="0" y="2724150"/>
            <a:ext cx="9144000" cy="2417763"/>
          </a:xfrm>
          <a:prstGeom prst="rect">
            <a:avLst/>
          </a:prstGeom>
          <a:gradFill>
            <a:gsLst>
              <a:gs pos="100000">
                <a:srgbClr val="26292E"/>
              </a:gs>
              <a:gs pos="0">
                <a:schemeClr val="bg1">
                  <a:alpha val="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5" name="Rectangle 4"/>
          <p:cNvSpPr/>
          <p:nvPr userDrawn="1"/>
        </p:nvSpPr>
        <p:spPr>
          <a:xfrm>
            <a:off x="1865313" y="1628775"/>
            <a:ext cx="7273925" cy="1885950"/>
          </a:xfrm>
          <a:prstGeom prst="rect">
            <a:avLst/>
          </a:prstGeom>
          <a:solidFill>
            <a:srgbClr val="0F73C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pic>
        <p:nvPicPr>
          <p:cNvPr id="6" name="Picture 14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0825" y="4202113"/>
            <a:ext cx="1712913" cy="26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Text Placeholder 11"/>
          <p:cNvSpPr>
            <a:spLocks noGrp="1"/>
          </p:cNvSpPr>
          <p:nvPr>
            <p:ph type="body" sz="quarter" idx="10"/>
          </p:nvPr>
        </p:nvSpPr>
        <p:spPr>
          <a:xfrm>
            <a:off x="2057400" y="2038349"/>
            <a:ext cx="6705600" cy="1219201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en-US" sz="3200" b="1" kern="1200" cap="all" baseline="0" dirty="0" smtClean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515938" indent="0">
              <a:buNone/>
              <a:defRPr>
                <a:solidFill>
                  <a:schemeClr val="bg1"/>
                </a:solidFill>
              </a:defRPr>
            </a:lvl2pPr>
            <a:lvl3pPr marL="855663" indent="0">
              <a:buNone/>
              <a:defRPr>
                <a:solidFill>
                  <a:schemeClr val="bg1"/>
                </a:solidFill>
              </a:defRPr>
            </a:lvl3pPr>
            <a:lvl4pPr marL="1196975" indent="0">
              <a:buNone/>
              <a:defRPr>
                <a:solidFill>
                  <a:schemeClr val="bg1"/>
                </a:solidFill>
              </a:defRPr>
            </a:lvl4pPr>
            <a:lvl5pPr marL="1430337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97743718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ud Section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8" y="0"/>
            <a:ext cx="9140825" cy="5141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 userDrawn="1"/>
        </p:nvSpPr>
        <p:spPr>
          <a:xfrm>
            <a:off x="0" y="2724150"/>
            <a:ext cx="9144000" cy="2417763"/>
          </a:xfrm>
          <a:prstGeom prst="rect">
            <a:avLst/>
          </a:prstGeom>
          <a:gradFill>
            <a:gsLst>
              <a:gs pos="100000">
                <a:srgbClr val="26292E"/>
              </a:gs>
              <a:gs pos="0">
                <a:schemeClr val="bg1">
                  <a:alpha val="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5" name="Rectangle 4"/>
          <p:cNvSpPr/>
          <p:nvPr userDrawn="1"/>
        </p:nvSpPr>
        <p:spPr>
          <a:xfrm>
            <a:off x="1865313" y="1628775"/>
            <a:ext cx="7273925" cy="1885950"/>
          </a:xfrm>
          <a:prstGeom prst="rect">
            <a:avLst/>
          </a:prstGeom>
          <a:solidFill>
            <a:srgbClr val="0F73C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pic>
        <p:nvPicPr>
          <p:cNvPr id="6" name="Picture 14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0825" y="4202113"/>
            <a:ext cx="1712913" cy="26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Text Placeholder 11"/>
          <p:cNvSpPr>
            <a:spLocks noGrp="1"/>
          </p:cNvSpPr>
          <p:nvPr>
            <p:ph type="body" sz="quarter" idx="10"/>
          </p:nvPr>
        </p:nvSpPr>
        <p:spPr>
          <a:xfrm>
            <a:off x="2057400" y="2038349"/>
            <a:ext cx="6705600" cy="1219201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en-US" sz="3200" b="1" kern="1200" cap="all" baseline="0" dirty="0" smtClean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515938" indent="0">
              <a:buNone/>
              <a:defRPr>
                <a:solidFill>
                  <a:schemeClr val="bg1"/>
                </a:solidFill>
              </a:defRPr>
            </a:lvl2pPr>
            <a:lvl3pPr marL="855663" indent="0">
              <a:buNone/>
              <a:defRPr>
                <a:solidFill>
                  <a:schemeClr val="bg1"/>
                </a:solidFill>
              </a:defRPr>
            </a:lvl3pPr>
            <a:lvl4pPr marL="1196975" indent="0">
              <a:buNone/>
              <a:defRPr>
                <a:solidFill>
                  <a:schemeClr val="bg1"/>
                </a:solidFill>
              </a:defRPr>
            </a:lvl4pPr>
            <a:lvl5pPr marL="1430337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15406699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381000" y="1047750"/>
            <a:ext cx="1295400" cy="1143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>
                <a:solidFill>
                  <a:srgbClr val="FFFFFF"/>
                </a:solidFill>
              </a:rPr>
              <a:t>Default</a:t>
            </a:r>
          </a:p>
        </p:txBody>
      </p:sp>
      <p:sp>
        <p:nvSpPr>
          <p:cNvPr id="4" name="Rectangle 3"/>
          <p:cNvSpPr/>
          <p:nvPr userDrawn="1"/>
        </p:nvSpPr>
        <p:spPr>
          <a:xfrm>
            <a:off x="1801813" y="1047750"/>
            <a:ext cx="1295400" cy="1143000"/>
          </a:xfrm>
          <a:prstGeom prst="rect">
            <a:avLst/>
          </a:prstGeom>
          <a:solidFill>
            <a:schemeClr val="accent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5" name="Rectangle 4"/>
          <p:cNvSpPr/>
          <p:nvPr userDrawn="1"/>
        </p:nvSpPr>
        <p:spPr>
          <a:xfrm>
            <a:off x="381000" y="2290763"/>
            <a:ext cx="1295400" cy="43338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6" name="Rectangle 5"/>
          <p:cNvSpPr/>
          <p:nvPr userDrawn="1"/>
        </p:nvSpPr>
        <p:spPr>
          <a:xfrm>
            <a:off x="1801813" y="2290763"/>
            <a:ext cx="1295400" cy="433387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7" name="Rectangle 6"/>
          <p:cNvSpPr/>
          <p:nvPr userDrawn="1"/>
        </p:nvSpPr>
        <p:spPr>
          <a:xfrm>
            <a:off x="381000" y="2952750"/>
            <a:ext cx="1295400" cy="114300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8" name="Rectangle 7"/>
          <p:cNvSpPr/>
          <p:nvPr userDrawn="1"/>
        </p:nvSpPr>
        <p:spPr>
          <a:xfrm>
            <a:off x="1801813" y="2952750"/>
            <a:ext cx="1295400" cy="1143000"/>
          </a:xfrm>
          <a:prstGeom prst="rect">
            <a:avLst/>
          </a:prstGeom>
          <a:solidFill>
            <a:schemeClr val="accent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9" name="Rectangle 8"/>
          <p:cNvSpPr/>
          <p:nvPr userDrawn="1"/>
        </p:nvSpPr>
        <p:spPr>
          <a:xfrm>
            <a:off x="381000" y="4195763"/>
            <a:ext cx="1295400" cy="43338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0" name="Rectangle 9"/>
          <p:cNvSpPr/>
          <p:nvPr userDrawn="1"/>
        </p:nvSpPr>
        <p:spPr>
          <a:xfrm>
            <a:off x="1801813" y="4195763"/>
            <a:ext cx="1295400" cy="433387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1" name="Rectangle 10"/>
          <p:cNvSpPr/>
          <p:nvPr userDrawn="1"/>
        </p:nvSpPr>
        <p:spPr>
          <a:xfrm>
            <a:off x="6019800" y="1047750"/>
            <a:ext cx="2743200" cy="1143000"/>
          </a:xfrm>
          <a:prstGeom prst="rect">
            <a:avLst/>
          </a:prstGeom>
          <a:solidFill>
            <a:srgbClr val="41414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>
                <a:solidFill>
                  <a:schemeClr val="bg1"/>
                </a:solidFill>
              </a:rPr>
              <a:t>Dark Callout/takeaway</a:t>
            </a:r>
          </a:p>
        </p:txBody>
      </p:sp>
      <p:sp>
        <p:nvSpPr>
          <p:cNvPr id="12" name="Rectangle 11"/>
          <p:cNvSpPr/>
          <p:nvPr userDrawn="1"/>
        </p:nvSpPr>
        <p:spPr>
          <a:xfrm>
            <a:off x="6019800" y="2952750"/>
            <a:ext cx="2752725" cy="1143000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>
                <a:solidFill>
                  <a:srgbClr val="FFFFFF"/>
                </a:solidFill>
              </a:rPr>
              <a:t>Bright Highlight/takeaway</a:t>
            </a:r>
          </a:p>
        </p:txBody>
      </p:sp>
      <p:sp>
        <p:nvSpPr>
          <p:cNvPr id="13" name="TextBox 21"/>
          <p:cNvSpPr txBox="1">
            <a:spLocks noChangeArrowheads="1"/>
          </p:cNvSpPr>
          <p:nvPr userDrawn="1"/>
        </p:nvSpPr>
        <p:spPr bwMode="auto">
          <a:xfrm>
            <a:off x="3475038" y="1114425"/>
            <a:ext cx="1995487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r>
              <a:rPr lang="en-US" b="1" dirty="0">
                <a:solidFill>
                  <a:schemeClr val="accent1"/>
                </a:solidFill>
              </a:rPr>
              <a:t>As a style standard</a:t>
            </a:r>
          </a:p>
        </p:txBody>
      </p:sp>
      <p:sp>
        <p:nvSpPr>
          <p:cNvPr id="14" name="Rectangle 22"/>
          <p:cNvSpPr>
            <a:spLocks noChangeArrowheads="1"/>
          </p:cNvSpPr>
          <p:nvPr userDrawn="1"/>
        </p:nvSpPr>
        <p:spPr bwMode="auto">
          <a:xfrm>
            <a:off x="3503613" y="1204913"/>
            <a:ext cx="1128712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6600" b="1" dirty="0">
                <a:solidFill>
                  <a:srgbClr val="BCC0BA"/>
                </a:solidFill>
              </a:rPr>
              <a:t>NO</a:t>
            </a:r>
          </a:p>
        </p:txBody>
      </p:sp>
      <p:sp>
        <p:nvSpPr>
          <p:cNvPr id="15" name="Rectangle 24"/>
          <p:cNvSpPr>
            <a:spLocks noChangeArrowheads="1"/>
          </p:cNvSpPr>
          <p:nvPr userDrawn="1"/>
        </p:nvSpPr>
        <p:spPr bwMode="auto">
          <a:xfrm>
            <a:off x="4600575" y="1384300"/>
            <a:ext cx="896938" cy="739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1400" dirty="0"/>
              <a:t>shadows</a:t>
            </a:r>
          </a:p>
          <a:p>
            <a:r>
              <a:rPr lang="en-US" sz="1400" dirty="0"/>
              <a:t>gradients</a:t>
            </a:r>
          </a:p>
          <a:p>
            <a:r>
              <a:rPr lang="en-US" sz="1400" dirty="0"/>
              <a:t>bevels</a:t>
            </a:r>
          </a:p>
        </p:txBody>
      </p:sp>
      <p:sp>
        <p:nvSpPr>
          <p:cNvPr id="16" name="Rectangle 15"/>
          <p:cNvSpPr/>
          <p:nvPr userDrawn="1"/>
        </p:nvSpPr>
        <p:spPr>
          <a:xfrm>
            <a:off x="3352800" y="1047750"/>
            <a:ext cx="2344738" cy="1143000"/>
          </a:xfrm>
          <a:prstGeom prst="rect">
            <a:avLst/>
          </a:prstGeom>
          <a:noFill/>
          <a:ln>
            <a:solidFill>
              <a:schemeClr val="accent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cxnSp>
        <p:nvCxnSpPr>
          <p:cNvPr id="17" name="Straight Connector 16"/>
          <p:cNvCxnSpPr/>
          <p:nvPr userDrawn="1"/>
        </p:nvCxnSpPr>
        <p:spPr>
          <a:xfrm>
            <a:off x="3706813" y="3021013"/>
            <a:ext cx="1751012" cy="0"/>
          </a:xfrm>
          <a:prstGeom prst="line">
            <a:avLst/>
          </a:prstGeom>
          <a:ln w="9525" cmpd="sng"/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 userDrawn="1"/>
        </p:nvCxnSpPr>
        <p:spPr>
          <a:xfrm>
            <a:off x="3706813" y="3162300"/>
            <a:ext cx="1751012" cy="0"/>
          </a:xfrm>
          <a:prstGeom prst="line">
            <a:avLst/>
          </a:prstGeom>
          <a:ln w="28575" cmpd="sng">
            <a:headEnd type="none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 userDrawn="1"/>
        </p:nvCxnSpPr>
        <p:spPr>
          <a:xfrm>
            <a:off x="3706813" y="3363913"/>
            <a:ext cx="1751012" cy="0"/>
          </a:xfrm>
          <a:prstGeom prst="line">
            <a:avLst/>
          </a:prstGeom>
          <a:ln w="28575" cmpd="sng">
            <a:headEnd type="oval"/>
            <a:tailEnd type="oval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 userDrawn="1"/>
        </p:nvCxnSpPr>
        <p:spPr>
          <a:xfrm>
            <a:off x="3706813" y="3675063"/>
            <a:ext cx="1751012" cy="0"/>
          </a:xfrm>
          <a:prstGeom prst="line">
            <a:avLst/>
          </a:prstGeom>
          <a:ln w="9525" cmpd="sng">
            <a:solidFill>
              <a:schemeClr val="accent6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 userDrawn="1"/>
        </p:nvCxnSpPr>
        <p:spPr>
          <a:xfrm>
            <a:off x="3706813" y="3817938"/>
            <a:ext cx="1751012" cy="0"/>
          </a:xfrm>
          <a:prstGeom prst="line">
            <a:avLst/>
          </a:prstGeom>
          <a:ln w="28575" cmpd="sng">
            <a:solidFill>
              <a:schemeClr val="accent6"/>
            </a:solidFill>
            <a:headEnd type="none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 userDrawn="1"/>
        </p:nvCxnSpPr>
        <p:spPr>
          <a:xfrm>
            <a:off x="3706813" y="4019550"/>
            <a:ext cx="1751012" cy="0"/>
          </a:xfrm>
          <a:prstGeom prst="line">
            <a:avLst/>
          </a:prstGeom>
          <a:ln w="28575" cmpd="sng">
            <a:solidFill>
              <a:schemeClr val="accent6"/>
            </a:solidFill>
            <a:headEnd type="oval"/>
            <a:tailEnd type="oval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sz="2400" b="1" baseline="0"/>
            </a:lvl1pPr>
          </a:lstStyle>
          <a:p>
            <a:r>
              <a:rPr lang="en-US" dirty="0" smtClean="0"/>
              <a:t>Standard styles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665872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/>
          <p:cNvGraphicFramePr>
            <a:graphicFrameLocks noGrp="1"/>
          </p:cNvGraphicFramePr>
          <p:nvPr/>
        </p:nvGraphicFramePr>
        <p:xfrm>
          <a:off x="396875" y="1871663"/>
          <a:ext cx="3657600" cy="1854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19200"/>
                <a:gridCol w="1219200"/>
                <a:gridCol w="12192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rgbClr val="FFFFFF"/>
                          </a:solidFill>
                        </a:rPr>
                        <a:t>Header</a:t>
                      </a:r>
                      <a:endParaRPr lang="en-US" sz="1400" dirty="0">
                        <a:solidFill>
                          <a:srgbClr val="FFFFFF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rgbClr val="FFFFFF"/>
                          </a:solidFill>
                        </a:rPr>
                        <a:t>Header</a:t>
                      </a:r>
                      <a:endParaRPr lang="en-US" sz="1400" dirty="0">
                        <a:solidFill>
                          <a:srgbClr val="FFFFFF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rgbClr val="FFFFFF"/>
                          </a:solidFill>
                        </a:rPr>
                        <a:t>Header</a:t>
                      </a:r>
                      <a:endParaRPr lang="en-US" sz="1400" dirty="0">
                        <a:solidFill>
                          <a:srgbClr val="FFFFFF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en-US" sz="1400" dirty="0">
                        <a:solidFill>
                          <a:schemeClr val="accent6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9525" cap="flat" cmpd="sng" algn="ctr">
                      <a:solidFill>
                        <a:srgbClr val="BCC0BA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solidFill>
                          <a:schemeClr val="accent6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9525" cap="flat" cmpd="sng" algn="ctr">
                      <a:solidFill>
                        <a:srgbClr val="BCC0BA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solidFill>
                          <a:schemeClr val="accent6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9525" cap="flat" cmpd="sng" algn="ctr">
                      <a:solidFill>
                        <a:srgbClr val="BCC0BA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en-US" sz="1400" dirty="0">
                        <a:solidFill>
                          <a:schemeClr val="accent6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rgbClr val="BCC0BA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CC0BA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solidFill>
                          <a:schemeClr val="accent6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rgbClr val="BCC0BA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CC0BA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solidFill>
                          <a:schemeClr val="accent6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rgbClr val="BCC0BA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CC0BA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en-US" sz="1400" dirty="0">
                        <a:solidFill>
                          <a:schemeClr val="accent6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rgbClr val="BCC0BA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CC0BA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solidFill>
                          <a:schemeClr val="accent6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rgbClr val="BCC0BA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CC0BA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solidFill>
                          <a:schemeClr val="accent6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rgbClr val="BCC0BA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CC0BA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en-US" sz="1400" dirty="0">
                        <a:solidFill>
                          <a:schemeClr val="accent6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rgbClr val="BCC0BA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F73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solidFill>
                          <a:schemeClr val="accent6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rgbClr val="BCC0BA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F73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solidFill>
                          <a:schemeClr val="accent6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rgbClr val="BCC0BA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F73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4648200" y="1871663"/>
          <a:ext cx="3657600" cy="1854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19200"/>
                <a:gridCol w="1219200"/>
                <a:gridCol w="12192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accent1"/>
                          </a:solidFill>
                        </a:rPr>
                        <a:t>Header</a:t>
                      </a:r>
                      <a:endParaRPr lang="en-US" sz="1400" dirty="0">
                        <a:solidFill>
                          <a:schemeClr val="accent1"/>
                        </a:solidFill>
                      </a:endParaRPr>
                    </a:p>
                  </a:txBody>
                  <a:tcPr>
                    <a:lnL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F73C3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9050" cap="flat" cmpd="sng" algn="ctr">
                      <a:solidFill>
                        <a:srgbClr val="0F73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accent1"/>
                          </a:solidFill>
                        </a:rPr>
                        <a:t>Header</a:t>
                      </a:r>
                      <a:endParaRPr lang="en-US" sz="1400" dirty="0">
                        <a:solidFill>
                          <a:schemeClr val="accent1"/>
                        </a:solidFill>
                      </a:endParaRPr>
                    </a:p>
                  </a:txBody>
                  <a:tcPr>
                    <a:lnL w="9525" cap="flat" cmpd="sng" algn="ctr">
                      <a:solidFill>
                        <a:srgbClr val="0F73C3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F73C3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9050" cap="flat" cmpd="sng" algn="ctr">
                      <a:solidFill>
                        <a:srgbClr val="0F73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accent1"/>
                          </a:solidFill>
                        </a:rPr>
                        <a:t>Header</a:t>
                      </a:r>
                      <a:endParaRPr lang="en-US" sz="1400" dirty="0">
                        <a:solidFill>
                          <a:schemeClr val="accent1"/>
                        </a:solidFill>
                      </a:endParaRPr>
                    </a:p>
                  </a:txBody>
                  <a:tcPr>
                    <a:lnL w="9525" cap="flat" cmpd="sng" algn="ctr">
                      <a:solidFill>
                        <a:srgbClr val="0F73C3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9050" cap="flat" cmpd="sng" algn="ctr">
                      <a:solidFill>
                        <a:srgbClr val="0F73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en-US" sz="1400" dirty="0">
                        <a:solidFill>
                          <a:srgbClr val="6A7B84"/>
                        </a:solidFill>
                      </a:endParaRPr>
                    </a:p>
                  </a:txBody>
                  <a:tcPr>
                    <a:lnL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F73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solidFill>
                          <a:srgbClr val="6A7B84"/>
                        </a:solidFill>
                      </a:endParaRPr>
                    </a:p>
                  </a:txBody>
                  <a:tcPr>
                    <a:lnL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F73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solidFill>
                          <a:srgbClr val="6A7B84"/>
                        </a:solidFill>
                      </a:endParaRPr>
                    </a:p>
                  </a:txBody>
                  <a:tcPr>
                    <a:lnL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F73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en-US" sz="1400" dirty="0">
                        <a:solidFill>
                          <a:srgbClr val="6A7B84"/>
                        </a:solidFill>
                      </a:endParaRPr>
                    </a:p>
                  </a:txBody>
                  <a:tcPr>
                    <a:lnL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solidFill>
                          <a:srgbClr val="6A7B84"/>
                        </a:solidFill>
                      </a:endParaRPr>
                    </a:p>
                  </a:txBody>
                  <a:tcPr>
                    <a:lnL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solidFill>
                          <a:srgbClr val="6A7B84"/>
                        </a:solidFill>
                      </a:endParaRPr>
                    </a:p>
                  </a:txBody>
                  <a:tcPr>
                    <a:lnL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en-US" sz="1400" dirty="0">
                        <a:solidFill>
                          <a:srgbClr val="6A7B84"/>
                        </a:solidFill>
                      </a:endParaRPr>
                    </a:p>
                  </a:txBody>
                  <a:tcPr>
                    <a:lnL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solidFill>
                          <a:srgbClr val="6A7B84"/>
                        </a:solidFill>
                      </a:endParaRPr>
                    </a:p>
                  </a:txBody>
                  <a:tcPr>
                    <a:lnL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solidFill>
                          <a:srgbClr val="6A7B84"/>
                        </a:solidFill>
                      </a:endParaRPr>
                    </a:p>
                  </a:txBody>
                  <a:tcPr>
                    <a:lnL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en-US" sz="1400" dirty="0">
                        <a:solidFill>
                          <a:srgbClr val="6A7B84"/>
                        </a:solidFill>
                      </a:endParaRPr>
                    </a:p>
                  </a:txBody>
                  <a:tcPr>
                    <a:lnL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F73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solidFill>
                          <a:srgbClr val="6A7B84"/>
                        </a:solidFill>
                      </a:endParaRPr>
                    </a:p>
                  </a:txBody>
                  <a:tcPr>
                    <a:lnL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F73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solidFill>
                          <a:srgbClr val="6A7B84"/>
                        </a:solidFill>
                      </a:endParaRPr>
                    </a:p>
                  </a:txBody>
                  <a:tcPr>
                    <a:lnL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F73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 smtClean="0"/>
              <a:t>Sample tables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71699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5760" y="54864"/>
            <a:ext cx="7863840" cy="688086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lang="en-US" sz="2400" b="1" kern="1200" baseline="0" dirty="0">
                <a:solidFill>
                  <a:srgbClr val="0F73C3"/>
                </a:solidFill>
                <a:latin typeface="Calibri" panose="020F0502020204030204" pitchFamily="34" charset="0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" name="Text Placeholder 2"/>
          <p:cNvSpPr>
            <a:spLocks noGrp="1"/>
          </p:cNvSpPr>
          <p:nvPr>
            <p:ph type="body" idx="1"/>
          </p:nvPr>
        </p:nvSpPr>
        <p:spPr>
          <a:xfrm>
            <a:off x="400777" y="1200151"/>
            <a:ext cx="8286023" cy="3394472"/>
          </a:xfrm>
          <a:prstGeom prst="rect">
            <a:avLst/>
          </a:prstGeom>
        </p:spPr>
        <p:txBody>
          <a:bodyPr rtlCol="0">
            <a:no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53343541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US" dirty="0" smtClean="0"/>
              <a:t>Sample column chart</a:t>
            </a:r>
            <a:endParaRPr lang="en-US" dirty="0"/>
          </a:p>
        </p:txBody>
      </p:sp>
      <p:graphicFrame>
        <p:nvGraphicFramePr>
          <p:cNvPr id="6" name="Chart 5"/>
          <p:cNvGraphicFramePr/>
          <p:nvPr userDrawn="1">
            <p:extLst>
              <p:ext uri="{D42A27DB-BD31-4B8C-83A1-F6EECF244321}">
                <p14:modId xmlns:p14="http://schemas.microsoft.com/office/powerpoint/2010/main" val="285217136"/>
              </p:ext>
            </p:extLst>
          </p:nvPr>
        </p:nvGraphicFramePr>
        <p:xfrm>
          <a:off x="1524000" y="1136993"/>
          <a:ext cx="6096000" cy="324279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04729578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US" dirty="0" smtClean="0"/>
              <a:t>Sample column category call out chart</a:t>
            </a:r>
            <a:endParaRPr lang="en-US" dirty="0"/>
          </a:p>
        </p:txBody>
      </p:sp>
      <p:graphicFrame>
        <p:nvGraphicFramePr>
          <p:cNvPr id="3" name="Chart 2"/>
          <p:cNvGraphicFramePr/>
          <p:nvPr userDrawn="1">
            <p:extLst>
              <p:ext uri="{D42A27DB-BD31-4B8C-83A1-F6EECF244321}">
                <p14:modId xmlns:p14="http://schemas.microsoft.com/office/powerpoint/2010/main" val="1639361300"/>
              </p:ext>
            </p:extLst>
          </p:nvPr>
        </p:nvGraphicFramePr>
        <p:xfrm>
          <a:off x="1524000" y="1136993"/>
          <a:ext cx="6096000" cy="324279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74561996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US" dirty="0" smtClean="0"/>
              <a:t>Sample column chart 2-up w/text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0"/>
          </p:nvPr>
        </p:nvSpPr>
        <p:spPr>
          <a:xfrm>
            <a:off x="555625" y="4029290"/>
            <a:ext cx="8045450" cy="241300"/>
          </a:xfrm>
        </p:spPr>
        <p:txBody>
          <a:bodyPr>
            <a:noAutofit/>
          </a:bodyPr>
          <a:lstStyle>
            <a:lvl1pPr>
              <a:defRPr sz="140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graphicFrame>
        <p:nvGraphicFramePr>
          <p:cNvPr id="7" name="Chart 6"/>
          <p:cNvGraphicFramePr/>
          <p:nvPr userDrawn="1">
            <p:extLst>
              <p:ext uri="{D42A27DB-BD31-4B8C-83A1-F6EECF244321}">
                <p14:modId xmlns:p14="http://schemas.microsoft.com/office/powerpoint/2010/main" val="3887932860"/>
              </p:ext>
            </p:extLst>
          </p:nvPr>
        </p:nvGraphicFramePr>
        <p:xfrm>
          <a:off x="411892" y="1136993"/>
          <a:ext cx="3858054" cy="25425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0" name="Chart 9"/>
          <p:cNvGraphicFramePr/>
          <p:nvPr userDrawn="1">
            <p:extLst>
              <p:ext uri="{D42A27DB-BD31-4B8C-83A1-F6EECF244321}">
                <p14:modId xmlns:p14="http://schemas.microsoft.com/office/powerpoint/2010/main" val="338070548"/>
              </p:ext>
            </p:extLst>
          </p:nvPr>
        </p:nvGraphicFramePr>
        <p:xfrm>
          <a:off x="4876800" y="1136993"/>
          <a:ext cx="3858054" cy="25425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80822012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 userDrawn="1"/>
        </p:nvCxnSpPr>
        <p:spPr>
          <a:xfrm flipV="1">
            <a:off x="4462463" y="1400175"/>
            <a:ext cx="0" cy="2312988"/>
          </a:xfrm>
          <a:prstGeom prst="line">
            <a:avLst/>
          </a:prstGeom>
          <a:ln w="9525" cmpd="sng">
            <a:solidFill>
              <a:schemeClr val="accent6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 smtClean="0"/>
              <a:t>Sample column chart with text layout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1"/>
          </p:nvPr>
        </p:nvSpPr>
        <p:spPr>
          <a:xfrm>
            <a:off x="466725" y="2189634"/>
            <a:ext cx="3665924" cy="1050925"/>
          </a:xfrm>
        </p:spPr>
        <p:txBody>
          <a:bodyPr/>
          <a:lstStyle>
            <a:lvl1pPr marL="0" indent="0">
              <a:buFont typeface="Arial"/>
              <a:buNone/>
              <a:defRPr>
                <a:solidFill>
                  <a:schemeClr val="accent1"/>
                </a:solidFill>
              </a:defRPr>
            </a:lvl1pPr>
            <a:lvl2pPr marL="0" indent="0">
              <a:spcAft>
                <a:spcPts val="0"/>
              </a:spcAft>
              <a:buNone/>
              <a:defRPr>
                <a:solidFill>
                  <a:schemeClr val="accent6"/>
                </a:solidFill>
              </a:defRPr>
            </a:lvl2pPr>
            <a:lvl3pPr marL="685800" indent="0">
              <a:buNone/>
              <a:defRPr/>
            </a:lvl3pPr>
            <a:lvl4pPr marL="974725" indent="0">
              <a:buNone/>
              <a:defRPr/>
            </a:lvl4pPr>
            <a:lvl5pPr marL="1146175" indent="0"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graphicFrame>
        <p:nvGraphicFramePr>
          <p:cNvPr id="6" name="Chart 5"/>
          <p:cNvGraphicFramePr/>
          <p:nvPr userDrawn="1">
            <p:extLst>
              <p:ext uri="{D42A27DB-BD31-4B8C-83A1-F6EECF244321}">
                <p14:modId xmlns:p14="http://schemas.microsoft.com/office/powerpoint/2010/main" val="2050874442"/>
              </p:ext>
            </p:extLst>
          </p:nvPr>
        </p:nvGraphicFramePr>
        <p:xfrm>
          <a:off x="4876800" y="1411588"/>
          <a:ext cx="3858054" cy="237781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06735582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US" dirty="0" smtClean="0"/>
              <a:t>Sample pie chart</a:t>
            </a:r>
            <a:endParaRPr lang="en-US" dirty="0"/>
          </a:p>
        </p:txBody>
      </p:sp>
      <p:graphicFrame>
        <p:nvGraphicFramePr>
          <p:cNvPr id="4" name="Chart 3"/>
          <p:cNvGraphicFramePr/>
          <p:nvPr userDrawn="1">
            <p:extLst>
              <p:ext uri="{D42A27DB-BD31-4B8C-83A1-F6EECF244321}">
                <p14:modId xmlns:p14="http://schemas.microsoft.com/office/powerpoint/2010/main" val="1741949400"/>
              </p:ext>
            </p:extLst>
          </p:nvPr>
        </p:nvGraphicFramePr>
        <p:xfrm>
          <a:off x="2718486" y="1263135"/>
          <a:ext cx="4022811" cy="31578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96355251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US" dirty="0" smtClean="0"/>
              <a:t>Sample category call out pie</a:t>
            </a:r>
          </a:p>
        </p:txBody>
      </p:sp>
      <p:graphicFrame>
        <p:nvGraphicFramePr>
          <p:cNvPr id="8" name="Chart 7"/>
          <p:cNvGraphicFramePr/>
          <p:nvPr userDrawn="1">
            <p:extLst>
              <p:ext uri="{D42A27DB-BD31-4B8C-83A1-F6EECF244321}">
                <p14:modId xmlns:p14="http://schemas.microsoft.com/office/powerpoint/2010/main" val="2321601228"/>
              </p:ext>
            </p:extLst>
          </p:nvPr>
        </p:nvGraphicFramePr>
        <p:xfrm>
          <a:off x="2718486" y="1263135"/>
          <a:ext cx="4022811" cy="31578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86183066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0"/>
          </p:nvPr>
        </p:nvSpPr>
        <p:spPr>
          <a:xfrm>
            <a:off x="555625" y="4132263"/>
            <a:ext cx="8045450" cy="241300"/>
          </a:xfrm>
        </p:spPr>
        <p:txBody>
          <a:bodyPr>
            <a:noAutofit/>
          </a:bodyPr>
          <a:lstStyle>
            <a:lvl1pPr>
              <a:defRPr sz="140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graphicFrame>
        <p:nvGraphicFramePr>
          <p:cNvPr id="7" name="Chart 6"/>
          <p:cNvGraphicFramePr/>
          <p:nvPr userDrawn="1">
            <p:extLst>
              <p:ext uri="{D42A27DB-BD31-4B8C-83A1-F6EECF244321}">
                <p14:modId xmlns:p14="http://schemas.microsoft.com/office/powerpoint/2010/main" val="644665309"/>
              </p:ext>
            </p:extLst>
          </p:nvPr>
        </p:nvGraphicFramePr>
        <p:xfrm>
          <a:off x="556053" y="1070919"/>
          <a:ext cx="3652109" cy="258805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8" name="Chart 7"/>
          <p:cNvGraphicFramePr/>
          <p:nvPr userDrawn="1">
            <p:extLst>
              <p:ext uri="{D42A27DB-BD31-4B8C-83A1-F6EECF244321}">
                <p14:modId xmlns:p14="http://schemas.microsoft.com/office/powerpoint/2010/main" val="965866956"/>
              </p:ext>
            </p:extLst>
          </p:nvPr>
        </p:nvGraphicFramePr>
        <p:xfrm>
          <a:off x="4974281" y="1070919"/>
          <a:ext cx="3652109" cy="258805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32611268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 userDrawn="1"/>
        </p:nvCxnSpPr>
        <p:spPr>
          <a:xfrm flipV="1">
            <a:off x="4778375" y="1400175"/>
            <a:ext cx="0" cy="2312988"/>
          </a:xfrm>
          <a:prstGeom prst="line">
            <a:avLst/>
          </a:prstGeom>
          <a:ln w="9525" cmpd="sng">
            <a:solidFill>
              <a:schemeClr val="accent6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1"/>
          </p:nvPr>
        </p:nvSpPr>
        <p:spPr>
          <a:xfrm>
            <a:off x="466725" y="2189634"/>
            <a:ext cx="3665924" cy="1050925"/>
          </a:xfrm>
        </p:spPr>
        <p:txBody>
          <a:bodyPr/>
          <a:lstStyle>
            <a:lvl1pPr marL="0" indent="0">
              <a:buFont typeface="Arial"/>
              <a:buNone/>
              <a:defRPr>
                <a:solidFill>
                  <a:schemeClr val="accent1"/>
                </a:solidFill>
              </a:defRPr>
            </a:lvl1pPr>
            <a:lvl2pPr marL="0" indent="0">
              <a:spcAft>
                <a:spcPts val="0"/>
              </a:spcAft>
              <a:buNone/>
              <a:defRPr>
                <a:solidFill>
                  <a:schemeClr val="accent6"/>
                </a:solidFill>
              </a:defRPr>
            </a:lvl2pPr>
            <a:lvl3pPr marL="685800" indent="0">
              <a:buNone/>
              <a:defRPr/>
            </a:lvl3pPr>
            <a:lvl4pPr marL="974725" indent="0">
              <a:buNone/>
              <a:defRPr/>
            </a:lvl4pPr>
            <a:lvl5pPr marL="1146175" indent="0"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graphicFrame>
        <p:nvGraphicFramePr>
          <p:cNvPr id="6" name="Chart 5"/>
          <p:cNvGraphicFramePr/>
          <p:nvPr userDrawn="1">
            <p:extLst>
              <p:ext uri="{D42A27DB-BD31-4B8C-83A1-F6EECF244321}">
                <p14:modId xmlns:p14="http://schemas.microsoft.com/office/powerpoint/2010/main" val="3182214891"/>
              </p:ext>
            </p:extLst>
          </p:nvPr>
        </p:nvGraphicFramePr>
        <p:xfrm>
          <a:off x="4974281" y="1304324"/>
          <a:ext cx="3652109" cy="258805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6244771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Rounded Rectangle 74"/>
          <p:cNvSpPr/>
          <p:nvPr userDrawn="1"/>
        </p:nvSpPr>
        <p:spPr>
          <a:xfrm>
            <a:off x="4661244" y="1001738"/>
            <a:ext cx="4122018" cy="1064586"/>
          </a:xfrm>
          <a:prstGeom prst="roundRect">
            <a:avLst>
              <a:gd name="adj" fmla="val 9252"/>
            </a:avLst>
          </a:prstGeom>
          <a:solidFill>
            <a:schemeClr val="bg1"/>
          </a:solidFill>
          <a:ln w="1270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/>
          </a:p>
        </p:txBody>
      </p:sp>
      <p:sp>
        <p:nvSpPr>
          <p:cNvPr id="78" name="Rounded Rectangle 77"/>
          <p:cNvSpPr/>
          <p:nvPr userDrawn="1"/>
        </p:nvSpPr>
        <p:spPr>
          <a:xfrm>
            <a:off x="457201" y="2308825"/>
            <a:ext cx="2741826" cy="1064586"/>
          </a:xfrm>
          <a:prstGeom prst="roundRect">
            <a:avLst>
              <a:gd name="adj" fmla="val 9252"/>
            </a:avLst>
          </a:prstGeom>
          <a:solidFill>
            <a:schemeClr val="bg1"/>
          </a:solidFill>
          <a:ln w="1270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/>
          </a:p>
        </p:txBody>
      </p:sp>
      <p:sp>
        <p:nvSpPr>
          <p:cNvPr id="79" name="Rounded Rectangle 78"/>
          <p:cNvSpPr/>
          <p:nvPr userDrawn="1"/>
        </p:nvSpPr>
        <p:spPr>
          <a:xfrm>
            <a:off x="3258066" y="2308825"/>
            <a:ext cx="2741826" cy="1064586"/>
          </a:xfrm>
          <a:prstGeom prst="roundRect">
            <a:avLst>
              <a:gd name="adj" fmla="val 9252"/>
            </a:avLst>
          </a:prstGeom>
          <a:solidFill>
            <a:schemeClr val="bg1"/>
          </a:solidFill>
          <a:ln w="1270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/>
          </a:p>
        </p:txBody>
      </p:sp>
      <p:sp>
        <p:nvSpPr>
          <p:cNvPr id="80" name="Rounded Rectangle 79"/>
          <p:cNvSpPr/>
          <p:nvPr userDrawn="1"/>
        </p:nvSpPr>
        <p:spPr>
          <a:xfrm>
            <a:off x="6039708" y="2308825"/>
            <a:ext cx="2741826" cy="1064586"/>
          </a:xfrm>
          <a:prstGeom prst="roundRect">
            <a:avLst>
              <a:gd name="adj" fmla="val 9252"/>
            </a:avLst>
          </a:prstGeom>
          <a:solidFill>
            <a:schemeClr val="bg1"/>
          </a:solidFill>
          <a:ln w="1270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/>
          </a:p>
        </p:txBody>
      </p:sp>
      <p:sp>
        <p:nvSpPr>
          <p:cNvPr id="81" name="Rounded Rectangle 80"/>
          <p:cNvSpPr/>
          <p:nvPr userDrawn="1"/>
        </p:nvSpPr>
        <p:spPr>
          <a:xfrm>
            <a:off x="457200" y="1001738"/>
            <a:ext cx="4122018" cy="1064586"/>
          </a:xfrm>
          <a:prstGeom prst="roundRect">
            <a:avLst>
              <a:gd name="adj" fmla="val 9252"/>
            </a:avLst>
          </a:prstGeom>
          <a:solidFill>
            <a:schemeClr val="bg1"/>
          </a:solidFill>
          <a:ln w="1270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/>
          </a:p>
        </p:txBody>
      </p:sp>
      <p:sp>
        <p:nvSpPr>
          <p:cNvPr id="82" name="Rounded Rectangle 81"/>
          <p:cNvSpPr/>
          <p:nvPr userDrawn="1"/>
        </p:nvSpPr>
        <p:spPr>
          <a:xfrm>
            <a:off x="4661244" y="3521160"/>
            <a:ext cx="4122018" cy="1064586"/>
          </a:xfrm>
          <a:prstGeom prst="roundRect">
            <a:avLst>
              <a:gd name="adj" fmla="val 9252"/>
            </a:avLst>
          </a:prstGeom>
          <a:solidFill>
            <a:schemeClr val="bg1"/>
          </a:solidFill>
          <a:ln w="1270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/>
          </a:p>
        </p:txBody>
      </p:sp>
      <p:sp>
        <p:nvSpPr>
          <p:cNvPr id="83" name="Rounded Rectangle 82"/>
          <p:cNvSpPr/>
          <p:nvPr userDrawn="1"/>
        </p:nvSpPr>
        <p:spPr>
          <a:xfrm>
            <a:off x="457200" y="3528025"/>
            <a:ext cx="4122018" cy="1064586"/>
          </a:xfrm>
          <a:prstGeom prst="roundRect">
            <a:avLst>
              <a:gd name="adj" fmla="val 9252"/>
            </a:avLst>
          </a:prstGeom>
          <a:solidFill>
            <a:schemeClr val="bg1"/>
          </a:solidFill>
          <a:ln w="1270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/>
          </a:p>
        </p:txBody>
      </p:sp>
      <p:sp>
        <p:nvSpPr>
          <p:cNvPr id="3" name="Text Box 56"/>
          <p:cNvSpPr txBox="1">
            <a:spLocks noChangeArrowheads="1"/>
          </p:cNvSpPr>
          <p:nvPr userDrawn="1"/>
        </p:nvSpPr>
        <p:spPr bwMode="auto">
          <a:xfrm>
            <a:off x="2173416" y="1847850"/>
            <a:ext cx="844550" cy="122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defPPr>
              <a:defRPr lang="en-US"/>
            </a:defPPr>
            <a:lvl1pPr algn="ctr">
              <a:spcBef>
                <a:spcPct val="50000"/>
              </a:spcBef>
              <a:defRPr sz="800" b="0">
                <a:solidFill>
                  <a:srgbClr val="BCC0BA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9pPr>
          </a:lstStyle>
          <a:p>
            <a:pPr fontAlgn="auto">
              <a:spcAft>
                <a:spcPts val="0"/>
              </a:spcAft>
              <a:defRPr/>
            </a:pPr>
            <a:r>
              <a:rPr lang="en-US" altLang="en-US" dirty="0">
                <a:ea typeface="+mn-ea"/>
              </a:rPr>
              <a:t>GLOBE</a:t>
            </a:r>
          </a:p>
        </p:txBody>
      </p:sp>
      <p:pic>
        <p:nvPicPr>
          <p:cNvPr id="4" name="Picture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2574" y="1183124"/>
            <a:ext cx="394394" cy="3932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 Box 56"/>
          <p:cNvSpPr txBox="1">
            <a:spLocks noChangeArrowheads="1"/>
          </p:cNvSpPr>
          <p:nvPr userDrawn="1"/>
        </p:nvSpPr>
        <p:spPr bwMode="auto">
          <a:xfrm>
            <a:off x="3442430" y="1847850"/>
            <a:ext cx="844550" cy="122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defPPr>
              <a:defRPr lang="en-US"/>
            </a:defPPr>
            <a:lvl1pPr algn="ctr">
              <a:spcBef>
                <a:spcPct val="50000"/>
              </a:spcBef>
              <a:defRPr sz="800" b="0">
                <a:solidFill>
                  <a:srgbClr val="BCC0BA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9pPr>
          </a:lstStyle>
          <a:p>
            <a:pPr fontAlgn="auto">
              <a:spcAft>
                <a:spcPts val="0"/>
              </a:spcAft>
              <a:defRPr/>
            </a:pPr>
            <a:r>
              <a:rPr lang="en-US" altLang="en-US" dirty="0" smtClean="0">
                <a:ea typeface="+mn-ea"/>
              </a:rPr>
              <a:t>MAP MARKER</a:t>
            </a:r>
            <a:endParaRPr lang="en-US" altLang="en-US" dirty="0">
              <a:ea typeface="+mn-ea"/>
            </a:endParaRPr>
          </a:p>
        </p:txBody>
      </p:sp>
      <p:pic>
        <p:nvPicPr>
          <p:cNvPr id="6" name="Picture 14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0572" y="1216462"/>
            <a:ext cx="304758" cy="3932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15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839" y="1155232"/>
            <a:ext cx="747328" cy="4985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 Box 52"/>
          <p:cNvSpPr txBox="1">
            <a:spLocks noChangeArrowheads="1"/>
          </p:cNvSpPr>
          <p:nvPr userDrawn="1"/>
        </p:nvSpPr>
        <p:spPr bwMode="auto">
          <a:xfrm>
            <a:off x="724672" y="1847850"/>
            <a:ext cx="858838" cy="12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defPPr>
              <a:defRPr lang="en-US"/>
            </a:defPPr>
            <a:lvl1pPr algn="ctr">
              <a:spcBef>
                <a:spcPct val="50000"/>
              </a:spcBef>
              <a:defRPr sz="800" b="0">
                <a:solidFill>
                  <a:srgbClr val="BCC0BA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9pPr>
          </a:lstStyle>
          <a:p>
            <a:pPr fontAlgn="auto">
              <a:spcAft>
                <a:spcPts val="0"/>
              </a:spcAft>
              <a:defRPr/>
            </a:pPr>
            <a:r>
              <a:rPr lang="en-US" altLang="en-US" dirty="0" smtClean="0">
                <a:ea typeface="+mn-ea"/>
              </a:rPr>
              <a:t>WORLD MAP</a:t>
            </a:r>
            <a:endParaRPr lang="en-US" altLang="en-US" dirty="0">
              <a:ea typeface="+mn-ea"/>
            </a:endParaRPr>
          </a:p>
        </p:txBody>
      </p:sp>
      <p:sp>
        <p:nvSpPr>
          <p:cNvPr id="9" name="Text Box 79"/>
          <p:cNvSpPr txBox="1">
            <a:spLocks noChangeArrowheads="1"/>
          </p:cNvSpPr>
          <p:nvPr userDrawn="1"/>
        </p:nvSpPr>
        <p:spPr bwMode="auto">
          <a:xfrm>
            <a:off x="1189038" y="3150285"/>
            <a:ext cx="1379537" cy="122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fontAlgn="auto" hangingPunct="1">
              <a:spcBef>
                <a:spcPct val="50000"/>
              </a:spcBef>
              <a:spcAft>
                <a:spcPts val="0"/>
              </a:spcAft>
              <a:defRPr/>
            </a:pPr>
            <a:r>
              <a:rPr lang="en-US" altLang="en-US" sz="800" dirty="0" smtClean="0">
                <a:solidFill>
                  <a:srgbClr val="BCC0BA"/>
                </a:solidFill>
                <a:ea typeface="+mn-ea"/>
              </a:rPr>
              <a:t>DISK DRUMS / STORAGE</a:t>
            </a:r>
            <a:endParaRPr lang="en-US" altLang="en-US" sz="800" dirty="0">
              <a:solidFill>
                <a:srgbClr val="BCC0BA"/>
              </a:solidFill>
              <a:ea typeface="+mn-ea"/>
            </a:endParaRPr>
          </a:p>
        </p:txBody>
      </p:sp>
      <p:pic>
        <p:nvPicPr>
          <p:cNvPr id="10" name="Picture 18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6949" y="2579155"/>
            <a:ext cx="262181" cy="3058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1" name="Group 19"/>
          <p:cNvGrpSpPr>
            <a:grpSpLocks/>
          </p:cNvGrpSpPr>
          <p:nvPr userDrawn="1"/>
        </p:nvGrpSpPr>
        <p:grpSpPr bwMode="auto">
          <a:xfrm>
            <a:off x="1488530" y="2536579"/>
            <a:ext cx="429125" cy="391031"/>
            <a:chOff x="8018997" y="2625171"/>
            <a:chExt cx="659169" cy="601150"/>
          </a:xfrm>
        </p:grpSpPr>
        <p:pic>
          <p:nvPicPr>
            <p:cNvPr id="12" name="Picture 20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018997" y="2625171"/>
              <a:ext cx="400625" cy="4677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" name="Picture 21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277541" y="2758591"/>
              <a:ext cx="400625" cy="4677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4" name="Group 22"/>
          <p:cNvGrpSpPr>
            <a:grpSpLocks/>
          </p:cNvGrpSpPr>
          <p:nvPr userDrawn="1"/>
        </p:nvGrpSpPr>
        <p:grpSpPr bwMode="auto">
          <a:xfrm>
            <a:off x="2497055" y="2532097"/>
            <a:ext cx="521001" cy="399994"/>
            <a:chOff x="8018997" y="2625171"/>
            <a:chExt cx="801250" cy="615646"/>
          </a:xfrm>
        </p:grpSpPr>
        <p:pic>
          <p:nvPicPr>
            <p:cNvPr id="15" name="Picture 24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018997" y="2625171"/>
              <a:ext cx="400625" cy="4677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6" name="Picture 25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419622" y="2625171"/>
              <a:ext cx="400625" cy="4677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7" name="Picture 26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226800" y="2773087"/>
              <a:ext cx="400625" cy="4677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8" name="Text Box 73"/>
          <p:cNvSpPr txBox="1">
            <a:spLocks noChangeArrowheads="1"/>
          </p:cNvSpPr>
          <p:nvPr/>
        </p:nvSpPr>
        <p:spPr bwMode="auto">
          <a:xfrm>
            <a:off x="4043963" y="3150285"/>
            <a:ext cx="1179512" cy="122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defPPr>
              <a:defRPr lang="en-US"/>
            </a:defPPr>
            <a:lvl1pPr algn="ctr">
              <a:spcBef>
                <a:spcPct val="50000"/>
              </a:spcBef>
              <a:defRPr sz="800" b="0">
                <a:solidFill>
                  <a:srgbClr val="BCC0BA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9pPr>
          </a:lstStyle>
          <a:p>
            <a:pPr fontAlgn="auto">
              <a:spcAft>
                <a:spcPts val="0"/>
              </a:spcAft>
              <a:defRPr/>
            </a:pPr>
            <a:r>
              <a:rPr lang="en-US" altLang="en-US" dirty="0" smtClean="0">
                <a:ea typeface="+mn-ea"/>
              </a:rPr>
              <a:t>SECURITY / LOCKS</a:t>
            </a:r>
            <a:endParaRPr lang="en-US" altLang="en-US" dirty="0">
              <a:ea typeface="+mn-ea"/>
            </a:endParaRPr>
          </a:p>
        </p:txBody>
      </p:sp>
      <p:pic>
        <p:nvPicPr>
          <p:cNvPr id="19" name="Picture 2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4134" y="2532242"/>
            <a:ext cx="316067" cy="3932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Picture 2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0441" y="2529634"/>
            <a:ext cx="400447" cy="3990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Picture 30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6541" y="2571354"/>
            <a:ext cx="308917" cy="3074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" name="Text Box 17"/>
          <p:cNvSpPr txBox="1">
            <a:spLocks noChangeArrowheads="1"/>
          </p:cNvSpPr>
          <p:nvPr userDrawn="1"/>
        </p:nvSpPr>
        <p:spPr bwMode="auto">
          <a:xfrm>
            <a:off x="6027351" y="1847850"/>
            <a:ext cx="1301879" cy="1231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defPPr>
              <a:defRPr lang="en-US"/>
            </a:defPPr>
            <a:lvl1pPr lvl="0" algn="ctr">
              <a:spcBef>
                <a:spcPct val="50000"/>
              </a:spcBef>
              <a:defRPr sz="800" b="0">
                <a:solidFill>
                  <a:srgbClr val="BCC0BA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9pPr>
          </a:lstStyle>
          <a:p>
            <a:pPr fontAlgn="auto">
              <a:spcAft>
                <a:spcPts val="0"/>
              </a:spcAft>
              <a:defRPr/>
            </a:pPr>
            <a:r>
              <a:rPr lang="en-US" altLang="en-US" dirty="0">
                <a:ea typeface="+mn-ea"/>
              </a:rPr>
              <a:t>MOBILE </a:t>
            </a:r>
            <a:r>
              <a:rPr lang="en-US" altLang="en-US" dirty="0" smtClean="0">
                <a:ea typeface="+mn-ea"/>
              </a:rPr>
              <a:t>PHONE/iPHONE</a:t>
            </a:r>
            <a:endParaRPr lang="en-US" altLang="en-US" dirty="0">
              <a:ea typeface="+mn-ea"/>
            </a:endParaRPr>
          </a:p>
        </p:txBody>
      </p:sp>
      <p:pic>
        <p:nvPicPr>
          <p:cNvPr id="23" name="Picture 35"/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1575" y="1240515"/>
            <a:ext cx="192715" cy="3574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" name="Picture 36"/>
          <p:cNvPicPr>
            <a:picLocks noChangeAspect="1"/>
          </p:cNvPicPr>
          <p:nvPr userDrawn="1"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60580" y="1151323"/>
            <a:ext cx="363020" cy="4896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" name="Text Box 20"/>
          <p:cNvSpPr txBox="1">
            <a:spLocks noChangeArrowheads="1"/>
          </p:cNvSpPr>
          <p:nvPr userDrawn="1"/>
        </p:nvSpPr>
        <p:spPr bwMode="auto">
          <a:xfrm>
            <a:off x="5096518" y="1847850"/>
            <a:ext cx="722312" cy="12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defPPr>
              <a:defRPr lang="en-US"/>
            </a:defPPr>
            <a:lvl1pPr lvl="0" algn="ctr">
              <a:spcBef>
                <a:spcPct val="50000"/>
              </a:spcBef>
              <a:defRPr sz="800" b="0">
                <a:solidFill>
                  <a:srgbClr val="BCC0BA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9pPr>
          </a:lstStyle>
          <a:p>
            <a:pPr fontAlgn="auto">
              <a:spcAft>
                <a:spcPts val="0"/>
              </a:spcAft>
              <a:defRPr/>
            </a:pPr>
            <a:r>
              <a:rPr lang="en-US" altLang="en-US" dirty="0" smtClean="0">
                <a:ea typeface="+mn-ea"/>
              </a:rPr>
              <a:t>iPAD</a:t>
            </a:r>
            <a:endParaRPr lang="en-US" altLang="en-US" dirty="0">
              <a:ea typeface="+mn-ea"/>
            </a:endParaRPr>
          </a:p>
        </p:txBody>
      </p:sp>
      <p:pic>
        <p:nvPicPr>
          <p:cNvPr id="26" name="Picture 38"/>
          <p:cNvPicPr>
            <a:picLocks noChangeAspect="1"/>
          </p:cNvPicPr>
          <p:nvPr userDrawn="1"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9405" y="1095734"/>
            <a:ext cx="693548" cy="5086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" name="Text Box 20"/>
          <p:cNvSpPr txBox="1">
            <a:spLocks noChangeArrowheads="1"/>
          </p:cNvSpPr>
          <p:nvPr userDrawn="1"/>
        </p:nvSpPr>
        <p:spPr bwMode="auto">
          <a:xfrm>
            <a:off x="7585976" y="1847850"/>
            <a:ext cx="939800" cy="12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defPPr>
              <a:defRPr lang="en-US"/>
            </a:defPPr>
            <a:lvl1pPr lvl="0" algn="ctr">
              <a:spcBef>
                <a:spcPct val="50000"/>
              </a:spcBef>
              <a:defRPr sz="800" b="0">
                <a:solidFill>
                  <a:srgbClr val="BCC0BA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9pPr>
          </a:lstStyle>
          <a:p>
            <a:pPr fontAlgn="auto">
              <a:spcAft>
                <a:spcPts val="0"/>
              </a:spcAft>
              <a:defRPr/>
            </a:pPr>
            <a:r>
              <a:rPr lang="en-US" altLang="en-US" dirty="0" smtClean="0">
                <a:ea typeface="+mn-ea"/>
              </a:rPr>
              <a:t>TV</a:t>
            </a:r>
            <a:endParaRPr lang="en-US" altLang="en-US" dirty="0">
              <a:ea typeface="+mn-ea"/>
            </a:endParaRPr>
          </a:p>
        </p:txBody>
      </p:sp>
      <p:pic>
        <p:nvPicPr>
          <p:cNvPr id="28" name="Picture 40"/>
          <p:cNvPicPr>
            <a:picLocks noChangeAspect="1"/>
          </p:cNvPicPr>
          <p:nvPr userDrawn="1"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81258" y="3786030"/>
            <a:ext cx="532206" cy="3047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" name="Picture 41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05931" y="3800226"/>
            <a:ext cx="529964" cy="3036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" name="Picture 42"/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25117" y="3785938"/>
            <a:ext cx="529965" cy="303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" name="Picture 43"/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90967" y="2556880"/>
            <a:ext cx="309239" cy="3092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" name="Picture 44"/>
          <p:cNvPicPr>
            <a:picLocks noChangeAspect="1" noChangeArrowheads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29829" y="2546209"/>
            <a:ext cx="286498" cy="30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" name="Picture 45"/>
          <p:cNvPicPr>
            <a:picLocks noChangeAspect="1"/>
          </p:cNvPicPr>
          <p:nvPr userDrawn="1"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5018" y="2556880"/>
            <a:ext cx="309239" cy="3092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" name="Text Box 55"/>
          <p:cNvSpPr txBox="1">
            <a:spLocks noChangeArrowheads="1"/>
          </p:cNvSpPr>
          <p:nvPr userDrawn="1"/>
        </p:nvSpPr>
        <p:spPr bwMode="auto">
          <a:xfrm>
            <a:off x="3581959" y="4335892"/>
            <a:ext cx="844550" cy="12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fontAlgn="auto" hangingPunct="1">
              <a:spcBef>
                <a:spcPct val="50000"/>
              </a:spcBef>
              <a:spcAft>
                <a:spcPts val="0"/>
              </a:spcAft>
              <a:defRPr/>
            </a:pPr>
            <a:r>
              <a:rPr lang="en-US" altLang="en-US" sz="800" dirty="0">
                <a:solidFill>
                  <a:schemeClr val="accent5"/>
                </a:solidFill>
                <a:latin typeface="+mn-lt"/>
                <a:ea typeface="+mn-ea"/>
              </a:rPr>
              <a:t>MAGNIFYING GLASS</a:t>
            </a:r>
          </a:p>
        </p:txBody>
      </p:sp>
      <p:pic>
        <p:nvPicPr>
          <p:cNvPr id="35" name="Picture 47"/>
          <p:cNvPicPr>
            <a:picLocks noChangeAspect="1"/>
          </p:cNvPicPr>
          <p:nvPr userDrawn="1"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934" t="18568" r="21211" b="18280"/>
          <a:stretch>
            <a:fillRect/>
          </a:stretch>
        </p:blipFill>
        <p:spPr bwMode="auto">
          <a:xfrm flipH="1">
            <a:off x="3787052" y="3658087"/>
            <a:ext cx="620720" cy="5848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6" name="Text Box 60"/>
          <p:cNvSpPr txBox="1">
            <a:spLocks noChangeArrowheads="1"/>
          </p:cNvSpPr>
          <p:nvPr userDrawn="1"/>
        </p:nvSpPr>
        <p:spPr bwMode="auto">
          <a:xfrm>
            <a:off x="2574667" y="4337479"/>
            <a:ext cx="768350" cy="122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fontAlgn="auto" hangingPunct="1">
              <a:spcBef>
                <a:spcPct val="50000"/>
              </a:spcBef>
              <a:spcAft>
                <a:spcPts val="0"/>
              </a:spcAft>
              <a:defRPr/>
            </a:pPr>
            <a:r>
              <a:rPr lang="en-US" altLang="en-US" sz="800" dirty="0">
                <a:solidFill>
                  <a:schemeClr val="accent5"/>
                </a:solidFill>
                <a:latin typeface="+mn-lt"/>
                <a:ea typeface="+mn-ea"/>
              </a:rPr>
              <a:t>SERVICE TEAM</a:t>
            </a:r>
          </a:p>
        </p:txBody>
      </p:sp>
      <p:sp>
        <p:nvSpPr>
          <p:cNvPr id="37" name="Text Box 60"/>
          <p:cNvSpPr txBox="1">
            <a:spLocks noChangeArrowheads="1"/>
          </p:cNvSpPr>
          <p:nvPr userDrawn="1"/>
        </p:nvSpPr>
        <p:spPr bwMode="auto">
          <a:xfrm>
            <a:off x="1532279" y="4275567"/>
            <a:ext cx="768350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fontAlgn="auto" hangingPunct="1">
              <a:spcBef>
                <a:spcPct val="50000"/>
              </a:spcBef>
              <a:spcAft>
                <a:spcPts val="0"/>
              </a:spcAft>
              <a:defRPr/>
            </a:pPr>
            <a:r>
              <a:rPr lang="en-US" altLang="en-US" sz="800" dirty="0">
                <a:solidFill>
                  <a:schemeClr val="accent5"/>
                </a:solidFill>
                <a:latin typeface="+mn-lt"/>
                <a:ea typeface="+mn-ea"/>
              </a:rPr>
              <a:t>PROBLEM</a:t>
            </a:r>
            <a:br>
              <a:rPr lang="en-US" altLang="en-US" sz="800" dirty="0">
                <a:solidFill>
                  <a:schemeClr val="accent5"/>
                </a:solidFill>
                <a:latin typeface="+mn-lt"/>
                <a:ea typeface="+mn-ea"/>
              </a:rPr>
            </a:br>
            <a:r>
              <a:rPr lang="en-US" altLang="en-US" sz="800" dirty="0">
                <a:solidFill>
                  <a:schemeClr val="accent5"/>
                </a:solidFill>
                <a:latin typeface="+mn-lt"/>
                <a:ea typeface="+mn-ea"/>
              </a:rPr>
              <a:t>/HEALTH</a:t>
            </a:r>
          </a:p>
        </p:txBody>
      </p:sp>
      <p:sp>
        <p:nvSpPr>
          <p:cNvPr id="38" name="Text Box 60"/>
          <p:cNvSpPr txBox="1">
            <a:spLocks noChangeArrowheads="1"/>
          </p:cNvSpPr>
          <p:nvPr userDrawn="1"/>
        </p:nvSpPr>
        <p:spPr bwMode="auto">
          <a:xfrm>
            <a:off x="504567" y="4268702"/>
            <a:ext cx="857250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fontAlgn="auto" hangingPunct="1">
              <a:spcBef>
                <a:spcPct val="50000"/>
              </a:spcBef>
              <a:spcAft>
                <a:spcPts val="0"/>
              </a:spcAft>
              <a:defRPr/>
            </a:pPr>
            <a:r>
              <a:rPr lang="en-US" altLang="en-US" sz="800" dirty="0">
                <a:solidFill>
                  <a:schemeClr val="accent5"/>
                </a:solidFill>
                <a:latin typeface="+mn-lt"/>
                <a:ea typeface="+mn-ea"/>
              </a:rPr>
              <a:t>PERFORMANCE MONITORING</a:t>
            </a:r>
          </a:p>
        </p:txBody>
      </p:sp>
      <p:pic>
        <p:nvPicPr>
          <p:cNvPr id="39" name="Picture 51"/>
          <p:cNvPicPr>
            <a:picLocks noChangeAspect="1"/>
          </p:cNvPicPr>
          <p:nvPr userDrawn="1"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3947" y="3734277"/>
            <a:ext cx="432487" cy="432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" name="Picture 52"/>
          <p:cNvPicPr>
            <a:picLocks noChangeAspect="1"/>
          </p:cNvPicPr>
          <p:nvPr userDrawn="1"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1540" y="3711868"/>
            <a:ext cx="481786" cy="4773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" name="Picture 53"/>
          <p:cNvPicPr>
            <a:picLocks noChangeAspect="1"/>
          </p:cNvPicPr>
          <p:nvPr userDrawn="1"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25892" y="3703464"/>
            <a:ext cx="498593" cy="494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42" name="Straight Connector 41"/>
          <p:cNvCxnSpPr/>
          <p:nvPr userDrawn="1"/>
        </p:nvCxnSpPr>
        <p:spPr>
          <a:xfrm flipH="1" flipV="1">
            <a:off x="1400257" y="3676200"/>
            <a:ext cx="0" cy="548640"/>
          </a:xfrm>
          <a:prstGeom prst="line">
            <a:avLst/>
          </a:prstGeom>
          <a:ln w="9525" cmpd="sng">
            <a:solidFill>
              <a:schemeClr val="accent6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 userDrawn="1"/>
        </p:nvCxnSpPr>
        <p:spPr>
          <a:xfrm flipH="1" flipV="1">
            <a:off x="2207355" y="2457774"/>
            <a:ext cx="0" cy="548640"/>
          </a:xfrm>
          <a:prstGeom prst="line">
            <a:avLst/>
          </a:prstGeom>
          <a:ln w="9525" cmpd="sng">
            <a:solidFill>
              <a:schemeClr val="accent6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 userDrawn="1"/>
        </p:nvCxnSpPr>
        <p:spPr>
          <a:xfrm flipH="1" flipV="1">
            <a:off x="1891099" y="1123950"/>
            <a:ext cx="0" cy="548640"/>
          </a:xfrm>
          <a:prstGeom prst="line">
            <a:avLst/>
          </a:prstGeom>
          <a:ln w="9525" cmpd="sng">
            <a:solidFill>
              <a:schemeClr val="accent6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/>
          <p:cNvCxnSpPr/>
          <p:nvPr userDrawn="1"/>
        </p:nvCxnSpPr>
        <p:spPr>
          <a:xfrm flipH="1" flipV="1">
            <a:off x="3219622" y="1123950"/>
            <a:ext cx="0" cy="548640"/>
          </a:xfrm>
          <a:prstGeom prst="line">
            <a:avLst/>
          </a:prstGeom>
          <a:ln w="9525" cmpd="sng">
            <a:solidFill>
              <a:schemeClr val="accent6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/>
          <p:cNvCxnSpPr/>
          <p:nvPr userDrawn="1"/>
        </p:nvCxnSpPr>
        <p:spPr>
          <a:xfrm flipH="1" flipV="1">
            <a:off x="4269541" y="2492099"/>
            <a:ext cx="0" cy="548640"/>
          </a:xfrm>
          <a:prstGeom prst="line">
            <a:avLst/>
          </a:prstGeom>
          <a:ln w="9525" cmpd="sng">
            <a:solidFill>
              <a:schemeClr val="accent6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/>
          <p:cNvCxnSpPr/>
          <p:nvPr userDrawn="1"/>
        </p:nvCxnSpPr>
        <p:spPr>
          <a:xfrm flipH="1" flipV="1">
            <a:off x="5071685" y="2492099"/>
            <a:ext cx="0" cy="548640"/>
          </a:xfrm>
          <a:prstGeom prst="line">
            <a:avLst/>
          </a:prstGeom>
          <a:ln w="9525" cmpd="sng">
            <a:solidFill>
              <a:schemeClr val="accent6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/>
          <p:cNvCxnSpPr/>
          <p:nvPr userDrawn="1"/>
        </p:nvCxnSpPr>
        <p:spPr>
          <a:xfrm flipH="1" flipV="1">
            <a:off x="7002612" y="2437179"/>
            <a:ext cx="0" cy="548640"/>
          </a:xfrm>
          <a:prstGeom prst="line">
            <a:avLst/>
          </a:prstGeom>
          <a:ln w="9525" cmpd="sng">
            <a:solidFill>
              <a:schemeClr val="accent6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/>
          <p:cNvCxnSpPr/>
          <p:nvPr userDrawn="1"/>
        </p:nvCxnSpPr>
        <p:spPr>
          <a:xfrm flipH="1" flipV="1">
            <a:off x="7916663" y="2437179"/>
            <a:ext cx="0" cy="548640"/>
          </a:xfrm>
          <a:prstGeom prst="line">
            <a:avLst/>
          </a:prstGeom>
          <a:ln w="9525" cmpd="sng">
            <a:solidFill>
              <a:schemeClr val="accent6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0" name="Text Box 73"/>
          <p:cNvSpPr txBox="1">
            <a:spLocks noChangeArrowheads="1"/>
          </p:cNvSpPr>
          <p:nvPr userDrawn="1"/>
        </p:nvSpPr>
        <p:spPr bwMode="auto">
          <a:xfrm>
            <a:off x="6452244" y="3067907"/>
            <a:ext cx="2101850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defPPr>
              <a:defRPr lang="en-US"/>
            </a:defPPr>
            <a:lvl1pPr algn="ctr">
              <a:spcBef>
                <a:spcPct val="50000"/>
              </a:spcBef>
              <a:defRPr sz="800" b="0">
                <a:solidFill>
                  <a:srgbClr val="BCC0BA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9pPr>
          </a:lstStyle>
          <a:p>
            <a:pPr fontAlgn="auto">
              <a:spcAft>
                <a:spcPts val="0"/>
              </a:spcAft>
              <a:defRPr/>
            </a:pPr>
            <a:r>
              <a:rPr lang="en-US" altLang="en-US" dirty="0" smtClean="0">
                <a:ea typeface="+mn-ea"/>
              </a:rPr>
              <a:t>COGS – PROCESSES – SYSTEM -  POLICY MANAGER – DATA MOVEMENT - iMover</a:t>
            </a:r>
          </a:p>
        </p:txBody>
      </p:sp>
      <p:sp>
        <p:nvSpPr>
          <p:cNvPr id="51" name="Text Box 55"/>
          <p:cNvSpPr txBox="1">
            <a:spLocks noChangeArrowheads="1"/>
          </p:cNvSpPr>
          <p:nvPr userDrawn="1"/>
        </p:nvSpPr>
        <p:spPr bwMode="auto">
          <a:xfrm>
            <a:off x="5347173" y="4335891"/>
            <a:ext cx="2911475" cy="12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fontAlgn="auto" hangingPunct="1">
              <a:spcBef>
                <a:spcPct val="50000"/>
              </a:spcBef>
              <a:spcAft>
                <a:spcPts val="0"/>
              </a:spcAft>
              <a:defRPr/>
            </a:pPr>
            <a:r>
              <a:rPr lang="en-US" altLang="en-US" sz="800" dirty="0" smtClean="0">
                <a:solidFill>
                  <a:schemeClr val="accent5"/>
                </a:solidFill>
                <a:latin typeface="+mn-lt"/>
                <a:ea typeface="+mn-ea"/>
              </a:rPr>
              <a:t>CLOUD, WAN, LAN, SAN, WWW</a:t>
            </a:r>
            <a:endParaRPr lang="en-US" altLang="en-US" sz="800" dirty="0">
              <a:solidFill>
                <a:schemeClr val="accent5"/>
              </a:solidFill>
              <a:latin typeface="+mn-lt"/>
              <a:ea typeface="+mn-ea"/>
            </a:endParaRPr>
          </a:p>
        </p:txBody>
      </p:sp>
      <p:cxnSp>
        <p:nvCxnSpPr>
          <p:cNvPr id="52" name="Straight Connector 51"/>
          <p:cNvCxnSpPr/>
          <p:nvPr userDrawn="1"/>
        </p:nvCxnSpPr>
        <p:spPr>
          <a:xfrm flipH="1" flipV="1">
            <a:off x="5971745" y="1123950"/>
            <a:ext cx="0" cy="548640"/>
          </a:xfrm>
          <a:prstGeom prst="line">
            <a:avLst/>
          </a:prstGeom>
          <a:ln w="9525" cmpd="sng">
            <a:solidFill>
              <a:schemeClr val="accent6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52"/>
          <p:cNvCxnSpPr/>
          <p:nvPr userDrawn="1"/>
        </p:nvCxnSpPr>
        <p:spPr>
          <a:xfrm flipH="1" flipV="1">
            <a:off x="7396376" y="1123950"/>
            <a:ext cx="0" cy="548640"/>
          </a:xfrm>
          <a:prstGeom prst="line">
            <a:avLst/>
          </a:prstGeom>
          <a:ln w="9525" cmpd="sng">
            <a:solidFill>
              <a:schemeClr val="accent6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/>
          <p:cNvCxnSpPr/>
          <p:nvPr userDrawn="1"/>
        </p:nvCxnSpPr>
        <p:spPr>
          <a:xfrm flipV="1">
            <a:off x="7328930" y="3672187"/>
            <a:ext cx="0" cy="548640"/>
          </a:xfrm>
          <a:prstGeom prst="line">
            <a:avLst/>
          </a:prstGeom>
          <a:ln w="9525" cmpd="sng">
            <a:solidFill>
              <a:schemeClr val="accent6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/>
          <p:cNvCxnSpPr/>
          <p:nvPr userDrawn="1"/>
        </p:nvCxnSpPr>
        <p:spPr>
          <a:xfrm flipV="1">
            <a:off x="6236730" y="3672187"/>
            <a:ext cx="0" cy="548640"/>
          </a:xfrm>
          <a:prstGeom prst="line">
            <a:avLst/>
          </a:prstGeom>
          <a:ln w="9525" cmpd="sng">
            <a:solidFill>
              <a:schemeClr val="accent6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6" name="Straight Connector 55"/>
          <p:cNvCxnSpPr/>
          <p:nvPr userDrawn="1"/>
        </p:nvCxnSpPr>
        <p:spPr>
          <a:xfrm flipH="1" flipV="1">
            <a:off x="2444609" y="3676200"/>
            <a:ext cx="0" cy="548640"/>
          </a:xfrm>
          <a:prstGeom prst="line">
            <a:avLst/>
          </a:prstGeom>
          <a:ln w="9525" cmpd="sng">
            <a:solidFill>
              <a:schemeClr val="accent6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7" name="Straight Connector 56"/>
          <p:cNvCxnSpPr/>
          <p:nvPr userDrawn="1"/>
        </p:nvCxnSpPr>
        <p:spPr>
          <a:xfrm flipH="1" flipV="1">
            <a:off x="3505768" y="3676200"/>
            <a:ext cx="0" cy="548640"/>
          </a:xfrm>
          <a:prstGeom prst="line">
            <a:avLst/>
          </a:prstGeom>
          <a:ln w="9525" cmpd="sng">
            <a:solidFill>
              <a:schemeClr val="accent6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8" name="Straight Connector 57"/>
          <p:cNvCxnSpPr/>
          <p:nvPr userDrawn="1"/>
        </p:nvCxnSpPr>
        <p:spPr>
          <a:xfrm flipH="1" flipV="1">
            <a:off x="1198830" y="2457774"/>
            <a:ext cx="0" cy="548640"/>
          </a:xfrm>
          <a:prstGeom prst="line">
            <a:avLst/>
          </a:prstGeom>
          <a:ln w="9525" cmpd="sng">
            <a:solidFill>
              <a:schemeClr val="accent6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 smtClean="0"/>
              <a:t>Useful Iconography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157986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 userDrawn="1"/>
        </p:nvSpPr>
        <p:spPr>
          <a:xfrm>
            <a:off x="2982913" y="1262063"/>
            <a:ext cx="1412875" cy="2381250"/>
          </a:xfrm>
          <a:prstGeom prst="roundRect">
            <a:avLst>
              <a:gd name="adj" fmla="val 9252"/>
            </a:avLst>
          </a:prstGeom>
          <a:solidFill>
            <a:srgbClr val="E1E1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4" name="Rounded Rectangle 3"/>
          <p:cNvSpPr/>
          <p:nvPr userDrawn="1"/>
        </p:nvSpPr>
        <p:spPr>
          <a:xfrm>
            <a:off x="376238" y="1262063"/>
            <a:ext cx="2379662" cy="3633787"/>
          </a:xfrm>
          <a:prstGeom prst="roundRect">
            <a:avLst>
              <a:gd name="adj" fmla="val 4659"/>
            </a:avLst>
          </a:prstGeom>
          <a:solidFill>
            <a:srgbClr val="E1E1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5" name="Text Box 41"/>
          <p:cNvSpPr txBox="1">
            <a:spLocks noChangeArrowheads="1"/>
          </p:cNvSpPr>
          <p:nvPr userDrawn="1"/>
        </p:nvSpPr>
        <p:spPr bwMode="auto">
          <a:xfrm>
            <a:off x="500063" y="1000125"/>
            <a:ext cx="4168775" cy="12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spcBef>
                <a:spcPct val="20000"/>
              </a:spcBef>
              <a:buSzPct val="75000"/>
              <a:buBlip>
                <a:blip r:embed="rId2"/>
              </a:buBlip>
              <a:defRPr sz="2400">
                <a:solidFill>
                  <a:srgbClr val="21212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006AD6"/>
              </a:buClr>
              <a:buFont typeface="Arial" charset="0"/>
              <a:buChar char="–"/>
              <a:defRPr sz="2800">
                <a:solidFill>
                  <a:srgbClr val="21212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006AD6"/>
              </a:buClr>
              <a:buFont typeface="Wingdings" pitchFamily="2" charset="2"/>
              <a:buChar char="§"/>
              <a:defRPr sz="1600">
                <a:solidFill>
                  <a:srgbClr val="21212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006AD6"/>
              </a:buClr>
              <a:buFont typeface="Arial" charset="0"/>
              <a:buChar char="–"/>
              <a:defRPr sz="1600">
                <a:solidFill>
                  <a:srgbClr val="21212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006AD6"/>
              </a:buClr>
              <a:buFont typeface="Wingdings" pitchFamily="2" charset="2"/>
              <a:buChar char="§"/>
              <a:defRPr sz="1600">
                <a:solidFill>
                  <a:srgbClr val="21212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AD6"/>
              </a:buClr>
              <a:buFont typeface="Wingdings" pitchFamily="2" charset="2"/>
              <a:buChar char="§"/>
              <a:defRPr sz="1600">
                <a:solidFill>
                  <a:srgbClr val="21212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AD6"/>
              </a:buClr>
              <a:buFont typeface="Wingdings" pitchFamily="2" charset="2"/>
              <a:buChar char="§"/>
              <a:defRPr sz="1600">
                <a:solidFill>
                  <a:srgbClr val="21212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AD6"/>
              </a:buClr>
              <a:buFont typeface="Wingdings" pitchFamily="2" charset="2"/>
              <a:buChar char="§"/>
              <a:defRPr sz="1600">
                <a:solidFill>
                  <a:srgbClr val="21212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AD6"/>
              </a:buClr>
              <a:buFont typeface="Wingdings" pitchFamily="2" charset="2"/>
              <a:buChar char="§"/>
              <a:defRPr sz="1600">
                <a:solidFill>
                  <a:srgbClr val="212121"/>
                </a:solidFill>
                <a:latin typeface="Arial" charset="0"/>
                <a:cs typeface="Arial" charset="0"/>
              </a:defRPr>
            </a:lvl9pPr>
          </a:lstStyle>
          <a:p>
            <a:pPr eaLnBrk="1" fontAlgn="auto" hangingPunct="1">
              <a:spcBef>
                <a:spcPct val="50000"/>
              </a:spcBef>
              <a:spcAft>
                <a:spcPts val="0"/>
              </a:spcAft>
              <a:buSzTx/>
              <a:buFontTx/>
              <a:buNone/>
              <a:defRPr/>
            </a:pPr>
            <a:r>
              <a:rPr lang="en-US" altLang="en-US" sz="800" b="1" dirty="0" smtClean="0">
                <a:solidFill>
                  <a:schemeClr val="tx1"/>
                </a:solidFill>
                <a:ea typeface="+mn-ea"/>
              </a:rPr>
              <a:t>Background Shapes (can depict different locations, e.g. On-site, Offsite, etc.</a:t>
            </a:r>
            <a:endParaRPr lang="en-US" altLang="en-US" sz="800" b="1" dirty="0">
              <a:solidFill>
                <a:schemeClr val="tx1"/>
              </a:solidFill>
              <a:ea typeface="+mn-ea"/>
            </a:endParaRPr>
          </a:p>
        </p:txBody>
      </p:sp>
      <p:sp>
        <p:nvSpPr>
          <p:cNvPr id="6" name="Rounded Rectangle 5"/>
          <p:cNvSpPr/>
          <p:nvPr userDrawn="1"/>
        </p:nvSpPr>
        <p:spPr>
          <a:xfrm>
            <a:off x="4737100" y="1289050"/>
            <a:ext cx="1412875" cy="2381250"/>
          </a:xfrm>
          <a:prstGeom prst="roundRect">
            <a:avLst>
              <a:gd name="adj" fmla="val 9252"/>
            </a:avLst>
          </a:prstGeom>
          <a:solidFill>
            <a:srgbClr val="E1E1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7" name="Rounded Rectangle 6"/>
          <p:cNvSpPr/>
          <p:nvPr userDrawn="1"/>
        </p:nvSpPr>
        <p:spPr>
          <a:xfrm>
            <a:off x="4937125" y="1524000"/>
            <a:ext cx="1011238" cy="820738"/>
          </a:xfrm>
          <a:prstGeom prst="roundRect">
            <a:avLst>
              <a:gd name="adj" fmla="val 9252"/>
            </a:avLst>
          </a:prstGeom>
          <a:solidFill>
            <a:schemeClr val="bg1"/>
          </a:solidFill>
          <a:ln w="12700">
            <a:solidFill>
              <a:srgbClr val="00B6F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8" name="Rounded Rectangle 7"/>
          <p:cNvSpPr/>
          <p:nvPr userDrawn="1"/>
        </p:nvSpPr>
        <p:spPr>
          <a:xfrm>
            <a:off x="4937125" y="2616200"/>
            <a:ext cx="1011238" cy="820738"/>
          </a:xfrm>
          <a:prstGeom prst="roundRect">
            <a:avLst>
              <a:gd name="adj" fmla="val 9252"/>
            </a:avLst>
          </a:prstGeom>
          <a:solidFill>
            <a:schemeClr val="bg1"/>
          </a:solidFill>
          <a:ln w="12700">
            <a:solidFill>
              <a:srgbClr val="00B6F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9" name="Rounded Rectangle 8"/>
          <p:cNvSpPr/>
          <p:nvPr userDrawn="1"/>
        </p:nvSpPr>
        <p:spPr>
          <a:xfrm>
            <a:off x="6478588" y="1309688"/>
            <a:ext cx="1611312" cy="1309687"/>
          </a:xfrm>
          <a:prstGeom prst="roundRect">
            <a:avLst>
              <a:gd name="adj" fmla="val 9252"/>
            </a:avLst>
          </a:prstGeom>
          <a:solidFill>
            <a:schemeClr val="bg1"/>
          </a:solidFill>
          <a:ln w="12700">
            <a:solidFill>
              <a:srgbClr val="6A7B84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0" name="Text Box 10"/>
          <p:cNvSpPr txBox="1">
            <a:spLocks noChangeArrowheads="1"/>
          </p:cNvSpPr>
          <p:nvPr userDrawn="1"/>
        </p:nvSpPr>
        <p:spPr bwMode="auto">
          <a:xfrm>
            <a:off x="4119563" y="3732213"/>
            <a:ext cx="1071562" cy="1108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7200" b="1" dirty="0">
                <a:solidFill>
                  <a:srgbClr val="ABEBFF"/>
                </a:solidFill>
                <a:latin typeface="Arial" charset="0"/>
                <a:cs typeface="Arial" charset="0"/>
              </a:rPr>
              <a:t>2</a:t>
            </a:r>
          </a:p>
        </p:txBody>
      </p:sp>
      <p:sp>
        <p:nvSpPr>
          <p:cNvPr id="11" name="Text Box 10"/>
          <p:cNvSpPr txBox="1">
            <a:spLocks noChangeArrowheads="1"/>
          </p:cNvSpPr>
          <p:nvPr userDrawn="1"/>
        </p:nvSpPr>
        <p:spPr bwMode="auto">
          <a:xfrm>
            <a:off x="6151563" y="4271963"/>
            <a:ext cx="1852612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800" b="1" dirty="0">
                <a:solidFill>
                  <a:srgbClr val="000000"/>
                </a:solidFill>
                <a:latin typeface="Arial" charset="0"/>
                <a:cs typeface="Arial" charset="0"/>
              </a:rPr>
              <a:t>NUMBERS</a:t>
            </a:r>
            <a:br>
              <a:rPr lang="en-US" sz="800" b="1" dirty="0">
                <a:solidFill>
                  <a:srgbClr val="000000"/>
                </a:solidFill>
                <a:latin typeface="Arial" charset="0"/>
                <a:cs typeface="Arial" charset="0"/>
              </a:rPr>
            </a:br>
            <a:r>
              <a:rPr lang="en-US" sz="800" b="1" dirty="0">
                <a:solidFill>
                  <a:srgbClr val="000000"/>
                </a:solidFill>
                <a:latin typeface="Arial" charset="0"/>
                <a:cs typeface="Arial" charset="0"/>
              </a:rPr>
              <a:t>(FOR STEPS IN DIAGRAMS)</a:t>
            </a:r>
          </a:p>
        </p:txBody>
      </p:sp>
      <p:sp>
        <p:nvSpPr>
          <p:cNvPr id="12" name="Text Box 10"/>
          <p:cNvSpPr txBox="1">
            <a:spLocks noChangeArrowheads="1"/>
          </p:cNvSpPr>
          <p:nvPr userDrawn="1"/>
        </p:nvSpPr>
        <p:spPr bwMode="auto">
          <a:xfrm>
            <a:off x="3151188" y="3732213"/>
            <a:ext cx="1071562" cy="1108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7200" b="1" dirty="0">
                <a:solidFill>
                  <a:srgbClr val="ABEBFF"/>
                </a:solidFill>
                <a:latin typeface="Arial" charset="0"/>
                <a:cs typeface="Arial" charset="0"/>
              </a:rPr>
              <a:t>1</a:t>
            </a:r>
          </a:p>
        </p:txBody>
      </p:sp>
      <p:sp>
        <p:nvSpPr>
          <p:cNvPr id="13" name="Text Box 10"/>
          <p:cNvSpPr txBox="1">
            <a:spLocks noChangeArrowheads="1"/>
          </p:cNvSpPr>
          <p:nvPr userDrawn="1"/>
        </p:nvSpPr>
        <p:spPr bwMode="auto">
          <a:xfrm>
            <a:off x="5086350" y="3732213"/>
            <a:ext cx="1071563" cy="1108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7200" b="1" dirty="0">
                <a:solidFill>
                  <a:srgbClr val="ABEBFF"/>
                </a:solidFill>
                <a:latin typeface="Arial" charset="0"/>
                <a:cs typeface="Arial" charset="0"/>
              </a:rPr>
              <a:t>3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US" dirty="0" smtClean="0"/>
              <a:t>Useful iconography frames and backgrounds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93970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491429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33"/>
          <p:cNvSpPr txBox="1">
            <a:spLocks noChangeArrowheads="1"/>
          </p:cNvSpPr>
          <p:nvPr userDrawn="1"/>
        </p:nvSpPr>
        <p:spPr bwMode="auto">
          <a:xfrm>
            <a:off x="5249863" y="3960813"/>
            <a:ext cx="1004887" cy="122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800" b="1" dirty="0">
                <a:solidFill>
                  <a:srgbClr val="000000"/>
                </a:solidFill>
                <a:latin typeface="Arial" charset="0"/>
                <a:cs typeface="Arial" charset="0"/>
              </a:rPr>
              <a:t>ARROW 1</a:t>
            </a:r>
          </a:p>
        </p:txBody>
      </p:sp>
      <p:sp>
        <p:nvSpPr>
          <p:cNvPr id="4" name="Text Box 34"/>
          <p:cNvSpPr txBox="1">
            <a:spLocks noChangeArrowheads="1"/>
          </p:cNvSpPr>
          <p:nvPr userDrawn="1"/>
        </p:nvSpPr>
        <p:spPr bwMode="auto">
          <a:xfrm>
            <a:off x="7688263" y="3960813"/>
            <a:ext cx="1004887" cy="122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800" b="1" dirty="0">
                <a:solidFill>
                  <a:srgbClr val="000000"/>
                </a:solidFill>
                <a:latin typeface="Arial" charset="0"/>
                <a:cs typeface="Arial" charset="0"/>
              </a:rPr>
              <a:t>ARROW 2 </a:t>
            </a:r>
          </a:p>
        </p:txBody>
      </p:sp>
      <p:sp>
        <p:nvSpPr>
          <p:cNvPr id="5" name="Text Box 54"/>
          <p:cNvSpPr txBox="1">
            <a:spLocks noChangeArrowheads="1"/>
          </p:cNvSpPr>
          <p:nvPr userDrawn="1"/>
        </p:nvSpPr>
        <p:spPr bwMode="auto">
          <a:xfrm>
            <a:off x="555625" y="2646363"/>
            <a:ext cx="1004888" cy="122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800" b="1" dirty="0">
                <a:solidFill>
                  <a:srgbClr val="000000"/>
                </a:solidFill>
                <a:latin typeface="Arial" charset="0"/>
                <a:cs typeface="Arial" charset="0"/>
              </a:rPr>
              <a:t>Broken Arrow</a:t>
            </a:r>
          </a:p>
        </p:txBody>
      </p:sp>
      <p:sp>
        <p:nvSpPr>
          <p:cNvPr id="6" name="Text Box 55"/>
          <p:cNvSpPr txBox="1">
            <a:spLocks noChangeArrowheads="1"/>
          </p:cNvSpPr>
          <p:nvPr userDrawn="1"/>
        </p:nvSpPr>
        <p:spPr bwMode="auto">
          <a:xfrm>
            <a:off x="2786063" y="2646363"/>
            <a:ext cx="1004887" cy="122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800" b="1" dirty="0">
                <a:solidFill>
                  <a:srgbClr val="000000"/>
                </a:solidFill>
                <a:latin typeface="Arial" charset="0"/>
                <a:cs typeface="Arial" charset="0"/>
              </a:rPr>
              <a:t>Cyclical Arrow</a:t>
            </a:r>
          </a:p>
        </p:txBody>
      </p:sp>
      <p:sp>
        <p:nvSpPr>
          <p:cNvPr id="7" name="Text Box 64"/>
          <p:cNvSpPr txBox="1">
            <a:spLocks noChangeArrowheads="1"/>
          </p:cNvSpPr>
          <p:nvPr userDrawn="1"/>
        </p:nvSpPr>
        <p:spPr bwMode="auto">
          <a:xfrm>
            <a:off x="914400" y="4235450"/>
            <a:ext cx="1004888" cy="122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800" b="1" dirty="0">
                <a:solidFill>
                  <a:srgbClr val="000000"/>
                </a:solidFill>
                <a:latin typeface="Arial" charset="0"/>
                <a:cs typeface="Arial" charset="0"/>
              </a:rPr>
              <a:t>WRAP ARROW (L)</a:t>
            </a:r>
          </a:p>
        </p:txBody>
      </p:sp>
      <p:sp>
        <p:nvSpPr>
          <p:cNvPr id="8" name="Text Box 65"/>
          <p:cNvSpPr txBox="1">
            <a:spLocks noChangeArrowheads="1"/>
          </p:cNvSpPr>
          <p:nvPr userDrawn="1"/>
        </p:nvSpPr>
        <p:spPr bwMode="auto">
          <a:xfrm>
            <a:off x="2400300" y="4235450"/>
            <a:ext cx="1004888" cy="122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800" b="1" dirty="0">
                <a:solidFill>
                  <a:srgbClr val="000000"/>
                </a:solidFill>
                <a:latin typeface="Arial" charset="0"/>
                <a:cs typeface="Arial" charset="0"/>
              </a:rPr>
              <a:t>WRAP ARROW (R)</a:t>
            </a:r>
          </a:p>
        </p:txBody>
      </p:sp>
      <p:pic>
        <p:nvPicPr>
          <p:cNvPr id="9" name="Picture 1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6213" y="1004888"/>
            <a:ext cx="615950" cy="1766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18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8763" y="1492250"/>
            <a:ext cx="2227262" cy="1312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9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5363" y="3338513"/>
            <a:ext cx="1697037" cy="744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20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8463" y="3338513"/>
            <a:ext cx="1697037" cy="744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21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5000" y="2811463"/>
            <a:ext cx="1851025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22"/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1513" y="3121025"/>
            <a:ext cx="2085975" cy="560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24"/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0013" y="1312863"/>
            <a:ext cx="1296987" cy="1208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25"/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000"/>
          <a:stretch>
            <a:fillRect/>
          </a:stretch>
        </p:blipFill>
        <p:spPr bwMode="auto">
          <a:xfrm>
            <a:off x="373063" y="1966913"/>
            <a:ext cx="2012950" cy="341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26"/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0000"/>
          <a:stretch>
            <a:fillRect/>
          </a:stretch>
        </p:blipFill>
        <p:spPr bwMode="auto">
          <a:xfrm>
            <a:off x="373063" y="1624013"/>
            <a:ext cx="2012950" cy="34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 smtClean="0"/>
              <a:t>Arrows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55871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900" y="1298575"/>
            <a:ext cx="1455738" cy="485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10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4063" y="1298575"/>
            <a:ext cx="1455737" cy="485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13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32225" y="1298575"/>
            <a:ext cx="1455738" cy="485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14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40388" y="1298575"/>
            <a:ext cx="1455737" cy="485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15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48550" y="1298575"/>
            <a:ext cx="1455738" cy="485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16"/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025" y="2371725"/>
            <a:ext cx="979488" cy="485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17"/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4413" y="2371725"/>
            <a:ext cx="976312" cy="485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ectangle 17"/>
          <p:cNvSpPr>
            <a:spLocks noChangeArrowheads="1"/>
          </p:cNvSpPr>
          <p:nvPr userDrawn="1"/>
        </p:nvSpPr>
        <p:spPr bwMode="auto">
          <a:xfrm>
            <a:off x="4119563" y="2209800"/>
            <a:ext cx="2752725" cy="2039938"/>
          </a:xfrm>
          <a:prstGeom prst="rect">
            <a:avLst/>
          </a:prstGeom>
          <a:solidFill>
            <a:srgbClr val="41A2EF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prstDash val="dash"/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dirty="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pic>
        <p:nvPicPr>
          <p:cNvPr id="11" name="Picture 24"/>
          <p:cNvPicPr>
            <a:picLocks noChangeAspect="1" noChangeArrowheads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3738" y="3619500"/>
            <a:ext cx="1989137" cy="312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26"/>
          <p:cNvPicPr>
            <a:picLocks noChangeAspect="1" noChangeArrowheads="1"/>
          </p:cNvPicPr>
          <p:nvPr userDrawn="1"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16438" y="2460625"/>
            <a:ext cx="1976437" cy="311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25"/>
          <p:cNvPicPr>
            <a:picLocks noChangeAspect="1" noChangeArrowheads="1"/>
          </p:cNvPicPr>
          <p:nvPr userDrawn="1"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2150" y="3041650"/>
            <a:ext cx="1989138" cy="312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 smtClean="0"/>
              <a:t>Company logos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589873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8613"/>
            <a:ext cx="7772400" cy="11017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CE4EDB-8982-4E6C-BBBC-C842E2D96723}" type="datetimeFigureOut">
              <a:rPr lang="en-US" smtClean="0"/>
              <a:t>1/18/2016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CF0BBE-7F27-4248-9A54-CE10CA8AB9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495645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CE4EDB-8982-4E6C-BBBC-C842E2D96723}" type="datetimeFigureOut">
              <a:rPr lang="en-US" smtClean="0"/>
              <a:t>1/18/2016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CF0BBE-7F27-4248-9A54-CE10CA8AB9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308984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5"/>
            <a:ext cx="7772400" cy="10223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79638"/>
            <a:ext cx="7772400" cy="112553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CE4EDB-8982-4E6C-BBBC-C842E2D96723}" type="datetimeFigureOut">
              <a:rPr lang="en-US" smtClean="0"/>
              <a:t>1/18/2016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CF0BBE-7F27-4248-9A54-CE10CA8AB9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0748183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0"/>
            <a:ext cx="4038600" cy="33940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0"/>
            <a:ext cx="4038600" cy="33940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CE4EDB-8982-4E6C-BBBC-C842E2D96723}" type="datetimeFigureOut">
              <a:rPr lang="en-US" smtClean="0"/>
              <a:t>1/18/2016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CF0BBE-7F27-4248-9A54-CE10CA8AB9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9623055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0938"/>
            <a:ext cx="4040188" cy="4810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950"/>
            <a:ext cx="4040188" cy="296227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150938"/>
            <a:ext cx="4041775" cy="4810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631950"/>
            <a:ext cx="4041775" cy="296227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CE4EDB-8982-4E6C-BBBC-C842E2D96723}" type="datetimeFigureOut">
              <a:rPr lang="en-US" smtClean="0"/>
              <a:t>1/18/2016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CF0BBE-7F27-4248-9A54-CE10CA8AB9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2748656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CE4EDB-8982-4E6C-BBBC-C842E2D96723}" type="datetimeFigureOut">
              <a:rPr lang="en-US" smtClean="0"/>
              <a:t>1/18/2016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CF0BBE-7F27-4248-9A54-CE10CA8AB9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7360612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CE4EDB-8982-4E6C-BBBC-C842E2D96723}" type="datetimeFigureOut">
              <a:rPr lang="en-US" smtClean="0"/>
              <a:t>1/18/2016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CF0BBE-7F27-4248-9A54-CE10CA8AB9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5476525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4788"/>
            <a:ext cx="3008313" cy="87153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43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076325"/>
            <a:ext cx="3008313" cy="35179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CE4EDB-8982-4E6C-BBBC-C842E2D96723}" type="datetimeFigureOut">
              <a:rPr lang="en-US" smtClean="0"/>
              <a:t>1/18/2016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CF0BBE-7F27-4248-9A54-CE10CA8AB9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48418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0"/>
            <a:ext cx="9144000" cy="46291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2564613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4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60375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900"/>
            <a:ext cx="5486400" cy="60325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CE4EDB-8982-4E6C-BBBC-C842E2D96723}" type="datetimeFigureOut">
              <a:rPr lang="en-US" smtClean="0"/>
              <a:t>1/18/2016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CF0BBE-7F27-4248-9A54-CE10CA8AB9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9052672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CE4EDB-8982-4E6C-BBBC-C842E2D96723}" type="datetimeFigureOut">
              <a:rPr lang="en-US" smtClean="0"/>
              <a:t>1/18/2016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CF0BBE-7F27-4248-9A54-CE10CA8AB9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7253612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6375"/>
            <a:ext cx="2057400" cy="438785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6375"/>
            <a:ext cx="6019800" cy="43878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CE4EDB-8982-4E6C-BBBC-C842E2D96723}" type="datetimeFigureOut">
              <a:rPr lang="en-US" smtClean="0"/>
              <a:t>1/18/2016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CF0BBE-7F27-4248-9A54-CE10CA8AB9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2230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98834" y="1197864"/>
            <a:ext cx="4096966" cy="2545556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defRPr lang="en-US" sz="2000" kern="1200" baseline="0" dirty="0" smtClean="0">
                <a:solidFill>
                  <a:srgbClr val="414141"/>
                </a:solidFill>
                <a:latin typeface="+mn-lt"/>
                <a:ea typeface="+mn-ea"/>
                <a:cs typeface="+mn-cs"/>
              </a:defRPr>
            </a:lvl1pPr>
            <a:lvl2pPr algn="l" defTabSz="914400" rtl="0" eaLnBrk="1" latinLnBrk="0" hangingPunct="1">
              <a:defRPr lang="en-US" sz="1800" kern="1200" baseline="0" dirty="0" smtClean="0">
                <a:solidFill>
                  <a:srgbClr val="41414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algn="l" defTabSz="914400" rtl="0" eaLnBrk="1" latinLnBrk="0" hangingPunct="1">
              <a:defRPr lang="en-US" sz="1600" kern="1200" baseline="0" dirty="0" smtClean="0">
                <a:solidFill>
                  <a:srgbClr val="41414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algn="l" defTabSz="914400" rtl="0" eaLnBrk="1" latinLnBrk="0" hangingPunct="1">
              <a:defRPr lang="en-US" sz="1400" kern="1200" baseline="0" dirty="0" smtClean="0">
                <a:solidFill>
                  <a:srgbClr val="41414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algn="l" defTabSz="914400" rtl="0" eaLnBrk="1" latinLnBrk="0" hangingPunct="1">
              <a:defRPr lang="en-US" sz="1200" kern="1200" baseline="0" dirty="0" smtClean="0">
                <a:solidFill>
                  <a:srgbClr val="41414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97864"/>
            <a:ext cx="4038600" cy="2545556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defRPr lang="en-US" sz="2000" kern="1200" baseline="0" dirty="0" smtClean="0">
                <a:solidFill>
                  <a:srgbClr val="414141"/>
                </a:solidFill>
                <a:latin typeface="+mn-lt"/>
                <a:ea typeface="+mn-ea"/>
                <a:cs typeface="+mn-cs"/>
              </a:defRPr>
            </a:lvl1pPr>
            <a:lvl2pPr algn="l" defTabSz="914400" rtl="0" eaLnBrk="1" latinLnBrk="0" hangingPunct="1">
              <a:defRPr lang="en-US" sz="1800" kern="1200" baseline="0" dirty="0" smtClean="0">
                <a:solidFill>
                  <a:srgbClr val="41414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algn="l" defTabSz="914400" rtl="0" eaLnBrk="1" latinLnBrk="0" hangingPunct="1">
              <a:defRPr lang="en-US" sz="1600" kern="1200" baseline="0" dirty="0" smtClean="0">
                <a:solidFill>
                  <a:srgbClr val="41414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algn="l" defTabSz="914400" rtl="0" eaLnBrk="1" latinLnBrk="0" hangingPunct="1">
              <a:defRPr lang="en-US" sz="1600" kern="1200" baseline="0" dirty="0" smtClean="0">
                <a:solidFill>
                  <a:srgbClr val="41414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algn="l" defTabSz="914400" rtl="0" eaLnBrk="1" latinLnBrk="0" hangingPunct="1">
              <a:defRPr lang="en-US" sz="1400" kern="1200" baseline="0" dirty="0" smtClean="0">
                <a:solidFill>
                  <a:srgbClr val="41414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64574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  <a:prstGeom prst="rect">
            <a:avLst/>
          </a:prstGeom>
        </p:spPr>
        <p:txBody>
          <a:bodyPr lIns="0" anchor="b">
            <a:normAutofit/>
          </a:bodyPr>
          <a:lstStyle>
            <a:lvl1pPr marL="0" indent="0">
              <a:buNone/>
              <a:defRPr sz="2000" b="1" cap="all" baseline="0">
                <a:solidFill>
                  <a:srgbClr val="41414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809750"/>
            <a:ext cx="4040188" cy="2784872"/>
          </a:xfrm>
          <a:prstGeom prst="rect">
            <a:avLst/>
          </a:prstGeom>
        </p:spPr>
        <p:txBody>
          <a:bodyPr/>
          <a:lstStyle>
            <a:lvl1pPr>
              <a:defRPr sz="2000" baseline="0">
                <a:solidFill>
                  <a:srgbClr val="414141"/>
                </a:solidFill>
              </a:defRPr>
            </a:lvl1pPr>
            <a:lvl2pPr marL="685800" indent="-287338">
              <a:defRPr sz="1800" baseline="0">
                <a:solidFill>
                  <a:srgbClr val="414141"/>
                </a:solidFill>
              </a:defRPr>
            </a:lvl2pPr>
            <a:lvl3pPr>
              <a:defRPr sz="1600" baseline="0">
                <a:solidFill>
                  <a:srgbClr val="414141"/>
                </a:solidFill>
              </a:defRPr>
            </a:lvl3pPr>
            <a:lvl4pPr>
              <a:defRPr sz="1400" baseline="0">
                <a:solidFill>
                  <a:srgbClr val="414141"/>
                </a:solidFill>
              </a:defRPr>
            </a:lvl4pPr>
            <a:lvl5pPr>
              <a:defRPr sz="1200" baseline="0">
                <a:solidFill>
                  <a:srgbClr val="41414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  <a:prstGeom prst="rect">
            <a:avLst/>
          </a:prstGeom>
        </p:spPr>
        <p:txBody>
          <a:bodyPr lIns="0" anchor="b">
            <a:normAutofit/>
          </a:bodyPr>
          <a:lstStyle>
            <a:lvl1pPr marL="0" indent="0">
              <a:buNone/>
              <a:defRPr sz="2000" b="1" cap="all" baseline="0">
                <a:solidFill>
                  <a:srgbClr val="41414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809750"/>
            <a:ext cx="4041775" cy="2784872"/>
          </a:xfrm>
          <a:prstGeom prst="rect">
            <a:avLst/>
          </a:prstGeom>
        </p:spPr>
        <p:txBody>
          <a:bodyPr/>
          <a:lstStyle>
            <a:lvl1pPr>
              <a:defRPr sz="2000" baseline="0">
                <a:solidFill>
                  <a:srgbClr val="414141"/>
                </a:solidFill>
              </a:defRPr>
            </a:lvl1pPr>
            <a:lvl2pPr>
              <a:defRPr sz="1800" baseline="0">
                <a:solidFill>
                  <a:srgbClr val="414141"/>
                </a:solidFill>
              </a:defRPr>
            </a:lvl2pPr>
            <a:lvl3pPr>
              <a:defRPr sz="1600" baseline="0">
                <a:solidFill>
                  <a:srgbClr val="414141"/>
                </a:solidFill>
              </a:defRPr>
            </a:lvl3pPr>
            <a:lvl4pPr>
              <a:defRPr sz="1400" baseline="0">
                <a:solidFill>
                  <a:srgbClr val="414141"/>
                </a:solidFill>
              </a:defRPr>
            </a:lvl4pPr>
            <a:lvl5pPr>
              <a:defRPr sz="1200" baseline="0">
                <a:solidFill>
                  <a:srgbClr val="41414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aseline="0">
                <a:solidFill>
                  <a:srgbClr val="0F73C3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15760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er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4763" y="0"/>
            <a:ext cx="9139237" cy="514191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pic>
        <p:nvPicPr>
          <p:cNvPr id="6" name="Picture 24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9784" y="2339336"/>
            <a:ext cx="2979163" cy="4683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Shape 1014"/>
          <p:cNvSpPr>
            <a:spLocks noChangeArrowheads="1"/>
          </p:cNvSpPr>
          <p:nvPr userDrawn="1"/>
        </p:nvSpPr>
        <p:spPr bwMode="auto">
          <a:xfrm>
            <a:off x="1066800" y="4400550"/>
            <a:ext cx="7310438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>
            <a:spAutoFit/>
          </a:bodyPr>
          <a:lstStyle/>
          <a:p>
            <a:pPr algn="ctr"/>
            <a:r>
              <a:rPr lang="en-US" sz="800" dirty="0">
                <a:solidFill>
                  <a:schemeClr val="bg1"/>
                </a:solidFill>
                <a:cs typeface="Arial" charset="0"/>
                <a:sym typeface="Arial" charset="0"/>
              </a:rPr>
              <a:t>© 2015 Quantum Corporation. Company Confidential. Forward-looking information is based upon multiple assumptions and uncertainties,</a:t>
            </a:r>
            <a:br>
              <a:rPr lang="en-US" sz="800" dirty="0">
                <a:solidFill>
                  <a:schemeClr val="bg1"/>
                </a:solidFill>
                <a:cs typeface="Arial" charset="0"/>
                <a:sym typeface="Arial" charset="0"/>
              </a:rPr>
            </a:br>
            <a:r>
              <a:rPr lang="en-US" sz="800" dirty="0">
                <a:solidFill>
                  <a:schemeClr val="bg1"/>
                </a:solidFill>
                <a:cs typeface="Arial" charset="0"/>
                <a:sym typeface="Arial" charset="0"/>
              </a:rPr>
              <a:t>does not necessarily represent the company</a:t>
            </a:r>
            <a:r>
              <a:rPr lang="ja-JP" altLang="en-US" sz="800" dirty="0">
                <a:solidFill>
                  <a:schemeClr val="bg1"/>
                </a:solidFill>
                <a:cs typeface="Arial" charset="0"/>
                <a:sym typeface="Arial" charset="0"/>
              </a:rPr>
              <a:t>’</a:t>
            </a:r>
            <a:r>
              <a:rPr lang="en-US" sz="800" dirty="0">
                <a:solidFill>
                  <a:schemeClr val="bg1"/>
                </a:solidFill>
                <a:cs typeface="Arial" charset="0"/>
                <a:sym typeface="Arial" charset="0"/>
              </a:rPr>
              <a:t>s outlook and is for planning purposes only.</a:t>
            </a:r>
          </a:p>
        </p:txBody>
      </p:sp>
    </p:spTree>
    <p:extLst>
      <p:ext uri="{BB962C8B-B14F-4D97-AF65-F5344CB8AC3E}">
        <p14:creationId xmlns:p14="http://schemas.microsoft.com/office/powerpoint/2010/main" val="26173781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ferenceRoom Background on Whit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69633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eneric Section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 userDrawn="1"/>
        </p:nvSpPr>
        <p:spPr>
          <a:xfrm>
            <a:off x="1865313" y="1628775"/>
            <a:ext cx="7273925" cy="1885950"/>
          </a:xfrm>
          <a:prstGeom prst="rect">
            <a:avLst/>
          </a:prstGeom>
          <a:solidFill>
            <a:srgbClr val="0F73C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pic>
        <p:nvPicPr>
          <p:cNvPr id="5" name="Picture 13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0825" y="4202113"/>
            <a:ext cx="1712913" cy="26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Text Placeholder 11"/>
          <p:cNvSpPr>
            <a:spLocks noGrp="1"/>
          </p:cNvSpPr>
          <p:nvPr>
            <p:ph type="body" sz="quarter" idx="10"/>
          </p:nvPr>
        </p:nvSpPr>
        <p:spPr>
          <a:xfrm>
            <a:off x="2057400" y="2038349"/>
            <a:ext cx="6705600" cy="1219201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en-US" sz="3200" b="1" kern="1200" cap="all" baseline="0" dirty="0" smtClean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515938" indent="0">
              <a:buNone/>
              <a:defRPr>
                <a:solidFill>
                  <a:schemeClr val="bg1"/>
                </a:solidFill>
              </a:defRPr>
            </a:lvl2pPr>
            <a:lvl3pPr marL="855663" indent="0">
              <a:buNone/>
              <a:defRPr>
                <a:solidFill>
                  <a:schemeClr val="bg1"/>
                </a:solidFill>
              </a:defRPr>
            </a:lvl3pPr>
            <a:lvl4pPr marL="1196975" indent="0">
              <a:buNone/>
              <a:defRPr>
                <a:solidFill>
                  <a:schemeClr val="bg1"/>
                </a:solidFill>
              </a:defRPr>
            </a:lvl4pPr>
            <a:lvl5pPr marL="1430337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2499601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image" Target="../media/image2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9.xml"/><Relationship Id="rId3" Type="http://schemas.openxmlformats.org/officeDocument/2006/relationships/slideLayout" Target="../slideLayouts/slideLayout34.xml"/><Relationship Id="rId7" Type="http://schemas.openxmlformats.org/officeDocument/2006/relationships/slideLayout" Target="../slideLayouts/slideLayout3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33.xml"/><Relationship Id="rId1" Type="http://schemas.openxmlformats.org/officeDocument/2006/relationships/slideLayout" Target="../slideLayouts/slideLayout32.xml"/><Relationship Id="rId6" Type="http://schemas.openxmlformats.org/officeDocument/2006/relationships/slideLayout" Target="../slideLayouts/slideLayout37.xml"/><Relationship Id="rId11" Type="http://schemas.openxmlformats.org/officeDocument/2006/relationships/slideLayout" Target="../slideLayouts/slideLayout42.xml"/><Relationship Id="rId5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41.xml"/><Relationship Id="rId4" Type="http://schemas.openxmlformats.org/officeDocument/2006/relationships/slideLayout" Target="../slideLayouts/slideLayout35.xml"/><Relationship Id="rId9" Type="http://schemas.openxmlformats.org/officeDocument/2006/relationships/slideLayout" Target="../slideLayouts/slideLayout4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31"/>
          <p:cNvGrpSpPr>
            <a:grpSpLocks/>
          </p:cNvGrpSpPr>
          <p:nvPr/>
        </p:nvGrpSpPr>
        <p:grpSpPr bwMode="auto">
          <a:xfrm>
            <a:off x="400050" y="438150"/>
            <a:ext cx="8345488" cy="407988"/>
            <a:chOff x="400778" y="438150"/>
            <a:chExt cx="8343994" cy="408049"/>
          </a:xfrm>
        </p:grpSpPr>
        <p:sp>
          <p:nvSpPr>
            <p:cNvPr id="12" name="Rectangle 11"/>
            <p:cNvSpPr/>
            <p:nvPr userDrawn="1"/>
          </p:nvSpPr>
          <p:spPr>
            <a:xfrm>
              <a:off x="400778" y="827146"/>
              <a:ext cx="8343994" cy="19053"/>
            </a:xfrm>
            <a:prstGeom prst="rect">
              <a:avLst/>
            </a:prstGeom>
            <a:solidFill>
              <a:srgbClr val="0F73C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pic>
          <p:nvPicPr>
            <p:cNvPr id="1032" name="Picture 12"/>
            <p:cNvPicPr>
              <a:picLocks noChangeAspect="1"/>
            </p:cNvPicPr>
            <p:nvPr userDrawn="1"/>
          </p:nvPicPr>
          <p:blipFill>
            <a:blip r:embed="rId3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415837" y="438150"/>
              <a:ext cx="325737" cy="2322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027" name="Title Placeholder 23"/>
          <p:cNvSpPr>
            <a:spLocks noGrp="1"/>
          </p:cNvSpPr>
          <p:nvPr>
            <p:ph type="title"/>
          </p:nvPr>
        </p:nvSpPr>
        <p:spPr bwMode="auto">
          <a:xfrm>
            <a:off x="365125" y="57150"/>
            <a:ext cx="7864475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3" name="Slide Number Placeholder 27"/>
          <p:cNvSpPr txBox="1">
            <a:spLocks/>
          </p:cNvSpPr>
          <p:nvPr/>
        </p:nvSpPr>
        <p:spPr>
          <a:xfrm>
            <a:off x="8448675" y="4772025"/>
            <a:ext cx="390525" cy="246063"/>
          </a:xfrm>
          <a:prstGeom prst="rect">
            <a:avLst/>
          </a:prstGeom>
        </p:spPr>
        <p:txBody>
          <a:bodyPr lIns="0" tIns="0" rIns="0" bIns="0" anchor="ctr"/>
          <a:lstStyle>
            <a:defPPr>
              <a:defRPr lang="en-US"/>
            </a:defPPr>
            <a:lvl1pPr marL="0" marR="0" indent="0" algn="ctr" defTabSz="914400" rtl="0" eaLnBrk="1" fontAlgn="auto" latinLnBrk="0" hangingPunct="1">
              <a:lnSpc>
                <a:spcPts val="2600"/>
              </a:lnSpc>
              <a:spcBef>
                <a:spcPts val="0"/>
              </a:spcBef>
              <a:spcAft>
                <a:spcPts val="1800"/>
              </a:spcAft>
              <a:buClrTx/>
              <a:buSzTx/>
              <a:buFont typeface="Arial" panose="020B0604020202020204" pitchFamily="34" charset="0"/>
              <a:buNone/>
              <a:tabLst/>
              <a:defRPr sz="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defRPr/>
            </a:pPr>
            <a:fld id="{9B86059C-0B7F-F140-9E3F-CD83B681D04B}" type="slidenum">
              <a:rPr lang="en-US" smtClean="0">
                <a:solidFill>
                  <a:srgbClr val="898989"/>
                </a:solidFill>
                <a:latin typeface="Calibri" panose="020F0502020204030204" pitchFamily="34" charset="0"/>
              </a:rPr>
              <a:pPr>
                <a:lnSpc>
                  <a:spcPct val="100000"/>
                </a:lnSpc>
                <a:defRPr/>
              </a:pPr>
              <a:t>‹#›</a:t>
            </a:fld>
            <a:endParaRPr lang="en-US" dirty="0">
              <a:solidFill>
                <a:srgbClr val="898989"/>
              </a:solidFill>
              <a:latin typeface="Calibri" panose="020F0502020204030204" pitchFamily="34" charset="0"/>
            </a:endParaRPr>
          </a:p>
        </p:txBody>
      </p:sp>
      <p:sp>
        <p:nvSpPr>
          <p:cNvPr id="34" name="Footer Placeholder 4"/>
          <p:cNvSpPr txBox="1">
            <a:spLocks/>
          </p:cNvSpPr>
          <p:nvPr/>
        </p:nvSpPr>
        <p:spPr>
          <a:xfrm>
            <a:off x="5562600" y="4772025"/>
            <a:ext cx="2889250" cy="246063"/>
          </a:xfrm>
          <a:prstGeom prst="rect">
            <a:avLst/>
          </a:prstGeom>
        </p:spPr>
        <p:txBody>
          <a:bodyPr lIns="0" tIns="0" rIns="0" bIns="0" anchor="ctr"/>
          <a:lstStyle>
            <a:defPPr>
              <a:defRPr lang="en-US"/>
            </a:defPPr>
            <a:lvl1pPr marL="0" algn="r" defTabSz="914400" rtl="0" eaLnBrk="1" latinLnBrk="0" hangingPunct="1">
              <a:defRPr lang="en-US" sz="800" kern="1200" smtClean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dirty="0">
                <a:solidFill>
                  <a:srgbClr val="898989"/>
                </a:solidFill>
                <a:latin typeface="Calibri" panose="020F0502020204030204" pitchFamily="34" charset="0"/>
              </a:rPr>
              <a:t>© 2015 Quantum Corporation | </a:t>
            </a:r>
            <a:r>
              <a:rPr i="1" dirty="0">
                <a:solidFill>
                  <a:srgbClr val="898989"/>
                </a:solidFill>
                <a:latin typeface="Calibri" panose="020F0502020204030204" pitchFamily="34" charset="0"/>
              </a:rPr>
              <a:t>Company Confidential</a:t>
            </a:r>
          </a:p>
        </p:txBody>
      </p:sp>
      <p:sp>
        <p:nvSpPr>
          <p:cNvPr id="1030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00050" y="1200150"/>
            <a:ext cx="8286750" cy="339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0" rIns="9144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13" r:id="rId1"/>
    <p:sldLayoutId id="2147483709" r:id="rId2"/>
    <p:sldLayoutId id="2147483710" r:id="rId3"/>
    <p:sldLayoutId id="2147483714" r:id="rId4"/>
    <p:sldLayoutId id="2147483711" r:id="rId5"/>
    <p:sldLayoutId id="2147483712" r:id="rId6"/>
    <p:sldLayoutId id="2147483715" r:id="rId7"/>
    <p:sldLayoutId id="2147483716" r:id="rId8"/>
    <p:sldLayoutId id="2147483717" r:id="rId9"/>
    <p:sldLayoutId id="2147483718" r:id="rId10"/>
    <p:sldLayoutId id="2147483719" r:id="rId11"/>
    <p:sldLayoutId id="2147483720" r:id="rId12"/>
    <p:sldLayoutId id="2147483721" r:id="rId13"/>
    <p:sldLayoutId id="2147483722" r:id="rId14"/>
    <p:sldLayoutId id="2147483723" r:id="rId15"/>
    <p:sldLayoutId id="2147483724" r:id="rId16"/>
    <p:sldLayoutId id="2147483725" r:id="rId17"/>
    <p:sldLayoutId id="2147483726" r:id="rId18"/>
    <p:sldLayoutId id="2147483727" r:id="rId19"/>
    <p:sldLayoutId id="2147483728" r:id="rId20"/>
    <p:sldLayoutId id="2147483739" r:id="rId21"/>
    <p:sldLayoutId id="2147483729" r:id="rId22"/>
    <p:sldLayoutId id="2147483730" r:id="rId23"/>
    <p:sldLayoutId id="2147483731" r:id="rId24"/>
    <p:sldLayoutId id="2147483738" r:id="rId25"/>
    <p:sldLayoutId id="2147483732" r:id="rId26"/>
    <p:sldLayoutId id="2147483733" r:id="rId27"/>
    <p:sldLayoutId id="2147483734" r:id="rId28"/>
    <p:sldLayoutId id="2147483735" r:id="rId29"/>
    <p:sldLayoutId id="2147483736" r:id="rId30"/>
    <p:sldLayoutId id="2147483737" r:id="rId31"/>
  </p:sldLayoutIdLst>
  <p:txStyles>
    <p:titleStyle>
      <a:lvl1pPr algn="l" rtl="0" eaLnBrk="1" fontAlgn="base" hangingPunct="1">
        <a:lnSpc>
          <a:spcPts val="2400"/>
        </a:lnSpc>
        <a:spcBef>
          <a:spcPct val="0"/>
        </a:spcBef>
        <a:spcAft>
          <a:spcPct val="0"/>
        </a:spcAft>
        <a:defRPr lang="en-US" sz="2400" b="1" kern="1200" dirty="0">
          <a:solidFill>
            <a:srgbClr val="0F73C3"/>
          </a:solidFill>
          <a:latin typeface="Calibri" panose="020F0502020204030204" pitchFamily="34" charset="0"/>
          <a:ea typeface="ＭＳ Ｐゴシック" charset="0"/>
          <a:cs typeface="ＭＳ Ｐゴシック" charset="0"/>
        </a:defRPr>
      </a:lvl1pPr>
      <a:lvl2pPr algn="l" rtl="0" eaLnBrk="1" fontAlgn="base" hangingPunct="1">
        <a:lnSpc>
          <a:spcPts val="2400"/>
        </a:lnSpc>
        <a:spcBef>
          <a:spcPct val="0"/>
        </a:spcBef>
        <a:spcAft>
          <a:spcPct val="0"/>
        </a:spcAft>
        <a:defRPr sz="2400" b="1">
          <a:solidFill>
            <a:srgbClr val="0F73C3"/>
          </a:solidFill>
          <a:latin typeface="Calibri" charset="0"/>
          <a:ea typeface="ＭＳ Ｐゴシック" charset="0"/>
          <a:cs typeface="ＭＳ Ｐゴシック" charset="0"/>
        </a:defRPr>
      </a:lvl2pPr>
      <a:lvl3pPr algn="l" rtl="0" eaLnBrk="1" fontAlgn="base" hangingPunct="1">
        <a:lnSpc>
          <a:spcPts val="2400"/>
        </a:lnSpc>
        <a:spcBef>
          <a:spcPct val="0"/>
        </a:spcBef>
        <a:spcAft>
          <a:spcPct val="0"/>
        </a:spcAft>
        <a:defRPr sz="2400" b="1">
          <a:solidFill>
            <a:srgbClr val="0F73C3"/>
          </a:solidFill>
          <a:latin typeface="Calibri" charset="0"/>
          <a:ea typeface="ＭＳ Ｐゴシック" charset="0"/>
          <a:cs typeface="ＭＳ Ｐゴシック" charset="0"/>
        </a:defRPr>
      </a:lvl3pPr>
      <a:lvl4pPr algn="l" rtl="0" eaLnBrk="1" fontAlgn="base" hangingPunct="1">
        <a:lnSpc>
          <a:spcPts val="2400"/>
        </a:lnSpc>
        <a:spcBef>
          <a:spcPct val="0"/>
        </a:spcBef>
        <a:spcAft>
          <a:spcPct val="0"/>
        </a:spcAft>
        <a:defRPr sz="2400" b="1">
          <a:solidFill>
            <a:srgbClr val="0F73C3"/>
          </a:solidFill>
          <a:latin typeface="Calibri" charset="0"/>
          <a:ea typeface="ＭＳ Ｐゴシック" charset="0"/>
          <a:cs typeface="ＭＳ Ｐゴシック" charset="0"/>
        </a:defRPr>
      </a:lvl4pPr>
      <a:lvl5pPr algn="l" rtl="0" eaLnBrk="1" fontAlgn="base" hangingPunct="1">
        <a:lnSpc>
          <a:spcPts val="2400"/>
        </a:lnSpc>
        <a:spcBef>
          <a:spcPct val="0"/>
        </a:spcBef>
        <a:spcAft>
          <a:spcPct val="0"/>
        </a:spcAft>
        <a:defRPr sz="2400" b="1">
          <a:solidFill>
            <a:srgbClr val="0F73C3"/>
          </a:solidFill>
          <a:latin typeface="Calibri" charset="0"/>
          <a:ea typeface="ＭＳ Ｐゴシック" charset="0"/>
          <a:cs typeface="ＭＳ Ｐゴシック" charset="0"/>
        </a:defRPr>
      </a:lvl5pPr>
      <a:lvl6pPr marL="457200" algn="l" rtl="0" eaLnBrk="1" fontAlgn="base" hangingPunct="1">
        <a:lnSpc>
          <a:spcPts val="2400"/>
        </a:lnSpc>
        <a:spcBef>
          <a:spcPct val="0"/>
        </a:spcBef>
        <a:spcAft>
          <a:spcPct val="0"/>
        </a:spcAft>
        <a:defRPr sz="2400" b="1">
          <a:solidFill>
            <a:srgbClr val="0F73C3"/>
          </a:solidFill>
          <a:latin typeface="Calibri" charset="0"/>
          <a:ea typeface="ＭＳ Ｐゴシック" charset="0"/>
          <a:cs typeface="ＭＳ Ｐゴシック" charset="0"/>
        </a:defRPr>
      </a:lvl6pPr>
      <a:lvl7pPr marL="914400" algn="l" rtl="0" eaLnBrk="1" fontAlgn="base" hangingPunct="1">
        <a:lnSpc>
          <a:spcPts val="2400"/>
        </a:lnSpc>
        <a:spcBef>
          <a:spcPct val="0"/>
        </a:spcBef>
        <a:spcAft>
          <a:spcPct val="0"/>
        </a:spcAft>
        <a:defRPr sz="2400" b="1">
          <a:solidFill>
            <a:srgbClr val="0F73C3"/>
          </a:solidFill>
          <a:latin typeface="Calibri" charset="0"/>
          <a:ea typeface="ＭＳ Ｐゴシック" charset="0"/>
          <a:cs typeface="ＭＳ Ｐゴシック" charset="0"/>
        </a:defRPr>
      </a:lvl7pPr>
      <a:lvl8pPr marL="1371600" algn="l" rtl="0" eaLnBrk="1" fontAlgn="base" hangingPunct="1">
        <a:lnSpc>
          <a:spcPts val="2400"/>
        </a:lnSpc>
        <a:spcBef>
          <a:spcPct val="0"/>
        </a:spcBef>
        <a:spcAft>
          <a:spcPct val="0"/>
        </a:spcAft>
        <a:defRPr sz="2400" b="1">
          <a:solidFill>
            <a:srgbClr val="0F73C3"/>
          </a:solidFill>
          <a:latin typeface="Calibri" charset="0"/>
          <a:ea typeface="ＭＳ Ｐゴシック" charset="0"/>
          <a:cs typeface="ＭＳ Ｐゴシック" charset="0"/>
        </a:defRPr>
      </a:lvl8pPr>
      <a:lvl9pPr marL="1828800" algn="l" rtl="0" eaLnBrk="1" fontAlgn="base" hangingPunct="1">
        <a:lnSpc>
          <a:spcPts val="2400"/>
        </a:lnSpc>
        <a:spcBef>
          <a:spcPct val="0"/>
        </a:spcBef>
        <a:spcAft>
          <a:spcPct val="0"/>
        </a:spcAft>
        <a:defRPr sz="2400" b="1">
          <a:solidFill>
            <a:srgbClr val="0F73C3"/>
          </a:solidFill>
          <a:latin typeface="Calibri" charset="0"/>
          <a:ea typeface="ＭＳ Ｐゴシック" charset="0"/>
          <a:cs typeface="ＭＳ Ｐゴシック" charset="0"/>
        </a:defRPr>
      </a:lvl9pPr>
    </p:titleStyle>
    <p:bodyStyle>
      <a:lvl1pPr marL="227013" indent="-227013" algn="l" rtl="0" eaLnBrk="1" fontAlgn="base" hangingPunct="1">
        <a:spcBef>
          <a:spcPts val="300"/>
        </a:spcBef>
        <a:spcAft>
          <a:spcPts val="300"/>
        </a:spcAft>
        <a:buSzPct val="95000"/>
        <a:buBlip>
          <a:blip r:embed="rId34"/>
        </a:buBlip>
        <a:defRPr lang="en-US" sz="2000" kern="1200" dirty="0">
          <a:solidFill>
            <a:srgbClr val="414141"/>
          </a:solidFill>
          <a:latin typeface="Calibri" panose="020F0502020204030204" pitchFamily="34" charset="0"/>
          <a:ea typeface="ＭＳ Ｐゴシック" charset="0"/>
          <a:cs typeface="ＭＳ Ｐゴシック" charset="0"/>
        </a:defRPr>
      </a:lvl1pPr>
      <a:lvl2pPr marL="569913" indent="-171450" algn="l" rtl="0" eaLnBrk="1" fontAlgn="base" hangingPunct="1">
        <a:spcBef>
          <a:spcPct val="0"/>
        </a:spcBef>
        <a:spcAft>
          <a:spcPts val="200"/>
        </a:spcAft>
        <a:buClr>
          <a:srgbClr val="0F73C3"/>
        </a:buClr>
        <a:buSzPct val="95000"/>
        <a:buFont typeface="Arial" charset="0"/>
        <a:buChar char="–"/>
        <a:defRPr sz="1600" kern="1200">
          <a:solidFill>
            <a:srgbClr val="414141"/>
          </a:solidFill>
          <a:latin typeface="Calibri" panose="020F0502020204030204" pitchFamily="34" charset="0"/>
          <a:ea typeface="ＭＳ Ｐゴシック" charset="0"/>
          <a:cs typeface="+mn-cs"/>
        </a:defRPr>
      </a:lvl2pPr>
      <a:lvl3pPr marL="858838" indent="-173038" algn="l" rtl="0" eaLnBrk="1" fontAlgn="base" hangingPunct="1">
        <a:spcBef>
          <a:spcPts val="200"/>
        </a:spcBef>
        <a:spcAft>
          <a:spcPts val="200"/>
        </a:spcAft>
        <a:buClr>
          <a:srgbClr val="0F73C3"/>
        </a:buClr>
        <a:buFont typeface="Wingdings" charset="0"/>
        <a:buChar char="§"/>
        <a:defRPr sz="1400" kern="1200">
          <a:solidFill>
            <a:srgbClr val="414141"/>
          </a:solidFill>
          <a:latin typeface="Calibri" panose="020F0502020204030204" pitchFamily="34" charset="0"/>
          <a:ea typeface="ＭＳ Ｐゴシック" charset="0"/>
          <a:cs typeface="+mn-cs"/>
        </a:defRPr>
      </a:lvl3pPr>
      <a:lvl4pPr marL="1084263" indent="-109538" algn="l" rtl="0" eaLnBrk="1" fontAlgn="base" hangingPunct="1">
        <a:spcBef>
          <a:spcPts val="200"/>
        </a:spcBef>
        <a:spcAft>
          <a:spcPts val="200"/>
        </a:spcAft>
        <a:buClr>
          <a:srgbClr val="0F73C3"/>
        </a:buClr>
        <a:buFont typeface="Arial" charset="0"/>
        <a:buChar char="•"/>
        <a:defRPr sz="1400" kern="1200">
          <a:solidFill>
            <a:srgbClr val="414141"/>
          </a:solidFill>
          <a:latin typeface="Calibri" panose="020F0502020204030204" pitchFamily="34" charset="0"/>
          <a:ea typeface="ＭＳ Ｐゴシック" charset="0"/>
          <a:cs typeface="+mn-cs"/>
        </a:defRPr>
      </a:lvl4pPr>
      <a:lvl5pPr marL="1255713" indent="-109538" algn="l" rtl="0" eaLnBrk="1" fontAlgn="base" hangingPunct="1">
        <a:spcBef>
          <a:spcPts val="200"/>
        </a:spcBef>
        <a:spcAft>
          <a:spcPts val="200"/>
        </a:spcAft>
        <a:buClr>
          <a:srgbClr val="0F73C3"/>
        </a:buClr>
        <a:buFont typeface="Arial" charset="0"/>
        <a:buChar char="»"/>
        <a:defRPr sz="1400" kern="1200">
          <a:solidFill>
            <a:srgbClr val="414141"/>
          </a:solidFill>
          <a:latin typeface="Calibri" panose="020F0502020204030204" pitchFamily="34" charset="0"/>
          <a:ea typeface="ＭＳ Ｐゴシック" charset="0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rgbClr val="454545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0"/>
            <a:ext cx="8229600" cy="33940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CE4EDB-8982-4E6C-BBBC-C842E2D96723}" type="datetimeFigureOut">
              <a:rPr lang="en-US" smtClean="0"/>
              <a:t>1/18/2016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CF0BBE-7F27-4248-9A54-CE10CA8AB9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15463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1" r:id="rId1"/>
    <p:sldLayoutId id="2147483742" r:id="rId2"/>
    <p:sldLayoutId id="2147483743" r:id="rId3"/>
    <p:sldLayoutId id="2147483744" r:id="rId4"/>
    <p:sldLayoutId id="2147483745" r:id="rId5"/>
    <p:sldLayoutId id="2147483746" r:id="rId6"/>
    <p:sldLayoutId id="2147483747" r:id="rId7"/>
    <p:sldLayoutId id="2147483748" r:id="rId8"/>
    <p:sldLayoutId id="2147483749" r:id="rId9"/>
    <p:sldLayoutId id="2147483750" r:id="rId10"/>
    <p:sldLayoutId id="214748375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Subtitl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>
                <a:latin typeface="Calibri" charset="0"/>
              </a:rPr>
              <a:t>January 2016</a:t>
            </a:r>
            <a:endParaRPr dirty="0">
              <a:latin typeface="Calibri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2057400" y="1478604"/>
            <a:ext cx="7086600" cy="1778946"/>
          </a:xfrm>
        </p:spPr>
        <p:txBody>
          <a:bodyPr rtlCol="0">
            <a:normAutofit/>
          </a:bodyPr>
          <a:lstStyle/>
          <a:p>
            <a:pPr>
              <a:defRPr/>
            </a:pPr>
            <a:r>
              <a:rPr lang="en-US" sz="3600" cap="none" dirty="0" err="1" smtClean="0"/>
              <a:t>StorNext</a:t>
            </a:r>
            <a:r>
              <a:rPr lang="en-US" sz="3600" cap="none" dirty="0" smtClean="0"/>
              <a:t> Connect 1.1 /</a:t>
            </a:r>
            <a:r>
              <a:rPr lang="en-US" sz="3600" cap="none" dirty="0" err="1" smtClean="0"/>
              <a:t>Xcellis</a:t>
            </a:r>
            <a:r>
              <a:rPr lang="en-US" sz="3600" cap="none" dirty="0" smtClean="0"/>
              <a:t> TOI</a:t>
            </a:r>
          </a:p>
          <a:p>
            <a:pPr>
              <a:defRPr/>
            </a:pPr>
            <a:r>
              <a:rPr lang="en-US" sz="3600" cap="none" dirty="0" err="1" smtClean="0"/>
              <a:t>Lattus</a:t>
            </a:r>
            <a:r>
              <a:rPr lang="en-US" sz="3600" cap="none" dirty="0" smtClean="0"/>
              <a:t> Monitoring</a:t>
            </a:r>
          </a:p>
          <a:p>
            <a:pPr>
              <a:defRPr/>
            </a:pPr>
            <a:r>
              <a:rPr lang="en-US" sz="3600" cap="none" dirty="0" err="1" smtClean="0"/>
              <a:t>Román</a:t>
            </a:r>
            <a:r>
              <a:rPr lang="en-US" sz="3600" cap="none" dirty="0" smtClean="0"/>
              <a:t> Saucedo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Lattus</a:t>
            </a:r>
            <a:r>
              <a:rPr lang="en-US" dirty="0" smtClean="0"/>
              <a:t> Monitoring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400" dirty="0" smtClean="0"/>
              <a:t>Extension to SN Connect Monitor Storage Manager app</a:t>
            </a:r>
          </a:p>
          <a:p>
            <a:pPr marL="457200" indent="-457200">
              <a:buAutoNum type="arabicPeriod"/>
            </a:pPr>
            <a:r>
              <a:rPr lang="en-US" dirty="0" smtClean="0"/>
              <a:t>New Device Type selection in Monitor Storage Manager toolbar</a:t>
            </a:r>
          </a:p>
          <a:p>
            <a:pPr marL="342900" lvl="1" indent="0">
              <a:buNone/>
            </a:pPr>
            <a:r>
              <a:rPr lang="en-US" dirty="0" smtClean="0"/>
              <a:t>- LATTUS</a:t>
            </a:r>
          </a:p>
          <a:p>
            <a:pPr marL="457200" indent="-457200">
              <a:buAutoNum type="arabicPeriod"/>
            </a:pPr>
            <a:r>
              <a:rPr lang="en-US" dirty="0" smtClean="0"/>
              <a:t>New Device Target selections in Monitor Storage Manager toolbar</a:t>
            </a:r>
          </a:p>
          <a:p>
            <a:pPr marL="342900" lvl="1" indent="0">
              <a:buNone/>
            </a:pPr>
            <a:r>
              <a:rPr lang="en-US" dirty="0" smtClean="0"/>
              <a:t>- </a:t>
            </a:r>
            <a:r>
              <a:rPr lang="en-US" dirty="0" err="1" smtClean="0"/>
              <a:t>Lattus</a:t>
            </a:r>
            <a:r>
              <a:rPr lang="en-US" dirty="0" smtClean="0"/>
              <a:t> I/O path controller </a:t>
            </a:r>
            <a:r>
              <a:rPr lang="en-US" dirty="0"/>
              <a:t>n</a:t>
            </a:r>
            <a:r>
              <a:rPr lang="en-US" dirty="0" smtClean="0"/>
              <a:t>ame (or select ‘ALL’ for aggregate of all controllers)</a:t>
            </a:r>
            <a:endParaRPr lang="en-US" dirty="0"/>
          </a:p>
          <a:p>
            <a:pPr marL="457200" indent="-457200">
              <a:buAutoNum type="arabicPeriod" startAt="3"/>
            </a:pPr>
            <a:r>
              <a:rPr lang="en-US" dirty="0" smtClean="0"/>
              <a:t>Monitor same stats as for Storage Manager libraries*</a:t>
            </a:r>
          </a:p>
          <a:p>
            <a:pPr marL="342900" lvl="1" indent="0">
              <a:buNone/>
            </a:pPr>
            <a:r>
              <a:rPr lang="en-US" dirty="0" smtClean="0"/>
              <a:t>- Device Activity: </a:t>
            </a:r>
            <a:r>
              <a:rPr lang="en-US" dirty="0" err="1" smtClean="0"/>
              <a:t>Lattus</a:t>
            </a:r>
            <a:r>
              <a:rPr lang="en-US" dirty="0" smtClean="0"/>
              <a:t> Read/Write bytes &amp; I/O op count</a:t>
            </a:r>
          </a:p>
          <a:p>
            <a:pPr marL="342900" lvl="1" indent="0">
              <a:buNone/>
            </a:pPr>
            <a:r>
              <a:rPr lang="en-US" dirty="0" smtClean="0"/>
              <a:t>- Operation Activity: Aggregate file store and file retrieve trigger counts (LTO + </a:t>
            </a:r>
            <a:r>
              <a:rPr lang="en-US" dirty="0" err="1" smtClean="0"/>
              <a:t>Lattus</a:t>
            </a:r>
            <a:r>
              <a:rPr lang="en-US" dirty="0" smtClean="0"/>
              <a:t>)</a:t>
            </a:r>
          </a:p>
          <a:p>
            <a:pPr marL="342900" lvl="1" indent="0">
              <a:buNone/>
            </a:pPr>
            <a:r>
              <a:rPr lang="en-US" dirty="0" smtClean="0"/>
              <a:t>- Device Performance: </a:t>
            </a:r>
            <a:r>
              <a:rPr lang="en-US" dirty="0" err="1" smtClean="0"/>
              <a:t>Lattus</a:t>
            </a:r>
            <a:r>
              <a:rPr lang="en-US" dirty="0" smtClean="0"/>
              <a:t> Read/Write throughput &amp; latency</a:t>
            </a:r>
          </a:p>
          <a:p>
            <a:pPr marL="342900" lvl="1" indent="0">
              <a:buNone/>
            </a:pPr>
            <a:r>
              <a:rPr lang="en-US" dirty="0" smtClean="0"/>
              <a:t>- Storage Usage*: Meaningful stats are not currently available for </a:t>
            </a:r>
            <a:r>
              <a:rPr lang="en-US" dirty="0" err="1" smtClean="0"/>
              <a:t>Lattus</a:t>
            </a:r>
            <a:r>
              <a:rPr lang="en-US" dirty="0" smtClean="0"/>
              <a:t> (use for LTO only)</a:t>
            </a:r>
          </a:p>
          <a:p>
            <a:pPr marL="342900" lvl="1" indent="0">
              <a:buNone/>
            </a:pPr>
            <a:endParaRPr lang="en-US" dirty="0" smtClean="0"/>
          </a:p>
          <a:p>
            <a:pPr marL="342900" lvl="1" indent="0"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7851666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Lattus</a:t>
            </a:r>
            <a:r>
              <a:rPr lang="en-US" dirty="0" smtClean="0"/>
              <a:t> Monitoring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endParaRPr lang="en-US" sz="1800" dirty="0"/>
          </a:p>
          <a:p>
            <a:r>
              <a:rPr lang="en-US" sz="1800" dirty="0" smtClean="0"/>
              <a:t>Demo</a:t>
            </a:r>
            <a:endParaRPr lang="en-US" sz="1400" dirty="0" smtClean="0"/>
          </a:p>
          <a:p>
            <a:pPr marL="398463" lvl="1" indent="0">
              <a:buNone/>
            </a:pPr>
            <a:endParaRPr lang="en-US" dirty="0" smtClean="0"/>
          </a:p>
          <a:p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7057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Lattus</a:t>
            </a:r>
            <a:r>
              <a:rPr lang="en-US" dirty="0" smtClean="0"/>
              <a:t> Monitoring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endParaRPr lang="en-US" sz="1400" dirty="0" smtClean="0"/>
          </a:p>
          <a:p>
            <a:pPr marL="398463" lvl="1" indent="0">
              <a:buNone/>
            </a:pPr>
            <a:endParaRPr lang="en-US" dirty="0" smtClean="0"/>
          </a:p>
          <a:p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8525" y="885600"/>
            <a:ext cx="5400675" cy="38884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58343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Lattus</a:t>
            </a:r>
            <a:r>
              <a:rPr lang="en-US" dirty="0" smtClean="0"/>
              <a:t> Monitoring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endParaRPr lang="en-US" sz="1400" dirty="0" smtClean="0"/>
          </a:p>
          <a:p>
            <a:pPr marL="398463" lvl="1" indent="0">
              <a:buNone/>
            </a:pPr>
            <a:endParaRPr lang="en-US" dirty="0" smtClean="0"/>
          </a:p>
          <a:p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6322" y="914403"/>
            <a:ext cx="5404077" cy="38872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58343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Lattus</a:t>
            </a:r>
            <a:r>
              <a:rPr lang="en-US" dirty="0" smtClean="0"/>
              <a:t> Monitoring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endParaRPr lang="en-US" sz="1400" dirty="0" smtClean="0"/>
          </a:p>
          <a:p>
            <a:pPr marL="398463" lvl="1" indent="0">
              <a:buNone/>
            </a:pPr>
            <a:endParaRPr lang="en-US" dirty="0" smtClean="0"/>
          </a:p>
          <a:p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3925" y="885600"/>
            <a:ext cx="5468937" cy="391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58343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Lattus</a:t>
            </a:r>
            <a:r>
              <a:rPr lang="en-US" dirty="0" smtClean="0"/>
              <a:t> Monitoring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endParaRPr lang="en-US" sz="1400" dirty="0" smtClean="0"/>
          </a:p>
          <a:p>
            <a:pPr marL="398463" lvl="1" indent="0">
              <a:buNone/>
            </a:pPr>
            <a:endParaRPr lang="en-US" dirty="0" smtClean="0"/>
          </a:p>
          <a:p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4692" y="907200"/>
            <a:ext cx="5472108" cy="39012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38607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Lattus</a:t>
            </a:r>
            <a:r>
              <a:rPr lang="en-US" dirty="0" smtClean="0"/>
              <a:t> Monitoring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endParaRPr lang="en-US" sz="1800" dirty="0"/>
          </a:p>
          <a:p>
            <a:r>
              <a:rPr lang="en-US" sz="1800" dirty="0" smtClean="0"/>
              <a:t>Q &amp; A</a:t>
            </a:r>
            <a:endParaRPr lang="en-US" sz="1400" dirty="0" smtClean="0"/>
          </a:p>
          <a:p>
            <a:pPr marL="398463" lvl="1" indent="0">
              <a:buNone/>
            </a:pPr>
            <a:endParaRPr lang="en-US" dirty="0" smtClean="0"/>
          </a:p>
          <a:p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38607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NC-template - Copy">
  <a:themeElements>
    <a:clrScheme name="Quantum">
      <a:dk1>
        <a:srgbClr val="FFFFFF"/>
      </a:dk1>
      <a:lt1>
        <a:srgbClr val="454545"/>
      </a:lt1>
      <a:dk2>
        <a:srgbClr val="FFFFFF"/>
      </a:dk2>
      <a:lt2>
        <a:srgbClr val="454545"/>
      </a:lt2>
      <a:accent1>
        <a:srgbClr val="0F73C3"/>
      </a:accent1>
      <a:accent2>
        <a:srgbClr val="00B6F1"/>
      </a:accent2>
      <a:accent3>
        <a:srgbClr val="8EBE68"/>
      </a:accent3>
      <a:accent4>
        <a:srgbClr val="FBC85B"/>
      </a:accent4>
      <a:accent5>
        <a:srgbClr val="BCC0BA"/>
      </a:accent5>
      <a:accent6>
        <a:srgbClr val="6A7B84"/>
      </a:accent6>
      <a:hlink>
        <a:srgbClr val="00B6F1"/>
      </a:hlink>
      <a:folHlink>
        <a:srgbClr val="00B6F1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/>
      </a:spPr>
      <a:bodyPr anchor="ctr"/>
      <a:lstStyle>
        <a:defPPr algn="ctr" fontAlgn="auto">
          <a:spcBef>
            <a:spcPts val="0"/>
          </a:spcBef>
          <a:spcAft>
            <a:spcPts val="0"/>
          </a:spcAft>
          <a:defRPr sz="1600" dirty="0">
            <a:solidFill>
              <a:srgbClr val="FFFFFF"/>
            </a:solidFill>
          </a:defRPr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ln w="9525" cmpd="sng"/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Quantum">
    <a:dk1>
      <a:srgbClr val="FFFFFF"/>
    </a:dk1>
    <a:lt1>
      <a:srgbClr val="454545"/>
    </a:lt1>
    <a:dk2>
      <a:srgbClr val="FFFFFF"/>
    </a:dk2>
    <a:lt2>
      <a:srgbClr val="454545"/>
    </a:lt2>
    <a:accent1>
      <a:srgbClr val="0F73C3"/>
    </a:accent1>
    <a:accent2>
      <a:srgbClr val="00B6F1"/>
    </a:accent2>
    <a:accent3>
      <a:srgbClr val="8EBE68"/>
    </a:accent3>
    <a:accent4>
      <a:srgbClr val="FBC85B"/>
    </a:accent4>
    <a:accent5>
      <a:srgbClr val="BCC0BA"/>
    </a:accent5>
    <a:accent6>
      <a:srgbClr val="6A7B84"/>
    </a:accent6>
    <a:hlink>
      <a:srgbClr val="00B6F1"/>
    </a:hlink>
    <a:folHlink>
      <a:srgbClr val="00B6F1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0.xml><?xml version="1.0" encoding="utf-8"?>
<a:themeOverride xmlns:a="http://schemas.openxmlformats.org/drawingml/2006/main">
  <a:clrScheme name="Quantum">
    <a:dk1>
      <a:srgbClr val="FFFFFF"/>
    </a:dk1>
    <a:lt1>
      <a:srgbClr val="454545"/>
    </a:lt1>
    <a:dk2>
      <a:srgbClr val="FFFFFF"/>
    </a:dk2>
    <a:lt2>
      <a:srgbClr val="454545"/>
    </a:lt2>
    <a:accent1>
      <a:srgbClr val="0F73C3"/>
    </a:accent1>
    <a:accent2>
      <a:srgbClr val="00B6F1"/>
    </a:accent2>
    <a:accent3>
      <a:srgbClr val="8EBE68"/>
    </a:accent3>
    <a:accent4>
      <a:srgbClr val="FBC85B"/>
    </a:accent4>
    <a:accent5>
      <a:srgbClr val="BCC0BA"/>
    </a:accent5>
    <a:accent6>
      <a:srgbClr val="6A7B84"/>
    </a:accent6>
    <a:hlink>
      <a:srgbClr val="00B6F1"/>
    </a:hlink>
    <a:folHlink>
      <a:srgbClr val="00B6F1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Quantum">
    <a:dk1>
      <a:srgbClr val="FFFFFF"/>
    </a:dk1>
    <a:lt1>
      <a:srgbClr val="454545"/>
    </a:lt1>
    <a:dk2>
      <a:srgbClr val="FFFFFF"/>
    </a:dk2>
    <a:lt2>
      <a:srgbClr val="454545"/>
    </a:lt2>
    <a:accent1>
      <a:srgbClr val="0F73C3"/>
    </a:accent1>
    <a:accent2>
      <a:srgbClr val="00B6F1"/>
    </a:accent2>
    <a:accent3>
      <a:srgbClr val="8EBE68"/>
    </a:accent3>
    <a:accent4>
      <a:srgbClr val="FBC85B"/>
    </a:accent4>
    <a:accent5>
      <a:srgbClr val="BCC0BA"/>
    </a:accent5>
    <a:accent6>
      <a:srgbClr val="6A7B84"/>
    </a:accent6>
    <a:hlink>
      <a:srgbClr val="00B6F1"/>
    </a:hlink>
    <a:folHlink>
      <a:srgbClr val="00B6F1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.xml><?xml version="1.0" encoding="utf-8"?>
<a:themeOverride xmlns:a="http://schemas.openxmlformats.org/drawingml/2006/main">
  <a:clrScheme name="Quantum">
    <a:dk1>
      <a:srgbClr val="FFFFFF"/>
    </a:dk1>
    <a:lt1>
      <a:srgbClr val="454545"/>
    </a:lt1>
    <a:dk2>
      <a:srgbClr val="FFFFFF"/>
    </a:dk2>
    <a:lt2>
      <a:srgbClr val="454545"/>
    </a:lt2>
    <a:accent1>
      <a:srgbClr val="0F73C3"/>
    </a:accent1>
    <a:accent2>
      <a:srgbClr val="00B6F1"/>
    </a:accent2>
    <a:accent3>
      <a:srgbClr val="8EBE68"/>
    </a:accent3>
    <a:accent4>
      <a:srgbClr val="FBC85B"/>
    </a:accent4>
    <a:accent5>
      <a:srgbClr val="BCC0BA"/>
    </a:accent5>
    <a:accent6>
      <a:srgbClr val="6A7B84"/>
    </a:accent6>
    <a:hlink>
      <a:srgbClr val="00B6F1"/>
    </a:hlink>
    <a:folHlink>
      <a:srgbClr val="00B6F1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4.xml><?xml version="1.0" encoding="utf-8"?>
<a:themeOverride xmlns:a="http://schemas.openxmlformats.org/drawingml/2006/main">
  <a:clrScheme name="Quantum">
    <a:dk1>
      <a:srgbClr val="FFFFFF"/>
    </a:dk1>
    <a:lt1>
      <a:srgbClr val="454545"/>
    </a:lt1>
    <a:dk2>
      <a:srgbClr val="FFFFFF"/>
    </a:dk2>
    <a:lt2>
      <a:srgbClr val="454545"/>
    </a:lt2>
    <a:accent1>
      <a:srgbClr val="0F73C3"/>
    </a:accent1>
    <a:accent2>
      <a:srgbClr val="00B6F1"/>
    </a:accent2>
    <a:accent3>
      <a:srgbClr val="8EBE68"/>
    </a:accent3>
    <a:accent4>
      <a:srgbClr val="FBC85B"/>
    </a:accent4>
    <a:accent5>
      <a:srgbClr val="BCC0BA"/>
    </a:accent5>
    <a:accent6>
      <a:srgbClr val="6A7B84"/>
    </a:accent6>
    <a:hlink>
      <a:srgbClr val="00B6F1"/>
    </a:hlink>
    <a:folHlink>
      <a:srgbClr val="00B6F1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5.xml><?xml version="1.0" encoding="utf-8"?>
<a:themeOverride xmlns:a="http://schemas.openxmlformats.org/drawingml/2006/main">
  <a:clrScheme name="Quantum">
    <a:dk1>
      <a:srgbClr val="FFFFFF"/>
    </a:dk1>
    <a:lt1>
      <a:srgbClr val="454545"/>
    </a:lt1>
    <a:dk2>
      <a:srgbClr val="FFFFFF"/>
    </a:dk2>
    <a:lt2>
      <a:srgbClr val="454545"/>
    </a:lt2>
    <a:accent1>
      <a:srgbClr val="0F73C3"/>
    </a:accent1>
    <a:accent2>
      <a:srgbClr val="00B6F1"/>
    </a:accent2>
    <a:accent3>
      <a:srgbClr val="8EBE68"/>
    </a:accent3>
    <a:accent4>
      <a:srgbClr val="FBC85B"/>
    </a:accent4>
    <a:accent5>
      <a:srgbClr val="BCC0BA"/>
    </a:accent5>
    <a:accent6>
      <a:srgbClr val="6A7B84"/>
    </a:accent6>
    <a:hlink>
      <a:srgbClr val="00B6F1"/>
    </a:hlink>
    <a:folHlink>
      <a:srgbClr val="00B6F1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6.xml><?xml version="1.0" encoding="utf-8"?>
<a:themeOverride xmlns:a="http://schemas.openxmlformats.org/drawingml/2006/main">
  <a:clrScheme name="Quantum">
    <a:dk1>
      <a:srgbClr val="FFFFFF"/>
    </a:dk1>
    <a:lt1>
      <a:srgbClr val="454545"/>
    </a:lt1>
    <a:dk2>
      <a:srgbClr val="FFFFFF"/>
    </a:dk2>
    <a:lt2>
      <a:srgbClr val="454545"/>
    </a:lt2>
    <a:accent1>
      <a:srgbClr val="0F73C3"/>
    </a:accent1>
    <a:accent2>
      <a:srgbClr val="00B6F1"/>
    </a:accent2>
    <a:accent3>
      <a:srgbClr val="8EBE68"/>
    </a:accent3>
    <a:accent4>
      <a:srgbClr val="FBC85B"/>
    </a:accent4>
    <a:accent5>
      <a:srgbClr val="BCC0BA"/>
    </a:accent5>
    <a:accent6>
      <a:srgbClr val="6A7B84"/>
    </a:accent6>
    <a:hlink>
      <a:srgbClr val="00B6F1"/>
    </a:hlink>
    <a:folHlink>
      <a:srgbClr val="00B6F1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7.xml><?xml version="1.0" encoding="utf-8"?>
<a:themeOverride xmlns:a="http://schemas.openxmlformats.org/drawingml/2006/main">
  <a:clrScheme name="Quantum">
    <a:dk1>
      <a:srgbClr val="FFFFFF"/>
    </a:dk1>
    <a:lt1>
      <a:srgbClr val="454545"/>
    </a:lt1>
    <a:dk2>
      <a:srgbClr val="FFFFFF"/>
    </a:dk2>
    <a:lt2>
      <a:srgbClr val="454545"/>
    </a:lt2>
    <a:accent1>
      <a:srgbClr val="0F73C3"/>
    </a:accent1>
    <a:accent2>
      <a:srgbClr val="00B6F1"/>
    </a:accent2>
    <a:accent3>
      <a:srgbClr val="8EBE68"/>
    </a:accent3>
    <a:accent4>
      <a:srgbClr val="FBC85B"/>
    </a:accent4>
    <a:accent5>
      <a:srgbClr val="BCC0BA"/>
    </a:accent5>
    <a:accent6>
      <a:srgbClr val="6A7B84"/>
    </a:accent6>
    <a:hlink>
      <a:srgbClr val="00B6F1"/>
    </a:hlink>
    <a:folHlink>
      <a:srgbClr val="00B6F1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8.xml><?xml version="1.0" encoding="utf-8"?>
<a:themeOverride xmlns:a="http://schemas.openxmlformats.org/drawingml/2006/main">
  <a:clrScheme name="Quantum">
    <a:dk1>
      <a:srgbClr val="FFFFFF"/>
    </a:dk1>
    <a:lt1>
      <a:srgbClr val="454545"/>
    </a:lt1>
    <a:dk2>
      <a:srgbClr val="FFFFFF"/>
    </a:dk2>
    <a:lt2>
      <a:srgbClr val="454545"/>
    </a:lt2>
    <a:accent1>
      <a:srgbClr val="0F73C3"/>
    </a:accent1>
    <a:accent2>
      <a:srgbClr val="00B6F1"/>
    </a:accent2>
    <a:accent3>
      <a:srgbClr val="8EBE68"/>
    </a:accent3>
    <a:accent4>
      <a:srgbClr val="FBC85B"/>
    </a:accent4>
    <a:accent5>
      <a:srgbClr val="BCC0BA"/>
    </a:accent5>
    <a:accent6>
      <a:srgbClr val="6A7B84"/>
    </a:accent6>
    <a:hlink>
      <a:srgbClr val="00B6F1"/>
    </a:hlink>
    <a:folHlink>
      <a:srgbClr val="00B6F1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9.xml><?xml version="1.0" encoding="utf-8"?>
<a:themeOverride xmlns:a="http://schemas.openxmlformats.org/drawingml/2006/main">
  <a:clrScheme name="Quantum">
    <a:dk1>
      <a:srgbClr val="FFFFFF"/>
    </a:dk1>
    <a:lt1>
      <a:srgbClr val="454545"/>
    </a:lt1>
    <a:dk2>
      <a:srgbClr val="FFFFFF"/>
    </a:dk2>
    <a:lt2>
      <a:srgbClr val="454545"/>
    </a:lt2>
    <a:accent1>
      <a:srgbClr val="0F73C3"/>
    </a:accent1>
    <a:accent2>
      <a:srgbClr val="00B6F1"/>
    </a:accent2>
    <a:accent3>
      <a:srgbClr val="8EBE68"/>
    </a:accent3>
    <a:accent4>
      <a:srgbClr val="FBC85B"/>
    </a:accent4>
    <a:accent5>
      <a:srgbClr val="BCC0BA"/>
    </a:accent5>
    <a:accent6>
      <a:srgbClr val="6A7B84"/>
    </a:accent6>
    <a:hlink>
      <a:srgbClr val="00B6F1"/>
    </a:hlink>
    <a:folHlink>
      <a:srgbClr val="00B6F1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SNC-template - Copy</Template>
  <TotalTime>163</TotalTime>
  <Words>140</Words>
  <Application>Microsoft Office PowerPoint</Application>
  <PresentationFormat>On-screen Show (16:9)</PresentationFormat>
  <Paragraphs>35</Paragraphs>
  <Slides>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9</vt:i4>
      </vt:variant>
    </vt:vector>
  </HeadingPairs>
  <TitlesOfParts>
    <vt:vector size="11" baseType="lpstr">
      <vt:lpstr>SNC-template - Copy</vt:lpstr>
      <vt:lpstr>Custom Design</vt:lpstr>
      <vt:lpstr>PowerPoint Presentation</vt:lpstr>
      <vt:lpstr>Lattus Monitoring</vt:lpstr>
      <vt:lpstr>Lattus Monitoring</vt:lpstr>
      <vt:lpstr>Lattus Monitoring</vt:lpstr>
      <vt:lpstr>Lattus Monitoring</vt:lpstr>
      <vt:lpstr>Lattus Monitoring</vt:lpstr>
      <vt:lpstr>Lattus Monitoring</vt:lpstr>
      <vt:lpstr>Lattus Monitoring</vt:lpstr>
      <vt:lpstr>PowerPoint Presentation</vt:lpstr>
    </vt:vector>
  </TitlesOfParts>
  <Manager>Isaac Alves</Manager>
  <Company>Quantum Corporation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>Quantum 16:9</dc:subject>
  <dc:creator>Roman Saucedo</dc:creator>
  <cp:keywords>Template Mater 2015</cp:keywords>
  <cp:lastModifiedBy>Roman Saucedo</cp:lastModifiedBy>
  <cp:revision>9</cp:revision>
  <cp:lastPrinted>2015-05-05T15:24:22Z</cp:lastPrinted>
  <dcterms:created xsi:type="dcterms:W3CDTF">2016-01-15T16:37:51Z</dcterms:created>
  <dcterms:modified xsi:type="dcterms:W3CDTF">2016-01-18T22:10:29Z</dcterms:modified>
</cp:coreProperties>
</file>