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11"/>
  </p:notesMasterIdLst>
  <p:handoutMasterIdLst>
    <p:handoutMasterId r:id="rId12"/>
  </p:handoutMasterIdLst>
  <p:sldIdLst>
    <p:sldId id="256" r:id="rId3"/>
    <p:sldId id="355" r:id="rId4"/>
    <p:sldId id="358" r:id="rId5"/>
    <p:sldId id="359" r:id="rId6"/>
    <p:sldId id="361" r:id="rId7"/>
    <p:sldId id="360" r:id="rId8"/>
    <p:sldId id="362" r:id="rId9"/>
    <p:sldId id="258" r:id="rId10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40" autoAdjust="0"/>
  </p:normalViewPr>
  <p:slideViewPr>
    <p:cSldViewPr snapToGrid="0">
      <p:cViewPr varScale="1">
        <p:scale>
          <a:sx n="106" d="100"/>
          <a:sy n="106" d="100"/>
        </p:scale>
        <p:origin x="-778" y="-86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84320"/>
        <c:axId val="133785856"/>
      </c:barChart>
      <c:catAx>
        <c:axId val="133784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785856"/>
        <c:crosses val="autoZero"/>
        <c:auto val="1"/>
        <c:lblAlgn val="ctr"/>
        <c:lblOffset val="100"/>
        <c:noMultiLvlLbl val="0"/>
      </c:catAx>
      <c:valAx>
        <c:axId val="13378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378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42368"/>
        <c:axId val="134043904"/>
      </c:barChart>
      <c:catAx>
        <c:axId val="134042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043904"/>
        <c:crosses val="autoZero"/>
        <c:auto val="1"/>
        <c:lblAlgn val="ctr"/>
        <c:lblOffset val="100"/>
        <c:noMultiLvlLbl val="0"/>
      </c:catAx>
      <c:valAx>
        <c:axId val="13404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4042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71744"/>
        <c:axId val="134273280"/>
      </c:barChart>
      <c:catAx>
        <c:axId val="13427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273280"/>
        <c:crosses val="autoZero"/>
        <c:auto val="1"/>
        <c:lblAlgn val="ctr"/>
        <c:lblOffset val="100"/>
        <c:noMultiLvlLbl val="0"/>
      </c:catAx>
      <c:valAx>
        <c:axId val="13427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427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44224"/>
        <c:axId val="139445760"/>
      </c:barChart>
      <c:catAx>
        <c:axId val="139444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445760"/>
        <c:crosses val="autoZero"/>
        <c:auto val="1"/>
        <c:lblAlgn val="ctr"/>
        <c:lblOffset val="100"/>
        <c:noMultiLvlLbl val="0"/>
      </c:catAx>
      <c:valAx>
        <c:axId val="13944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9444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17760"/>
        <c:axId val="140519296"/>
      </c:barChart>
      <c:catAx>
        <c:axId val="14051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0519296"/>
        <c:crosses val="autoZero"/>
        <c:auto val="1"/>
        <c:lblAlgn val="ctr"/>
        <c:lblOffset val="100"/>
        <c:noMultiLvlLbl val="0"/>
      </c:catAx>
      <c:valAx>
        <c:axId val="14051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051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3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smtClean="0"/>
              <a:t>Disk Catalog (SN Connect Update)</a:t>
            </a:r>
          </a:p>
          <a:p>
            <a:pPr>
              <a:defRPr/>
            </a:pPr>
            <a:r>
              <a:rPr lang="en-US" sz="3600" cap="none" dirty="0" smtClean="0"/>
              <a:t>Brent Petit &amp; </a:t>
            </a:r>
            <a:r>
              <a:rPr lang="en-US" sz="3600" cap="none" dirty="0" err="1" smtClean="0"/>
              <a:t>Román</a:t>
            </a:r>
            <a:r>
              <a:rPr lang="en-US" sz="3600" cap="none" dirty="0" smtClean="0"/>
              <a:t> Saucedo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Catalog (SN Connect Update)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 Connect updated to support the new </a:t>
            </a:r>
            <a:r>
              <a:rPr lang="en-US" sz="2400" dirty="0" err="1" smtClean="0"/>
              <a:t>StorNext</a:t>
            </a:r>
            <a:r>
              <a:rPr lang="en-US" sz="2400" dirty="0" smtClean="0"/>
              <a:t> Disk Catalog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1.     New disk catalog is used by the SN Connect Monitor Performance app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1600" dirty="0" smtClean="0"/>
              <a:t>- To determine Quantum branded and certified disk vendors &amp; products</a:t>
            </a:r>
          </a:p>
          <a:p>
            <a:pPr marL="0" indent="0">
              <a:buNone/>
            </a:pPr>
            <a:r>
              <a:rPr lang="en-US" dirty="0" smtClean="0"/>
              <a:t>2.     Same detailed display policy as in SN Connect 1.0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600" dirty="0" smtClean="0"/>
              <a:t>- Shows volume-specific performance numbers only if that volume is comprised of at least one Quantum branded or certified disk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- Otherwise, volume-specific performance numbers are not displayed, but are included in aggregate totals (</a:t>
            </a:r>
            <a:r>
              <a:rPr lang="en-US" sz="1600" dirty="0"/>
              <a:t>i</a:t>
            </a:r>
            <a:r>
              <a:rPr lang="en-US" sz="1600" dirty="0" smtClean="0"/>
              <a:t>ndicated by asterisk ‘*’ after volume name).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- Policy encourages, but doesn’t strictly require, the use of Quantum branded or certified disks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Catalog (SN Connect Update)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SN </a:t>
            </a:r>
            <a:r>
              <a:rPr lang="en-US" sz="2400" dirty="0"/>
              <a:t>Connect 1.0 hard-coded disk catalog file is still supported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1.     Used </a:t>
            </a:r>
            <a:r>
              <a:rPr lang="en-US" dirty="0"/>
              <a:t>only if the new </a:t>
            </a:r>
            <a:r>
              <a:rPr lang="en-US" dirty="0" err="1"/>
              <a:t>StorNext</a:t>
            </a:r>
            <a:r>
              <a:rPr lang="en-US" dirty="0"/>
              <a:t> Disk Catalog is not installed, or is </a:t>
            </a:r>
            <a:r>
              <a:rPr lang="en-US" dirty="0" smtClean="0"/>
              <a:t>compromised</a:t>
            </a:r>
          </a:p>
          <a:p>
            <a:pPr marL="0" indent="0">
              <a:buNone/>
            </a:pPr>
            <a:r>
              <a:rPr lang="en-US" dirty="0" smtClean="0"/>
              <a:t>2.     Hard-coded Quantum certified disk vendors: DDN, Dot Hill, LSI, NetApp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 smtClean="0"/>
              <a:t>Demo</a:t>
            </a:r>
            <a:endParaRPr lang="en-US" sz="2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Catalog (SN Connect Update)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7" y="885598"/>
            <a:ext cx="5445043" cy="39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Catalog (SN Connect Update)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921603"/>
            <a:ext cx="5429250" cy="38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Catalog (SN Connect Update)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79" y="899998"/>
            <a:ext cx="5454321" cy="39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Catalog (SN Connect Update)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2400" dirty="0" smtClean="0"/>
              <a:t>Q &amp; 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C-template - Copy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SNC-template - Copy</Template>
  <TotalTime>308</TotalTime>
  <Words>222</Words>
  <Application>Microsoft Office PowerPoint</Application>
  <PresentationFormat>On-screen Show (16:9)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SNC-template - Copy</vt:lpstr>
      <vt:lpstr>Custom Design</vt:lpstr>
      <vt:lpstr>PowerPoint Presentation</vt:lpstr>
      <vt:lpstr>Disk Catalog (SN Connect Update)</vt:lpstr>
      <vt:lpstr>Disk Catalog (SN Connect Update)</vt:lpstr>
      <vt:lpstr>Disk Catalog (SN Connect Update)</vt:lpstr>
      <vt:lpstr>Disk Catalog (SN Connect Update)</vt:lpstr>
      <vt:lpstr>Disk Catalog (SN Connect Update)</vt:lpstr>
      <vt:lpstr>Disk Catalog (SN Connect Update)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Roman Saucedo</dc:creator>
  <cp:keywords>Template Mater 2015</cp:keywords>
  <cp:lastModifiedBy>Roman Saucedo</cp:lastModifiedBy>
  <cp:revision>12</cp:revision>
  <cp:lastPrinted>2015-05-05T15:24:22Z</cp:lastPrinted>
  <dcterms:created xsi:type="dcterms:W3CDTF">2016-01-15T17:45:39Z</dcterms:created>
  <dcterms:modified xsi:type="dcterms:W3CDTF">2016-01-18T22:20:06Z</dcterms:modified>
</cp:coreProperties>
</file>