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0" r:id="rId2"/>
  </p:sldMasterIdLst>
  <p:notesMasterIdLst>
    <p:notesMasterId r:id="rId9"/>
  </p:notesMasterIdLst>
  <p:handoutMasterIdLst>
    <p:handoutMasterId r:id="rId10"/>
  </p:handoutMasterIdLst>
  <p:sldIdLst>
    <p:sldId id="362" r:id="rId3"/>
    <p:sldId id="355" r:id="rId4"/>
    <p:sldId id="360" r:id="rId5"/>
    <p:sldId id="359" r:id="rId6"/>
    <p:sldId id="361" r:id="rId7"/>
    <p:sldId id="363" r:id="rId8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B6F1"/>
    <a:srgbClr val="414141"/>
    <a:srgbClr val="0F73C3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902"/>
    <p:restoredTop sz="86378" autoAdjust="0"/>
  </p:normalViewPr>
  <p:slideViewPr>
    <p:cSldViewPr snapToGrid="0">
      <p:cViewPr>
        <p:scale>
          <a:sx n="82" d="100"/>
          <a:sy n="82" d="100"/>
        </p:scale>
        <p:origin x="1264" y="824"/>
      </p:cViewPr>
      <p:guideLst>
        <p:guide orient="horz" pos="1180"/>
        <p:guide pos="22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20" d="100"/>
        <a:sy n="120" d="100"/>
      </p:scale>
      <p:origin x="0" y="232"/>
    </p:cViewPr>
  </p:sorterViewPr>
  <p:notesViewPr>
    <p:cSldViewPr snapToGrid="0">
      <p:cViewPr varScale="1">
        <p:scale>
          <a:sx n="106" d="100"/>
          <a:sy n="106" d="100"/>
        </p:scale>
        <p:origin x="2032" y="1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8854224"/>
        <c:axId val="2101797232"/>
      </c:barChart>
      <c:catAx>
        <c:axId val="2098854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1797232"/>
        <c:crosses val="autoZero"/>
        <c:auto val="1"/>
        <c:lblAlgn val="ctr"/>
        <c:lblOffset val="100"/>
        <c:noMultiLvlLbl val="0"/>
      </c:catAx>
      <c:valAx>
        <c:axId val="210179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9885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1886128"/>
        <c:axId val="2101889072"/>
      </c:barChart>
      <c:catAx>
        <c:axId val="2101886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101889072"/>
        <c:crosses val="autoZero"/>
        <c:auto val="1"/>
        <c:lblAlgn val="ctr"/>
        <c:lblOffset val="100"/>
        <c:noMultiLvlLbl val="0"/>
      </c:catAx>
      <c:valAx>
        <c:axId val="210188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01886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411936"/>
        <c:axId val="2099429632"/>
      </c:barChart>
      <c:catAx>
        <c:axId val="209941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99429632"/>
        <c:crosses val="autoZero"/>
        <c:auto val="1"/>
        <c:lblAlgn val="ctr"/>
        <c:lblOffset val="100"/>
        <c:noMultiLvlLbl val="0"/>
      </c:catAx>
      <c:valAx>
        <c:axId val="209942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99411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0037760"/>
        <c:axId val="2070034800"/>
      </c:barChart>
      <c:catAx>
        <c:axId val="207003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70034800"/>
        <c:crosses val="autoZero"/>
        <c:auto val="1"/>
        <c:lblAlgn val="ctr"/>
        <c:lblOffset val="100"/>
        <c:noMultiLvlLbl val="0"/>
      </c:catAx>
      <c:valAx>
        <c:axId val="207003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7003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9315856"/>
        <c:axId val="2099312896"/>
      </c:barChart>
      <c:catAx>
        <c:axId val="2099315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99312896"/>
        <c:crosses val="autoZero"/>
        <c:auto val="1"/>
        <c:lblAlgn val="ctr"/>
        <c:lblOffset val="100"/>
        <c:noMultiLvlLbl val="0"/>
      </c:catAx>
      <c:valAx>
        <c:axId val="2099312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99315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1/20/16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1/20/16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AA793E-8016-FE43-AB97-BC0D9B80D5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171853" y="1628775"/>
            <a:ext cx="7967386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iMover</a:t>
            </a: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dirty="0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56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9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81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23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48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06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6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4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52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3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png"/><Relationship Id="rId3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E4EDB-8982-4E6C-BBBC-C842E2D96723}" type="datetimeFigureOut">
              <a:rPr lang="en-US" smtClean="0"/>
              <a:t>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F0BBE-7F27-4248-9A54-CE10CA8AB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4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January 2016</a:t>
            </a:r>
            <a:endParaRPr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478604"/>
            <a:ext cx="7086600" cy="17789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 cap="none" dirty="0" err="1" smtClean="0"/>
              <a:t>StorNext</a:t>
            </a:r>
            <a:r>
              <a:rPr lang="en-US" sz="3600" cap="none" dirty="0" smtClean="0"/>
              <a:t> Connect 1.2 /</a:t>
            </a:r>
            <a:r>
              <a:rPr lang="en-US" sz="3600" cap="none" dirty="0" err="1" smtClean="0"/>
              <a:t>Xcellis</a:t>
            </a:r>
            <a:r>
              <a:rPr lang="en-US" sz="3600" cap="none" dirty="0" smtClean="0"/>
              <a:t> TOI</a:t>
            </a:r>
          </a:p>
          <a:p>
            <a:pPr>
              <a:defRPr/>
            </a:pPr>
            <a:r>
              <a:rPr lang="en-US" sz="3600" cap="none" dirty="0" smtClean="0"/>
              <a:t>Disk Certification Catalog</a:t>
            </a:r>
            <a:endParaRPr lang="en-US" sz="3600" cap="none" dirty="0" smtClean="0"/>
          </a:p>
          <a:p>
            <a:pPr>
              <a:defRPr/>
            </a:pPr>
            <a:r>
              <a:rPr lang="en-US" sz="3600" cap="none" dirty="0" smtClean="0"/>
              <a:t>Brent Petit</a:t>
            </a:r>
            <a:endParaRPr lang="en-US" sz="36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844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Disk </a:t>
            </a:r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Introduced with </a:t>
            </a:r>
            <a:r>
              <a:rPr lang="en-US" sz="2400" dirty="0" err="1" smtClean="0"/>
              <a:t>StorNext</a:t>
            </a:r>
            <a:r>
              <a:rPr lang="en-US" sz="2400" dirty="0" smtClean="0"/>
              <a:t> 5.2.0</a:t>
            </a:r>
            <a:endParaRPr lang="en-US" sz="2400" dirty="0"/>
          </a:p>
          <a:p>
            <a:pPr lvl="1"/>
            <a:r>
              <a:rPr lang="en-US" dirty="0" smtClean="0"/>
              <a:t>Defines which types of disk are;</a:t>
            </a:r>
          </a:p>
          <a:p>
            <a:pPr lvl="2"/>
            <a:r>
              <a:rPr lang="en-US" dirty="0" smtClean="0"/>
              <a:t>Branded</a:t>
            </a:r>
          </a:p>
          <a:p>
            <a:pPr lvl="2"/>
            <a:r>
              <a:rPr lang="en-US" dirty="0" smtClean="0"/>
              <a:t>Certified</a:t>
            </a:r>
          </a:p>
          <a:p>
            <a:pPr lvl="2"/>
            <a:r>
              <a:rPr lang="en-US" dirty="0" smtClean="0"/>
              <a:t>Uncertified</a:t>
            </a:r>
            <a:endParaRPr lang="en-US" dirty="0"/>
          </a:p>
          <a:p>
            <a:r>
              <a:rPr lang="en-US" sz="2400" dirty="0" err="1" smtClean="0"/>
              <a:t>StorNext</a:t>
            </a:r>
            <a:r>
              <a:rPr lang="en-US" sz="2400" dirty="0" smtClean="0"/>
              <a:t> compares disk inquiry string to values in disk </a:t>
            </a:r>
            <a:r>
              <a:rPr lang="en-US" sz="2400" dirty="0" smtClean="0"/>
              <a:t>catalog</a:t>
            </a:r>
            <a:endParaRPr lang="en-US" sz="2400" dirty="0" smtClean="0"/>
          </a:p>
          <a:p>
            <a:pPr lvl="1"/>
            <a:r>
              <a:rPr lang="en-US" dirty="0" smtClean="0"/>
              <a:t>Used for license accounting</a:t>
            </a:r>
          </a:p>
          <a:p>
            <a:pPr lvl="1"/>
            <a:r>
              <a:rPr lang="en-US" dirty="0" smtClean="0"/>
              <a:t>Certified and </a:t>
            </a:r>
            <a:r>
              <a:rPr lang="en-US" dirty="0" err="1" smtClean="0"/>
              <a:t>Uncertifed</a:t>
            </a:r>
            <a:r>
              <a:rPr lang="en-US" dirty="0" smtClean="0"/>
              <a:t> disks require free licenses</a:t>
            </a:r>
          </a:p>
          <a:p>
            <a:r>
              <a:rPr lang="en-US" sz="2400" dirty="0" smtClean="0"/>
              <a:t>Disk licensing </a:t>
            </a:r>
            <a:r>
              <a:rPr lang="en-US" sz="2400" dirty="0" smtClean="0"/>
              <a:t>never takes action to </a:t>
            </a:r>
            <a:r>
              <a:rPr lang="en-US" sz="2400" dirty="0" smtClean="0"/>
              <a:t>prevent any </a:t>
            </a:r>
            <a:r>
              <a:rPr lang="en-US" sz="2400" dirty="0" smtClean="0"/>
              <a:t>functionality in </a:t>
            </a:r>
            <a:r>
              <a:rPr lang="en-US" sz="2400" dirty="0" err="1" smtClean="0"/>
              <a:t>StorNext</a:t>
            </a:r>
            <a:endParaRPr lang="en-US" sz="2400" dirty="0" smtClean="0"/>
          </a:p>
          <a:p>
            <a:pPr lvl="1"/>
            <a:r>
              <a:rPr lang="en-US" dirty="0" smtClean="0"/>
              <a:t>Only nags user to update licenses</a:t>
            </a:r>
          </a:p>
        </p:txBody>
      </p:sp>
    </p:spTree>
    <p:extLst>
      <p:ext uri="{BB962C8B-B14F-4D97-AF65-F5344CB8AC3E}">
        <p14:creationId xmlns:p14="http://schemas.microsoft.com/office/powerpoint/2010/main" val="27851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StorNext</a:t>
            </a:r>
            <a:r>
              <a:rPr lang="en-US" dirty="0" smtClean="0"/>
              <a:t> Disk Certification Catalog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Disk catalogs updated as new certified or branded disks are approved</a:t>
            </a:r>
            <a:endParaRPr lang="en-US" sz="2400" dirty="0"/>
          </a:p>
          <a:p>
            <a:pPr lvl="1"/>
            <a:r>
              <a:rPr lang="en-US" dirty="0" smtClean="0"/>
              <a:t>Catalog includes “Generation” which is updated each time the catalog changes</a:t>
            </a:r>
          </a:p>
          <a:p>
            <a:pPr lvl="1"/>
            <a:endParaRPr lang="en-US" dirty="0"/>
          </a:p>
          <a:p>
            <a:r>
              <a:rPr lang="en-US" sz="2400" dirty="0" err="1" smtClean="0"/>
              <a:t>StorNext</a:t>
            </a:r>
            <a:r>
              <a:rPr lang="en-US" sz="2400" dirty="0" smtClean="0"/>
              <a:t> GUI licensing page includes button to update disk catalog</a:t>
            </a:r>
            <a:endParaRPr lang="en-US" sz="2400" dirty="0"/>
          </a:p>
          <a:p>
            <a:endParaRPr lang="en-US" dirty="0" smtClean="0"/>
          </a:p>
          <a:p>
            <a:r>
              <a:rPr lang="en-US" sz="2400" dirty="0" smtClean="0"/>
              <a:t>Disk catalog link out on </a:t>
            </a:r>
            <a:r>
              <a:rPr lang="en-US" sz="2400" dirty="0" err="1" smtClean="0"/>
              <a:t>Quantum.com</a:t>
            </a:r>
            <a:r>
              <a:rPr lang="en-US" sz="2400" dirty="0" smtClean="0"/>
              <a:t> website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94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quantum_disk_catalog.dat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@File="Quantum Disk Catalog”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@Format=0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@Date="07/13/2015 19:29:16 GMT”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@Domain="Any”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@Expiration="Never”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@Generation=5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@Sig=32bd928e-8ccb-ed2b-af15-4ee9409d7fd1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LICENSE        VENDOR ID  PRODUCT ID         REV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______________ __________ __________________ ______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disk_branded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  "Quantum " "</a:t>
            </a: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StorNext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QXS    " "G205”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disk_branded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  "Quantum " "</a:t>
            </a: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StorNext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QX     " "G105”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disk_branded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  "Quantum " "QXS             " "All 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"LSI     " "INF-01-00       " "ALL 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"NETAPP  " "INF-01-00       " "ALL 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"</a:t>
            </a: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DotHill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" "DH4730          " "ALL 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"</a:t>
            </a: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DotHill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" "DH3003          " "All "</a:t>
            </a:r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quantum_disk_catalog.dat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@File="Quantum Disk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Catalog”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Format=0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@Date="08/20/2015 16:21:22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GMT”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@Domain="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Any”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@Expiration="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Never”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Generation=6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Sig=c11e5846-e43a-3873-9d1f-213c2ea150ce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LICENSE        VENDOR ID  PRODUCT ID        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REV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#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______________ __________ __________________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______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disk_branded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"Quantum " "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StorNext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QXS    " "ALL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disk_branded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"Quantum " "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StorNext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QX     " "ALL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disk_branded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"Quantum " "QXS             " "ALL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"LSI     " "INF-01-00       " "ALL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"NETAPP  " "INF-01-00       " "ALL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DotHill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" "DH4730          " "ALL 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”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1200" dirty="0" err="1" smtClean="0">
                <a:latin typeface="Consolas" charset="0"/>
                <a:ea typeface="Consolas" charset="0"/>
                <a:cs typeface="Consolas" charset="0"/>
              </a:rPr>
              <a:t>disk_certified</a:t>
            </a:r>
            <a:r>
              <a:rPr lang="en-US" sz="12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"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DotHill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 " "DH3003          " "ALL "</a:t>
            </a:r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SNC-template</Template>
  <TotalTime>103</TotalTime>
  <Words>364</Words>
  <Application>Microsoft Macintosh PowerPoint</Application>
  <PresentationFormat>On-screen Show (16:9)</PresentationFormat>
  <Paragraphs>61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Consolas</vt:lpstr>
      <vt:lpstr>ＭＳ Ｐゴシック</vt:lpstr>
      <vt:lpstr>Wingdings</vt:lpstr>
      <vt:lpstr>Arial</vt:lpstr>
      <vt:lpstr>2015 Quantum PowerPoint Template - Widescreen Format [P00582A]</vt:lpstr>
      <vt:lpstr>Custom Design</vt:lpstr>
      <vt:lpstr>PowerPoint Presentation</vt:lpstr>
      <vt:lpstr>StorNext Disk Certification</vt:lpstr>
      <vt:lpstr>StorNext Disk Certification Catalog</vt:lpstr>
      <vt:lpstr>Example quantum_disk_catalog.dat</vt:lpstr>
      <vt:lpstr>Example quantum_disk_catalog.dat</vt:lpstr>
      <vt:lpstr>PowerPoint Presentation</vt:lpstr>
    </vt:vector>
  </TitlesOfParts>
  <Manager>Isaac Alves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StorNext Disk Certification Catalog</dc:title>
  <dc:subject>Quantum 16:9</dc:subject>
  <dc:creator>Brent Petit</dc:creator>
  <cp:keywords>Template Mater 2015</cp:keywords>
  <cp:lastModifiedBy>Brent Petit</cp:lastModifiedBy>
  <cp:revision>7</cp:revision>
  <cp:lastPrinted>2015-05-05T15:24:22Z</cp:lastPrinted>
  <dcterms:created xsi:type="dcterms:W3CDTF">2016-01-19T02:15:58Z</dcterms:created>
  <dcterms:modified xsi:type="dcterms:W3CDTF">2016-01-20T18:05:51Z</dcterms:modified>
</cp:coreProperties>
</file>