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1" r:id="rId2"/>
  </p:sldMasterIdLst>
  <p:notesMasterIdLst>
    <p:notesMasterId r:id="rId7"/>
  </p:notesMasterIdLst>
  <p:handoutMasterIdLst>
    <p:handoutMasterId r:id="rId8"/>
  </p:handoutMasterIdLst>
  <p:sldIdLst>
    <p:sldId id="337" r:id="rId3"/>
    <p:sldId id="338" r:id="rId4"/>
    <p:sldId id="339" r:id="rId5"/>
    <p:sldId id="340" r:id="rId6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03" autoAdjust="0"/>
  </p:normalViewPr>
  <p:slideViewPr>
    <p:cSldViewPr snapToGrid="0">
      <p:cViewPr>
        <p:scale>
          <a:sx n="100" d="100"/>
          <a:sy n="100" d="100"/>
        </p:scale>
        <p:origin x="-1308" y="-810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70464"/>
        <c:axId val="33100928"/>
      </c:barChart>
      <c:catAx>
        <c:axId val="3307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100928"/>
        <c:crosses val="autoZero"/>
        <c:auto val="1"/>
        <c:lblAlgn val="ctr"/>
        <c:lblOffset val="100"/>
        <c:noMultiLvlLbl val="0"/>
      </c:catAx>
      <c:valAx>
        <c:axId val="3310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07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80608"/>
        <c:axId val="35382400"/>
      </c:barChart>
      <c:catAx>
        <c:axId val="35380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5382400"/>
        <c:crosses val="autoZero"/>
        <c:auto val="1"/>
        <c:lblAlgn val="ctr"/>
        <c:lblOffset val="100"/>
        <c:noMultiLvlLbl val="0"/>
      </c:catAx>
      <c:valAx>
        <c:axId val="3538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38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36960"/>
        <c:axId val="35738752"/>
      </c:barChart>
      <c:catAx>
        <c:axId val="35736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5738752"/>
        <c:crosses val="autoZero"/>
        <c:auto val="1"/>
        <c:lblAlgn val="ctr"/>
        <c:lblOffset val="100"/>
        <c:noMultiLvlLbl val="0"/>
      </c:catAx>
      <c:valAx>
        <c:axId val="3573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73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4176"/>
        <c:axId val="46989696"/>
      </c:barChart>
      <c:catAx>
        <c:axId val="46914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46989696"/>
        <c:crosses val="autoZero"/>
        <c:auto val="1"/>
        <c:lblAlgn val="ctr"/>
        <c:lblOffset val="100"/>
        <c:noMultiLvlLbl val="0"/>
      </c:catAx>
      <c:valAx>
        <c:axId val="4698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6914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49728"/>
        <c:axId val="47080192"/>
      </c:barChart>
      <c:catAx>
        <c:axId val="47049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47080192"/>
        <c:crosses val="autoZero"/>
        <c:auto val="1"/>
        <c:lblAlgn val="ctr"/>
        <c:lblOffset val="100"/>
        <c:noMultiLvlLbl val="0"/>
      </c:catAx>
      <c:valAx>
        <c:axId val="4708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704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2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8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7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1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53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Presentation for Quantum Service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/>
              <a:t>nas</a:t>
            </a:r>
            <a:r>
              <a:rPr lang="en-US" dirty="0" smtClean="0"/>
              <a:t> with </a:t>
            </a:r>
            <a:r>
              <a:rPr lang="en-US" dirty="0" err="1" smtClean="0"/>
              <a:t>stornext</a:t>
            </a:r>
            <a:r>
              <a:rPr lang="en-US" dirty="0" smtClean="0"/>
              <a:t> appliances: today and forward looking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nas</a:t>
            </a:r>
            <a:r>
              <a:rPr lang="en-US" dirty="0" smtClean="0"/>
              <a:t> on appliances</a:t>
            </a:r>
          </a:p>
          <a:p>
            <a:pPr>
              <a:defRPr/>
            </a:pPr>
            <a:r>
              <a:rPr lang="en-US" dirty="0" smtClean="0"/>
              <a:t>(other than </a:t>
            </a:r>
            <a:r>
              <a:rPr lang="en-US" dirty="0" err="1" smtClean="0"/>
              <a:t>artico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Nick Elvester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6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on Appliances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 is embedded in the appliance platform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CentOS</a:t>
            </a:r>
            <a:r>
              <a:rPr lang="en-US" dirty="0" smtClean="0"/>
              <a:t> 6 platforms (G300, M440, M660, Pro Foundation)</a:t>
            </a:r>
          </a:p>
          <a:p>
            <a:r>
              <a:rPr lang="en-US" dirty="0" smtClean="0"/>
              <a:t>NAS can only be enabled with approval from eXpress</a:t>
            </a:r>
          </a:p>
          <a:p>
            <a:r>
              <a:rPr lang="en-US" dirty="0" smtClean="0"/>
              <a:t>Once enabled, it is exactly the same as Artico</a:t>
            </a:r>
          </a:p>
          <a:p>
            <a:r>
              <a:rPr lang="en-US" dirty="0" smtClean="0"/>
              <a:t>On M440, it requires extra 10GbE 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5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1177</TotalTime>
  <Words>77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_New_ 2015 Quantum PowerPoint Template - Widescreen Format [P00582A]</vt:lpstr>
      <vt:lpstr>Custom Design</vt:lpstr>
      <vt:lpstr>PowerPoint Presentation</vt:lpstr>
      <vt:lpstr>PowerPoint Presentation</vt:lpstr>
      <vt:lpstr>NAS on Appliances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Charlotte Taylor</dc:creator>
  <cp:keywords>Template Mater 2015</cp:keywords>
  <cp:lastModifiedBy>Alice Palmer</cp:lastModifiedBy>
  <cp:revision>84</cp:revision>
  <cp:lastPrinted>2015-05-05T15:24:22Z</cp:lastPrinted>
  <dcterms:created xsi:type="dcterms:W3CDTF">2015-08-13T21:34:05Z</dcterms:created>
  <dcterms:modified xsi:type="dcterms:W3CDTF">2015-09-08T15:35:36Z</dcterms:modified>
</cp:coreProperties>
</file>